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02" r:id="rId3"/>
    <p:sldId id="303" r:id="rId4"/>
    <p:sldId id="304" r:id="rId5"/>
    <p:sldId id="305" r:id="rId6"/>
    <p:sldId id="451" r:id="rId7"/>
    <p:sldId id="453" r:id="rId8"/>
    <p:sldId id="454" r:id="rId9"/>
    <p:sldId id="508" r:id="rId10"/>
    <p:sldId id="509" r:id="rId11"/>
    <p:sldId id="510" r:id="rId12"/>
    <p:sldId id="512" r:id="rId13"/>
    <p:sldId id="513" r:id="rId14"/>
    <p:sldId id="455" r:id="rId15"/>
    <p:sldId id="473" r:id="rId16"/>
    <p:sldId id="514" r:id="rId17"/>
    <p:sldId id="515" r:id="rId18"/>
    <p:sldId id="419" r:id="rId19"/>
    <p:sldId id="516" r:id="rId20"/>
    <p:sldId id="3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96047-4BC6-4463-8263-6F7597EEFB88}" v="1" dt="2023-04-04T07:23:16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4105C92B-BBD3-407D-9684-91D37221424B}"/>
    <pc:docChg chg="undo redo custSel addSld delSld modSld sldOrd">
      <pc:chgData name="Manish Sharma" userId="b799adb9ba789c8f" providerId="LiveId" clId="{4105C92B-BBD3-407D-9684-91D37221424B}" dt="2022-04-28T08:46:24.793" v="1886" actId="20577"/>
      <pc:docMkLst>
        <pc:docMk/>
      </pc:docMkLst>
      <pc:sldChg chg="modSp mod">
        <pc:chgData name="Manish Sharma" userId="b799adb9ba789c8f" providerId="LiveId" clId="{4105C92B-BBD3-407D-9684-91D37221424B}" dt="2022-04-26T03:36:22.752" v="2" actId="20577"/>
        <pc:sldMkLst>
          <pc:docMk/>
          <pc:sldMk cId="2387056038" sldId="257"/>
        </pc:sldMkLst>
        <pc:spChg chg="mod">
          <ac:chgData name="Manish Sharma" userId="b799adb9ba789c8f" providerId="LiveId" clId="{4105C92B-BBD3-407D-9684-91D37221424B}" dt="2022-04-26T03:36:22.752" v="2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modSp add mod">
        <pc:chgData name="Manish Sharma" userId="b799adb9ba789c8f" providerId="LiveId" clId="{4105C92B-BBD3-407D-9684-91D37221424B}" dt="2022-04-26T04:26:10.026" v="150" actId="27636"/>
        <pc:sldMkLst>
          <pc:docMk/>
          <pc:sldMk cId="131055686" sldId="263"/>
        </pc:sldMkLst>
        <pc:spChg chg="mod">
          <ac:chgData name="Manish Sharma" userId="b799adb9ba789c8f" providerId="LiveId" clId="{4105C92B-BBD3-407D-9684-91D37221424B}" dt="2022-04-26T04:26:10.026" v="150" actId="27636"/>
          <ac:spMkLst>
            <pc:docMk/>
            <pc:sldMk cId="131055686" sldId="263"/>
            <ac:spMk id="4" creationId="{B173C143-E91E-4251-AB02-931AC46934C2}"/>
          </ac:spMkLst>
        </pc:spChg>
      </pc:sldChg>
      <pc:sldChg chg="modSp add mod">
        <pc:chgData name="Manish Sharma" userId="b799adb9ba789c8f" providerId="LiveId" clId="{4105C92B-BBD3-407D-9684-91D37221424B}" dt="2022-04-27T04:43:56.568" v="1103" actId="27636"/>
        <pc:sldMkLst>
          <pc:docMk/>
          <pc:sldMk cId="1770479938" sldId="265"/>
        </pc:sldMkLst>
        <pc:spChg chg="mod">
          <ac:chgData name="Manish Sharma" userId="b799adb9ba789c8f" providerId="LiveId" clId="{4105C92B-BBD3-407D-9684-91D37221424B}" dt="2022-04-27T04:43:56.568" v="1103" actId="27636"/>
          <ac:spMkLst>
            <pc:docMk/>
            <pc:sldMk cId="1770479938" sldId="265"/>
            <ac:spMk id="3" creationId="{24F4398C-4C4E-4ED1-B9E7-6A8D3480B1D2}"/>
          </ac:spMkLst>
        </pc:spChg>
      </pc:sldChg>
      <pc:sldChg chg="modSp add mod">
        <pc:chgData name="Manish Sharma" userId="b799adb9ba789c8f" providerId="LiveId" clId="{4105C92B-BBD3-407D-9684-91D37221424B}" dt="2022-04-27T10:53:24.726" v="1234" actId="27636"/>
        <pc:sldMkLst>
          <pc:docMk/>
          <pc:sldMk cId="1208164312" sldId="266"/>
        </pc:sldMkLst>
        <pc:spChg chg="mod">
          <ac:chgData name="Manish Sharma" userId="b799adb9ba789c8f" providerId="LiveId" clId="{4105C92B-BBD3-407D-9684-91D37221424B}" dt="2022-04-27T10:53:24.726" v="1234" actId="27636"/>
          <ac:spMkLst>
            <pc:docMk/>
            <pc:sldMk cId="1208164312" sldId="266"/>
            <ac:spMk id="3" creationId="{FA438D10-619A-4991-AEE5-40ECD86BBEAD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103000826" sldId="26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955633667" sldId="26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308804351" sldId="26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1853456" sldId="27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51761722" sldId="271"/>
        </pc:sldMkLst>
      </pc:sldChg>
      <pc:sldChg chg="add">
        <pc:chgData name="Manish Sharma" userId="b799adb9ba789c8f" providerId="LiveId" clId="{4105C92B-BBD3-407D-9684-91D37221424B}" dt="2022-04-28T04:57:16.247" v="1294"/>
        <pc:sldMkLst>
          <pc:docMk/>
          <pc:sldMk cId="368790068" sldId="27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31658581" sldId="273"/>
        </pc:sldMkLst>
      </pc:sldChg>
      <pc:sldChg chg="add">
        <pc:chgData name="Manish Sharma" userId="b799adb9ba789c8f" providerId="LiveId" clId="{4105C92B-BBD3-407D-9684-91D37221424B}" dt="2022-04-28T06:43:32.275" v="1624"/>
        <pc:sldMkLst>
          <pc:docMk/>
          <pc:sldMk cId="3345084362" sldId="276"/>
        </pc:sldMkLst>
      </pc:sldChg>
      <pc:sldChg chg="modSp add mod">
        <pc:chgData name="Manish Sharma" userId="b799adb9ba789c8f" providerId="LiveId" clId="{4105C92B-BBD3-407D-9684-91D37221424B}" dt="2022-04-26T04:42:51.283" v="153" actId="1076"/>
        <pc:sldMkLst>
          <pc:docMk/>
          <pc:sldMk cId="3343896531" sldId="279"/>
        </pc:sldMkLst>
        <pc:spChg chg="mod">
          <ac:chgData name="Manish Sharma" userId="b799adb9ba789c8f" providerId="LiveId" clId="{4105C92B-BBD3-407D-9684-91D37221424B}" dt="2022-04-26T04:42:43.093" v="152" actId="27636"/>
          <ac:spMkLst>
            <pc:docMk/>
            <pc:sldMk cId="3343896531" sldId="279"/>
            <ac:spMk id="2" creationId="{7FEC27D4-A790-4219-A9B6-22E40CB1E1A1}"/>
          </ac:spMkLst>
        </pc:spChg>
        <pc:picChg chg="mod">
          <ac:chgData name="Manish Sharma" userId="b799adb9ba789c8f" providerId="LiveId" clId="{4105C92B-BBD3-407D-9684-91D37221424B}" dt="2022-04-26T04:42:51.283" v="153" actId="1076"/>
          <ac:picMkLst>
            <pc:docMk/>
            <pc:sldMk cId="3343896531" sldId="279"/>
            <ac:picMk id="8" creationId="{F42E02D7-8D34-46D0-A02F-71713FE1BCF4}"/>
          </ac:picMkLst>
        </pc:picChg>
      </pc:sldChg>
      <pc:sldChg chg="modSp add mod">
        <pc:chgData name="Manish Sharma" userId="b799adb9ba789c8f" providerId="LiveId" clId="{4105C92B-BBD3-407D-9684-91D37221424B}" dt="2022-04-28T08:36:07.596" v="1630" actId="27636"/>
        <pc:sldMkLst>
          <pc:docMk/>
          <pc:sldMk cId="2084644596" sldId="280"/>
        </pc:sldMkLst>
        <pc:spChg chg="mod">
          <ac:chgData name="Manish Sharma" userId="b799adb9ba789c8f" providerId="LiveId" clId="{4105C92B-BBD3-407D-9684-91D37221424B}" dt="2022-04-28T08:36:07.596" v="1630" actId="27636"/>
          <ac:spMkLst>
            <pc:docMk/>
            <pc:sldMk cId="2084644596" sldId="280"/>
            <ac:spMk id="3" creationId="{56B91AF4-A51F-48D8-800A-96836C80699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37149028" sldId="28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40020107" sldId="283"/>
        </pc:sldMkLst>
      </pc:sldChg>
      <pc:sldChg chg="addSp delSp modSp add mod setBg">
        <pc:chgData name="Manish Sharma" userId="b799adb9ba789c8f" providerId="LiveId" clId="{4105C92B-BBD3-407D-9684-91D37221424B}" dt="2022-04-26T18:55:56.733" v="1023" actId="26606"/>
        <pc:sldMkLst>
          <pc:docMk/>
          <pc:sldMk cId="986024" sldId="284"/>
        </pc:sldMkLst>
        <pc:spChg chg="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2" creationId="{DDC34CBE-4B8D-424D-A10D-C5DA8E3B5380}"/>
          </ac:spMkLst>
        </pc:spChg>
        <pc:spChg chg="del mo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3" creationId="{21EABFDF-540E-4C21-A2B4-34B90E25C0A0}"/>
          </ac:spMkLst>
        </pc:spChg>
        <pc:spChg chg="add">
          <ac:chgData name="Manish Sharma" userId="b799adb9ba789c8f" providerId="LiveId" clId="{4105C92B-BBD3-407D-9684-91D37221424B}" dt="2022-04-26T18:55:56.733" v="1023" actId="26606"/>
          <ac:spMkLst>
            <pc:docMk/>
            <pc:sldMk cId="986024" sldId="284"/>
            <ac:spMk id="9" creationId="{08E89D5E-1885-4160-AC77-CC471DD1D0DB}"/>
          </ac:spMkLst>
        </pc:spChg>
        <pc:graphicFrameChg chg="add">
          <ac:chgData name="Manish Sharma" userId="b799adb9ba789c8f" providerId="LiveId" clId="{4105C92B-BBD3-407D-9684-91D37221424B}" dt="2022-04-26T18:55:56.733" v="1023" actId="26606"/>
          <ac:graphicFrameMkLst>
            <pc:docMk/>
            <pc:sldMk cId="986024" sldId="284"/>
            <ac:graphicFrameMk id="5" creationId="{21E744EE-E689-2B49-25A1-A828AD673239}"/>
          </ac:graphicFrameMkLst>
        </pc:graphicFrameChg>
        <pc:cxnChg chg="add">
          <ac:chgData name="Manish Sharma" userId="b799adb9ba789c8f" providerId="LiveId" clId="{4105C92B-BBD3-407D-9684-91D37221424B}" dt="2022-04-26T18:55:56.733" v="1023" actId="26606"/>
          <ac:cxnSpMkLst>
            <pc:docMk/>
            <pc:sldMk cId="986024" sldId="284"/>
            <ac:cxnSpMk id="11" creationId="{550D2BD1-98F9-412D-905B-3A843EF4078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36744458" sldId="28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47040454" sldId="285"/>
        </pc:sldMkLst>
      </pc:sldChg>
      <pc:sldChg chg="addSp delSp modSp add mod setBg">
        <pc:chgData name="Manish Sharma" userId="b799adb9ba789c8f" providerId="LiveId" clId="{4105C92B-BBD3-407D-9684-91D37221424B}" dt="2022-04-26T18:56:10.089" v="1024" actId="26606"/>
        <pc:sldMkLst>
          <pc:docMk/>
          <pc:sldMk cId="2943996974" sldId="285"/>
        </pc:sldMkLst>
        <pc:spChg chg="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2" creationId="{4A676D0A-5DBF-477F-9604-3A7EE2A357FE}"/>
          </ac:spMkLst>
        </pc:spChg>
        <pc:spChg chg="del mo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3" creationId="{365CE15B-E185-4568-ABEA-8FC6029BDBC8}"/>
          </ac:spMkLst>
        </pc:spChg>
        <pc:spChg chg="add">
          <ac:chgData name="Manish Sharma" userId="b799adb9ba789c8f" providerId="LiveId" clId="{4105C92B-BBD3-407D-9684-91D37221424B}" dt="2022-04-26T18:56:10.089" v="1024" actId="26606"/>
          <ac:spMkLst>
            <pc:docMk/>
            <pc:sldMk cId="2943996974" sldId="285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6:10.089" v="1024" actId="26606"/>
          <ac:graphicFrameMkLst>
            <pc:docMk/>
            <pc:sldMk cId="2943996974" sldId="285"/>
            <ac:graphicFrameMk id="5" creationId="{E8EA0D6B-0425-F0D6-3B46-A22D37674F80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689115699" sldId="28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060908639" sldId="28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753465024" sldId="28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67783499" sldId="289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49044477" sldId="29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328030247" sldId="291"/>
        </pc:sldMkLst>
      </pc:sldChg>
      <pc:sldChg chg="modSp add mod">
        <pc:chgData name="Manish Sharma" userId="b799adb9ba789c8f" providerId="LiveId" clId="{4105C92B-BBD3-407D-9684-91D37221424B}" dt="2022-04-27T09:36:45.429" v="1188" actId="27636"/>
        <pc:sldMkLst>
          <pc:docMk/>
          <pc:sldMk cId="622733929" sldId="295"/>
        </pc:sldMkLst>
        <pc:spChg chg="mod">
          <ac:chgData name="Manish Sharma" userId="b799adb9ba789c8f" providerId="LiveId" clId="{4105C92B-BBD3-407D-9684-91D37221424B}" dt="2022-04-27T09:36:45.429" v="1188" actId="27636"/>
          <ac:spMkLst>
            <pc:docMk/>
            <pc:sldMk cId="622733929" sldId="295"/>
            <ac:spMk id="2" creationId="{FEF089F2-3157-4964-8BCE-FEAF4090256D}"/>
          </ac:spMkLst>
        </pc:spChg>
      </pc:sldChg>
      <pc:sldChg chg="modSp add mod">
        <pc:chgData name="Manish Sharma" userId="b799adb9ba789c8f" providerId="LiveId" clId="{4105C92B-BBD3-407D-9684-91D37221424B}" dt="2022-04-27T09:43:41.361" v="1191" actId="1076"/>
        <pc:sldMkLst>
          <pc:docMk/>
          <pc:sldMk cId="508615166" sldId="296"/>
        </pc:sldMkLst>
        <pc:spChg chg="mod">
          <ac:chgData name="Manish Sharma" userId="b799adb9ba789c8f" providerId="LiveId" clId="{4105C92B-BBD3-407D-9684-91D37221424B}" dt="2022-04-27T09:43:28.780" v="1190" actId="27636"/>
          <ac:spMkLst>
            <pc:docMk/>
            <pc:sldMk cId="508615166" sldId="296"/>
            <ac:spMk id="2" creationId="{FEF089F2-3157-4964-8BCE-FEAF4090256D}"/>
          </ac:spMkLst>
        </pc:spChg>
        <pc:spChg chg="mod">
          <ac:chgData name="Manish Sharma" userId="b799adb9ba789c8f" providerId="LiveId" clId="{4105C92B-BBD3-407D-9684-91D37221424B}" dt="2022-04-27T09:43:41.361" v="1191" actId="1076"/>
          <ac:spMkLst>
            <pc:docMk/>
            <pc:sldMk cId="508615166" sldId="296"/>
            <ac:spMk id="17" creationId="{A8DD90FB-57D0-4653-9F53-635BC67F840C}"/>
          </ac:spMkLst>
        </pc:spChg>
      </pc:sldChg>
      <pc:sldChg chg="add">
        <pc:chgData name="Manish Sharma" userId="b799adb9ba789c8f" providerId="LiveId" clId="{4105C92B-BBD3-407D-9684-91D37221424B}" dt="2022-04-27T10:35:44.386" v="1200"/>
        <pc:sldMkLst>
          <pc:docMk/>
          <pc:sldMk cId="3613728516" sldId="297"/>
        </pc:sldMkLst>
      </pc:sldChg>
      <pc:sldChg chg="add">
        <pc:chgData name="Manish Sharma" userId="b799adb9ba789c8f" providerId="LiveId" clId="{4105C92B-BBD3-407D-9684-91D37221424B}" dt="2022-04-27T11:33:11.957" v="1235"/>
        <pc:sldMkLst>
          <pc:docMk/>
          <pc:sldMk cId="2829608424" sldId="299"/>
        </pc:sldMkLst>
      </pc:sldChg>
      <pc:sldChg chg="modSp add mod">
        <pc:chgData name="Manish Sharma" userId="b799adb9ba789c8f" providerId="LiveId" clId="{4105C92B-BBD3-407D-9684-91D37221424B}" dt="2022-04-26T03:37:22.385" v="5" actId="27636"/>
        <pc:sldMkLst>
          <pc:docMk/>
          <pc:sldMk cId="2065797636" sldId="302"/>
        </pc:sldMkLst>
        <pc:spChg chg="mod">
          <ac:chgData name="Manish Sharma" userId="b799adb9ba789c8f" providerId="LiveId" clId="{4105C92B-BBD3-407D-9684-91D37221424B}" dt="2022-04-26T03:37:22.385" v="5" actId="27636"/>
          <ac:spMkLst>
            <pc:docMk/>
            <pc:sldMk cId="2065797636" sldId="302"/>
            <ac:spMk id="2" creationId="{A7FD8525-BA0B-4309-8264-7CFA96C780E4}"/>
          </ac:spMkLst>
        </pc:spChg>
      </pc:sldChg>
      <pc:sldChg chg="addSp modSp new">
        <pc:chgData name="Manish Sharma" userId="b799adb9ba789c8f" providerId="LiveId" clId="{4105C92B-BBD3-407D-9684-91D37221424B}" dt="2022-04-26T03:57:11.329" v="13"/>
        <pc:sldMkLst>
          <pc:docMk/>
          <pc:sldMk cId="21113985" sldId="303"/>
        </pc:sldMkLst>
        <pc:spChg chg="add mod">
          <ac:chgData name="Manish Sharma" userId="b799adb9ba789c8f" providerId="LiveId" clId="{4105C92B-BBD3-407D-9684-91D37221424B}" dt="2022-04-26T03:55:34.874" v="7"/>
          <ac:spMkLst>
            <pc:docMk/>
            <pc:sldMk cId="21113985" sldId="303"/>
            <ac:spMk id="2" creationId="{6B54F8CF-A6C4-4AFE-B00C-E5CAF003A773}"/>
          </ac:spMkLst>
        </pc:spChg>
        <pc:spChg chg="add mod">
          <ac:chgData name="Manish Sharma" userId="b799adb9ba789c8f" providerId="LiveId" clId="{4105C92B-BBD3-407D-9684-91D37221424B}" dt="2022-04-26T03:55:51.134" v="8"/>
          <ac:spMkLst>
            <pc:docMk/>
            <pc:sldMk cId="21113985" sldId="303"/>
            <ac:spMk id="3" creationId="{9C3D6BC4-D158-4B15-BC64-E4F379A6423C}"/>
          </ac:spMkLst>
        </pc:spChg>
        <pc:spChg chg="add mod">
          <ac:chgData name="Manish Sharma" userId="b799adb9ba789c8f" providerId="LiveId" clId="{4105C92B-BBD3-407D-9684-91D37221424B}" dt="2022-04-26T03:56:02.053" v="9"/>
          <ac:spMkLst>
            <pc:docMk/>
            <pc:sldMk cId="21113985" sldId="303"/>
            <ac:spMk id="5" creationId="{B301525C-FDCB-4BE3-AF8F-60BA1218B60E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7" creationId="{054A848C-2D92-45E7-BE6D-19BF66428539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8" creationId="{563C6ED7-990B-44F1-AE80-35DD49A23508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0" creationId="{0BEA3902-8D4D-4676-9D8E-2C667705CEA2}"/>
          </ac:spMkLst>
        </pc:spChg>
        <pc:spChg chg="mod">
          <ac:chgData name="Manish Sharma" userId="b799adb9ba789c8f" providerId="LiveId" clId="{4105C92B-BBD3-407D-9684-91D37221424B}" dt="2022-04-26T03:56:15.911" v="10"/>
          <ac:spMkLst>
            <pc:docMk/>
            <pc:sldMk cId="21113985" sldId="303"/>
            <ac:spMk id="11" creationId="{C7BA4100-B879-410B-BA1A-8902873424E8}"/>
          </ac:spMkLst>
        </pc:spChg>
        <pc:spChg chg="add mod">
          <ac:chgData name="Manish Sharma" userId="b799adb9ba789c8f" providerId="LiveId" clId="{4105C92B-BBD3-407D-9684-91D37221424B}" dt="2022-04-26T03:56:29.225" v="11"/>
          <ac:spMkLst>
            <pc:docMk/>
            <pc:sldMk cId="21113985" sldId="303"/>
            <ac:spMk id="13" creationId="{2A717A9B-C1CF-49AA-8084-3747FEFD291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4" creationId="{A706E8AB-5DA2-4D57-9C72-C662E0DD54DF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5" creationId="{EEEF1BFF-D307-406B-B7D6-BE4002A38070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6" creationId="{7DC2C460-94A3-4884-B58C-7A9985FD5672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7" creationId="{E6D41520-A91D-44D9-ABF8-A02B286728E9}"/>
          </ac:spMkLst>
        </pc:spChg>
        <pc:spChg chg="add mod">
          <ac:chgData name="Manish Sharma" userId="b799adb9ba789c8f" providerId="LiveId" clId="{4105C92B-BBD3-407D-9684-91D37221424B}" dt="2022-04-26T03:56:39.004" v="12"/>
          <ac:spMkLst>
            <pc:docMk/>
            <pc:sldMk cId="21113985" sldId="303"/>
            <ac:spMk id="18" creationId="{8128A42D-6797-4E33-BBDA-7FA0AD404953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1" creationId="{B0C8A21E-632B-4248-940B-BC7E7C8AD4C1}"/>
          </ac:spMkLst>
        </pc:spChg>
        <pc:spChg chg="add 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2" creationId="{20ACCF28-DA4C-4415-B706-8AE555B1A952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4" creationId="{A4F04110-CA92-4D44-8080-14E1261341CC}"/>
          </ac:spMkLst>
        </pc:spChg>
        <pc:spChg chg="mod">
          <ac:chgData name="Manish Sharma" userId="b799adb9ba789c8f" providerId="LiveId" clId="{4105C92B-BBD3-407D-9684-91D37221424B}" dt="2022-04-26T03:57:11.329" v="13"/>
          <ac:spMkLst>
            <pc:docMk/>
            <pc:sldMk cId="21113985" sldId="303"/>
            <ac:spMk id="25" creationId="{B6FD9A03-4672-4F8D-8947-443EA695A895}"/>
          </ac:spMkLst>
        </pc:s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6" creationId="{50696D2E-476C-4B7B-9D94-A03325738254}"/>
          </ac:grpSpMkLst>
        </pc:grpChg>
        <pc:grpChg chg="add mod">
          <ac:chgData name="Manish Sharma" userId="b799adb9ba789c8f" providerId="LiveId" clId="{4105C92B-BBD3-407D-9684-91D37221424B}" dt="2022-04-26T03:56:15.911" v="10"/>
          <ac:grpSpMkLst>
            <pc:docMk/>
            <pc:sldMk cId="21113985" sldId="303"/>
            <ac:grpSpMk id="9" creationId="{58171061-A4FC-4A21-A2F7-A0E0CC55CFA1}"/>
          </ac:grpSpMkLst>
        </pc:grpChg>
        <pc:grpChg chg="add mod">
          <ac:chgData name="Manish Sharma" userId="b799adb9ba789c8f" providerId="LiveId" clId="{4105C92B-BBD3-407D-9684-91D37221424B}" dt="2022-04-26T03:57:11.329" v="13"/>
          <ac:grpSpMkLst>
            <pc:docMk/>
            <pc:sldMk cId="21113985" sldId="303"/>
            <ac:grpSpMk id="23" creationId="{9B0CF2B0-74EA-41DB-8A04-FEDD55FF173A}"/>
          </ac:grpSpMkLst>
        </pc:grpChg>
        <pc:cxnChg chg="add mod">
          <ac:chgData name="Manish Sharma" userId="b799adb9ba789c8f" providerId="LiveId" clId="{4105C92B-BBD3-407D-9684-91D37221424B}" dt="2022-04-26T03:56:02.053" v="9"/>
          <ac:cxnSpMkLst>
            <pc:docMk/>
            <pc:sldMk cId="21113985" sldId="303"/>
            <ac:cxnSpMk id="4" creationId="{69B683A7-1FF2-440A-95C2-E75417A33A02}"/>
          </ac:cxnSpMkLst>
        </pc:cxnChg>
        <pc:cxnChg chg="add mod">
          <ac:chgData name="Manish Sharma" userId="b799adb9ba789c8f" providerId="LiveId" clId="{4105C92B-BBD3-407D-9684-91D37221424B}" dt="2022-04-26T03:56:29.225" v="11"/>
          <ac:cxnSpMkLst>
            <pc:docMk/>
            <pc:sldMk cId="21113985" sldId="303"/>
            <ac:cxnSpMk id="12" creationId="{533B0B52-74F0-423C-9185-A287669F95DA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19" creationId="{83DA9BE4-ED84-4D33-BEB1-EAC8B30547BD}"/>
          </ac:cxnSpMkLst>
        </pc:cxnChg>
        <pc:cxnChg chg="add mod">
          <ac:chgData name="Manish Sharma" userId="b799adb9ba789c8f" providerId="LiveId" clId="{4105C92B-BBD3-407D-9684-91D37221424B}" dt="2022-04-26T03:57:11.329" v="13"/>
          <ac:cxnSpMkLst>
            <pc:docMk/>
            <pc:sldMk cId="21113985" sldId="303"/>
            <ac:cxnSpMk id="20" creationId="{4EABC0C7-CE53-4231-B190-7BF3B37754C5}"/>
          </ac:cxnSpMkLst>
        </pc:cxnChg>
      </pc:sldChg>
      <pc:sldChg chg="addSp modSp new mod">
        <pc:chgData name="Manish Sharma" userId="b799adb9ba789c8f" providerId="LiveId" clId="{4105C92B-BBD3-407D-9684-91D37221424B}" dt="2022-04-26T04:00:37.273" v="26"/>
        <pc:sldMkLst>
          <pc:docMk/>
          <pc:sldMk cId="304290364" sldId="304"/>
        </pc:sldMkLst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2" creationId="{50D87DB8-A29E-43D6-A57B-1D9C2C81B4CD}"/>
          </ac:spMkLst>
        </pc:spChg>
        <pc:spChg chg="add mod">
          <ac:chgData name="Manish Sharma" userId="b799adb9ba789c8f" providerId="LiveId" clId="{4105C92B-BBD3-407D-9684-91D37221424B}" dt="2022-04-26T03:58:30.898" v="15"/>
          <ac:spMkLst>
            <pc:docMk/>
            <pc:sldMk cId="304290364" sldId="304"/>
            <ac:spMk id="3" creationId="{238AE0BF-FA8C-4394-B8E5-C49DC770F93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5" creationId="{16CFD015-F4A9-497D-AF0A-328631BC0EEE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6" creationId="{B976017F-F81B-4835-AE7D-AE6B8016662F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8" creationId="{E7FF137E-A2DD-4661-8D07-1B5F25B85FF7}"/>
          </ac:spMkLst>
        </pc:spChg>
        <pc:spChg chg="mod">
          <ac:chgData name="Manish Sharma" userId="b799adb9ba789c8f" providerId="LiveId" clId="{4105C92B-BBD3-407D-9684-91D37221424B}" dt="2022-04-26T03:58:38.639" v="16"/>
          <ac:spMkLst>
            <pc:docMk/>
            <pc:sldMk cId="304290364" sldId="304"/>
            <ac:spMk id="9" creationId="{5539D4EE-93FC-401E-A651-C74551BEDC23}"/>
          </ac:spMkLst>
        </pc:spChg>
        <pc:spChg chg="add mod">
          <ac:chgData name="Manish Sharma" userId="b799adb9ba789c8f" providerId="LiveId" clId="{4105C92B-BBD3-407D-9684-91D37221424B}" dt="2022-04-26T03:58:55.248" v="21" actId="20577"/>
          <ac:spMkLst>
            <pc:docMk/>
            <pc:sldMk cId="304290364" sldId="304"/>
            <ac:spMk id="10" creationId="{536F8942-FAD2-42D3-A63B-9A5A421D1D28}"/>
          </ac:spMkLst>
        </pc:spChg>
        <pc:spChg chg="add mod">
          <ac:chgData name="Manish Sharma" userId="b799adb9ba789c8f" providerId="LiveId" clId="{4105C92B-BBD3-407D-9684-91D37221424B}" dt="2022-04-26T03:59:14.052" v="22"/>
          <ac:spMkLst>
            <pc:docMk/>
            <pc:sldMk cId="304290364" sldId="304"/>
            <ac:spMk id="13" creationId="{0562B409-ADAB-4349-9FDF-35A6E9559B5B}"/>
          </ac:spMkLst>
        </pc:spChg>
        <pc:spChg chg="add mod">
          <ac:chgData name="Manish Sharma" userId="b799adb9ba789c8f" providerId="LiveId" clId="{4105C92B-BBD3-407D-9684-91D37221424B}" dt="2022-04-26T03:59:31.236" v="23"/>
          <ac:spMkLst>
            <pc:docMk/>
            <pc:sldMk cId="304290364" sldId="304"/>
            <ac:spMk id="16" creationId="{846E4D85-9493-4B63-952A-AC53DCE728BA}"/>
          </ac:spMkLst>
        </pc:spChg>
        <pc:spChg chg="add mod">
          <ac:chgData name="Manish Sharma" userId="b799adb9ba789c8f" providerId="LiveId" clId="{4105C92B-BBD3-407D-9684-91D37221424B}" dt="2022-04-26T03:59:39.965" v="24"/>
          <ac:spMkLst>
            <pc:docMk/>
            <pc:sldMk cId="304290364" sldId="304"/>
            <ac:spMk id="18" creationId="{A824B220-9F20-42C0-97EF-F8B241BF862A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19" creationId="{29E39A81-6DF2-4C84-A4AB-19C2AA975089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0" creationId="{566F5B27-50AE-484C-94A2-4850060DE4E4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1" creationId="{634C8296-4F88-48EB-B64F-C9DE4819204F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2" creationId="{2B6AB962-C6FC-49EB-A34D-4E7DA8695007}"/>
          </ac:spMkLst>
        </pc:spChg>
        <pc:spChg chg="add mod">
          <ac:chgData name="Manish Sharma" userId="b799adb9ba789c8f" providerId="LiveId" clId="{4105C92B-BBD3-407D-9684-91D37221424B}" dt="2022-04-26T03:59:59.878" v="25"/>
          <ac:spMkLst>
            <pc:docMk/>
            <pc:sldMk cId="304290364" sldId="304"/>
            <ac:spMk id="23" creationId="{8B06ED30-CDD1-47D4-A4B5-B65CB3A6C49D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5" creationId="{733BBFDB-5110-409E-B8D2-54D218DF571C}"/>
          </ac:spMkLst>
        </pc:spChg>
        <pc:spChg chg="add 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6" creationId="{FFA61228-00F8-47F0-813C-08DAEB7F75A9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8" creationId="{D2DC9408-141B-4130-9F25-70B0BACAE05E}"/>
          </ac:spMkLst>
        </pc:spChg>
        <pc:spChg chg="mod">
          <ac:chgData name="Manish Sharma" userId="b799adb9ba789c8f" providerId="LiveId" clId="{4105C92B-BBD3-407D-9684-91D37221424B}" dt="2022-04-26T04:00:37.273" v="26"/>
          <ac:spMkLst>
            <pc:docMk/>
            <pc:sldMk cId="304290364" sldId="304"/>
            <ac:spMk id="29" creationId="{89CB5BA2-BFAB-4212-8C67-D308B526E37C}"/>
          </ac:spMkLst>
        </pc:s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4" creationId="{D393980A-3BB8-4CDE-9431-5CDE4B99BDC1}"/>
          </ac:grpSpMkLst>
        </pc:grpChg>
        <pc:grpChg chg="add mod">
          <ac:chgData name="Manish Sharma" userId="b799adb9ba789c8f" providerId="LiveId" clId="{4105C92B-BBD3-407D-9684-91D37221424B}" dt="2022-04-26T03:58:38.639" v="16"/>
          <ac:grpSpMkLst>
            <pc:docMk/>
            <pc:sldMk cId="304290364" sldId="304"/>
            <ac:grpSpMk id="7" creationId="{452614FD-3970-4955-9EDF-8C147633A70E}"/>
          </ac:grpSpMkLst>
        </pc:grpChg>
        <pc:grpChg chg="add mod">
          <ac:chgData name="Manish Sharma" userId="b799adb9ba789c8f" providerId="LiveId" clId="{4105C92B-BBD3-407D-9684-91D37221424B}" dt="2022-04-26T04:00:37.273" v="26"/>
          <ac:grpSpMkLst>
            <pc:docMk/>
            <pc:sldMk cId="304290364" sldId="304"/>
            <ac:grpSpMk id="27" creationId="{9492CF3D-3CAC-4ECA-92FA-1EF48975371B}"/>
          </ac:grpSpMkLst>
        </pc:grpChg>
        <pc:cxnChg chg="add mod">
          <ac:chgData name="Manish Sharma" userId="b799adb9ba789c8f" providerId="LiveId" clId="{4105C92B-BBD3-407D-9684-91D37221424B}" dt="2022-04-26T03:58:46.052" v="17"/>
          <ac:cxnSpMkLst>
            <pc:docMk/>
            <pc:sldMk cId="304290364" sldId="304"/>
            <ac:cxnSpMk id="11" creationId="{8B239264-8E81-4A6B-8DB9-41282C5994EF}"/>
          </ac:cxnSpMkLst>
        </pc:cxnChg>
        <pc:cxnChg chg="add mod">
          <ac:chgData name="Manish Sharma" userId="b799adb9ba789c8f" providerId="LiveId" clId="{4105C92B-BBD3-407D-9684-91D37221424B}" dt="2022-04-26T03:59:14.052" v="22"/>
          <ac:cxnSpMkLst>
            <pc:docMk/>
            <pc:sldMk cId="304290364" sldId="304"/>
            <ac:cxnSpMk id="12" creationId="{2182CFB0-EBF2-4545-A2A6-BC1695FFE95F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4" creationId="{87D215E3-4F95-4F3F-9A57-E341433E8618}"/>
          </ac:cxnSpMkLst>
        </pc:cxnChg>
        <pc:cxnChg chg="add mod">
          <ac:chgData name="Manish Sharma" userId="b799adb9ba789c8f" providerId="LiveId" clId="{4105C92B-BBD3-407D-9684-91D37221424B}" dt="2022-04-26T03:59:31.236" v="23"/>
          <ac:cxnSpMkLst>
            <pc:docMk/>
            <pc:sldMk cId="304290364" sldId="304"/>
            <ac:cxnSpMk id="15" creationId="{932CEB39-8DAF-40C3-A6F6-C34995623987}"/>
          </ac:cxnSpMkLst>
        </pc:cxnChg>
        <pc:cxnChg chg="add mod">
          <ac:chgData name="Manish Sharma" userId="b799adb9ba789c8f" providerId="LiveId" clId="{4105C92B-BBD3-407D-9684-91D37221424B}" dt="2022-04-26T03:59:39.965" v="24"/>
          <ac:cxnSpMkLst>
            <pc:docMk/>
            <pc:sldMk cId="304290364" sldId="304"/>
            <ac:cxnSpMk id="17" creationId="{CB600B6D-0C9C-46F3-B440-115CF62119DC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24" creationId="{4691FEBA-8BEA-4B03-B2FE-4A03753ADBFD}"/>
          </ac:cxnSpMkLst>
        </pc:cxnChg>
        <pc:cxnChg chg="add mod">
          <ac:chgData name="Manish Sharma" userId="b799adb9ba789c8f" providerId="LiveId" clId="{4105C92B-BBD3-407D-9684-91D37221424B}" dt="2022-04-26T04:00:37.273" v="26"/>
          <ac:cxnSpMkLst>
            <pc:docMk/>
            <pc:sldMk cId="304290364" sldId="304"/>
            <ac:cxnSpMk id="30" creationId="{DF92CC37-8A17-4737-965D-C22B9DA8C060}"/>
          </ac:cxnSpMkLst>
        </pc:cxnChg>
      </pc:sldChg>
      <pc:sldChg chg="addSp modSp new mod">
        <pc:chgData name="Manish Sharma" userId="b799adb9ba789c8f" providerId="LiveId" clId="{4105C92B-BBD3-407D-9684-91D37221424B}" dt="2022-04-26T04:04:16.107" v="40"/>
        <pc:sldMkLst>
          <pc:docMk/>
          <pc:sldMk cId="4156975585" sldId="305"/>
        </pc:sldMkLst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2" creationId="{02148D8D-53A6-4C9D-863D-0EFC3BCAD720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3" creationId="{3B714C02-9938-4D3A-8D4C-9900AB20CE34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5" creationId="{FF3D2C40-3A45-465F-B736-A8FFD55A8257}"/>
          </ac:spMkLst>
        </pc:spChg>
        <pc:spChg chg="add mod">
          <ac:chgData name="Manish Sharma" userId="b799adb9ba789c8f" providerId="LiveId" clId="{4105C92B-BBD3-407D-9684-91D37221424B}" dt="2022-04-26T04:02:01.256" v="28"/>
          <ac:spMkLst>
            <pc:docMk/>
            <pc:sldMk cId="4156975585" sldId="305"/>
            <ac:spMk id="7" creationId="{F12058B8-1BC0-4419-B331-95A3CA8E565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9" creationId="{39EAB996-1AEF-4DD3-816B-1801C1053FF0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0" creationId="{5FFD6E1A-C617-41F4-A2AE-2809015A786C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2" creationId="{4E015D22-5064-438D-B969-F8F4FF69FAEE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3" creationId="{BB461A02-3133-407B-89A4-73035B597816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5" creationId="{0B75230B-A504-4B93-BD38-73BDD6A2E938}"/>
          </ac:spMkLst>
        </pc:spChg>
        <pc:spChg chg="mod">
          <ac:chgData name="Manish Sharma" userId="b799adb9ba789c8f" providerId="LiveId" clId="{4105C92B-BBD3-407D-9684-91D37221424B}" dt="2022-04-26T04:02:14.273" v="29"/>
          <ac:spMkLst>
            <pc:docMk/>
            <pc:sldMk cId="4156975585" sldId="305"/>
            <ac:spMk id="16" creationId="{B31262F4-D5AA-46CC-A7DC-FFD2D5B3C3BB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7" creationId="{CF215073-480F-40E9-B79B-8FA621F6D63E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8" creationId="{4CD7A601-F610-4FA9-9FFE-30F6051B6E74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19" creationId="{AE3EDD75-4D1B-45D0-BDAA-C286C6C72969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0" creationId="{67C9F016-1F68-4D82-969E-87F06DB2CBBA}"/>
          </ac:spMkLst>
        </pc:spChg>
        <pc:spChg chg="add mod">
          <ac:chgData name="Manish Sharma" userId="b799adb9ba789c8f" providerId="LiveId" clId="{4105C92B-BBD3-407D-9684-91D37221424B}" dt="2022-04-26T04:02:32.804" v="30"/>
          <ac:spMkLst>
            <pc:docMk/>
            <pc:sldMk cId="4156975585" sldId="305"/>
            <ac:spMk id="21" creationId="{4A884885-4151-4502-A042-AF3FAFE0E4AA}"/>
          </ac:spMkLst>
        </pc:spChg>
        <pc:spChg chg="add mod">
          <ac:chgData name="Manish Sharma" userId="b799adb9ba789c8f" providerId="LiveId" clId="{4105C92B-BBD3-407D-9684-91D37221424B}" dt="2022-04-26T04:03:00.495" v="31"/>
          <ac:spMkLst>
            <pc:docMk/>
            <pc:sldMk cId="4156975585" sldId="305"/>
            <ac:spMk id="24" creationId="{88C73ED6-31E2-4059-9DB8-19C83A6A8CA4}"/>
          </ac:spMkLst>
        </pc:spChg>
        <pc:spChg chg="add mod">
          <ac:chgData name="Manish Sharma" userId="b799adb9ba789c8f" providerId="LiveId" clId="{4105C92B-BBD3-407D-9684-91D37221424B}" dt="2022-04-26T04:04:06.618" v="39" actId="20577"/>
          <ac:spMkLst>
            <pc:docMk/>
            <pc:sldMk cId="4156975585" sldId="305"/>
            <ac:spMk id="25" creationId="{6F418EDB-2781-4BE8-A20C-34189C1F597E}"/>
          </ac:spMkLst>
        </pc:spChg>
        <pc:spChg chg="add mod">
          <ac:chgData name="Manish Sharma" userId="b799adb9ba789c8f" providerId="LiveId" clId="{4105C92B-BBD3-407D-9684-91D37221424B}" dt="2022-04-26T04:03:07.893" v="32"/>
          <ac:spMkLst>
            <pc:docMk/>
            <pc:sldMk cId="4156975585" sldId="305"/>
            <ac:spMk id="28" creationId="{55371604-43B0-43A2-80E3-4892B25781B4}"/>
          </ac:spMkLst>
        </pc:spChg>
        <pc:spChg chg="add mod">
          <ac:chgData name="Manish Sharma" userId="b799adb9ba789c8f" providerId="LiveId" clId="{4105C92B-BBD3-407D-9684-91D37221424B}" dt="2022-04-26T04:03:17.744" v="33"/>
          <ac:spMkLst>
            <pc:docMk/>
            <pc:sldMk cId="4156975585" sldId="305"/>
            <ac:spMk id="30" creationId="{2C534594-1721-4A81-84F6-83A3918BD9E0}"/>
          </ac:spMkLst>
        </pc:spChg>
        <pc:spChg chg="add mod">
          <ac:chgData name="Manish Sharma" userId="b799adb9ba789c8f" providerId="LiveId" clId="{4105C92B-BBD3-407D-9684-91D37221424B}" dt="2022-04-26T04:03:25.775" v="34"/>
          <ac:spMkLst>
            <pc:docMk/>
            <pc:sldMk cId="4156975585" sldId="305"/>
            <ac:spMk id="31" creationId="{E8B1563E-65CB-4349-A30E-F6338DF17139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3" creationId="{1C6B29A0-D519-4CF7-9FC7-04E6DC8CE8A6}"/>
          </ac:spMkLst>
        </pc:spChg>
        <pc:spChg chg="mod">
          <ac:chgData name="Manish Sharma" userId="b799adb9ba789c8f" providerId="LiveId" clId="{4105C92B-BBD3-407D-9684-91D37221424B}" dt="2022-04-26T04:03:51.451" v="35"/>
          <ac:spMkLst>
            <pc:docMk/>
            <pc:sldMk cId="4156975585" sldId="305"/>
            <ac:spMk id="34" creationId="{F0FD7C2B-254F-46D1-898E-B04CD6662CBC}"/>
          </ac:spMkLst>
        </pc:spChg>
        <pc:spChg chg="add mod">
          <ac:chgData name="Manish Sharma" userId="b799adb9ba789c8f" providerId="LiveId" clId="{4105C92B-BBD3-407D-9684-91D37221424B}" dt="2022-04-26T04:04:16.107" v="40"/>
          <ac:spMkLst>
            <pc:docMk/>
            <pc:sldMk cId="4156975585" sldId="305"/>
            <ac:spMk id="35" creationId="{761A1082-3262-409D-962F-B3F18E3E79AA}"/>
          </ac:spMkLst>
        </pc:s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8" creationId="{DE085F8A-2F69-4518-BEF6-744271B0728C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1" creationId="{C4DEA8C9-CA92-4125-9349-2FE55BAF35E1}"/>
          </ac:grpSpMkLst>
        </pc:grpChg>
        <pc:grpChg chg="add mod">
          <ac:chgData name="Manish Sharma" userId="b799adb9ba789c8f" providerId="LiveId" clId="{4105C92B-BBD3-407D-9684-91D37221424B}" dt="2022-04-26T04:02:14.273" v="29"/>
          <ac:grpSpMkLst>
            <pc:docMk/>
            <pc:sldMk cId="4156975585" sldId="305"/>
            <ac:grpSpMk id="14" creationId="{28F2A429-A9DE-41A9-B89C-7F85D33AA10F}"/>
          </ac:grpSpMkLst>
        </pc:grpChg>
        <pc:grpChg chg="add mod">
          <ac:chgData name="Manish Sharma" userId="b799adb9ba789c8f" providerId="LiveId" clId="{4105C92B-BBD3-407D-9684-91D37221424B}" dt="2022-04-26T04:03:51.451" v="35"/>
          <ac:grpSpMkLst>
            <pc:docMk/>
            <pc:sldMk cId="4156975585" sldId="305"/>
            <ac:grpSpMk id="32" creationId="{778A6B20-728D-4CBB-A530-E59497D2C032}"/>
          </ac:grpSpMkLst>
        </pc:grp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4" creationId="{9D6A18D4-1CE6-4F05-A85E-214EE7A6B31D}"/>
          </ac:cxnSpMkLst>
        </pc:cxnChg>
        <pc:cxnChg chg="add mod">
          <ac:chgData name="Manish Sharma" userId="b799adb9ba789c8f" providerId="LiveId" clId="{4105C92B-BBD3-407D-9684-91D37221424B}" dt="2022-04-26T04:02:01.256" v="28"/>
          <ac:cxnSpMkLst>
            <pc:docMk/>
            <pc:sldMk cId="4156975585" sldId="305"/>
            <ac:cxnSpMk id="6" creationId="{CEEB5117-0F24-42A2-A849-E9312264B358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2" creationId="{0B04AFA6-BB99-459F-BE23-85091DB7ACC9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3" creationId="{A5F868E1-932C-4BE0-AF92-A58714018146}"/>
          </ac:cxnSpMkLst>
        </pc:cxnChg>
        <pc:cxnChg chg="add mod">
          <ac:chgData name="Manish Sharma" userId="b799adb9ba789c8f" providerId="LiveId" clId="{4105C92B-BBD3-407D-9684-91D37221424B}" dt="2022-04-26T04:03:00.495" v="31"/>
          <ac:cxnSpMkLst>
            <pc:docMk/>
            <pc:sldMk cId="4156975585" sldId="305"/>
            <ac:cxnSpMk id="26" creationId="{DABF820E-4879-412B-A9B3-1B7494BAF46A}"/>
          </ac:cxnSpMkLst>
        </pc:cxnChg>
        <pc:cxnChg chg="add mod">
          <ac:chgData name="Manish Sharma" userId="b799adb9ba789c8f" providerId="LiveId" clId="{4105C92B-BBD3-407D-9684-91D37221424B}" dt="2022-04-26T04:03:07.893" v="32"/>
          <ac:cxnSpMkLst>
            <pc:docMk/>
            <pc:sldMk cId="4156975585" sldId="305"/>
            <ac:cxnSpMk id="27" creationId="{E4273FFD-DDCE-47AF-890F-09AD9664620F}"/>
          </ac:cxnSpMkLst>
        </pc:cxnChg>
        <pc:cxnChg chg="add mod">
          <ac:chgData name="Manish Sharma" userId="b799adb9ba789c8f" providerId="LiveId" clId="{4105C92B-BBD3-407D-9684-91D37221424B}" dt="2022-04-26T04:03:17.744" v="33"/>
          <ac:cxnSpMkLst>
            <pc:docMk/>
            <pc:sldMk cId="4156975585" sldId="305"/>
            <ac:cxnSpMk id="29" creationId="{326C1DD7-A6A2-49E5-8B72-E717B26030F6}"/>
          </ac:cxnSpMkLst>
        </pc:cxnChg>
      </pc:sldChg>
      <pc:sldChg chg="addSp modSp new mod">
        <pc:chgData name="Manish Sharma" userId="b799adb9ba789c8f" providerId="LiveId" clId="{4105C92B-BBD3-407D-9684-91D37221424B}" dt="2022-04-26T04:23:20.639" v="144" actId="1076"/>
        <pc:sldMkLst>
          <pc:docMk/>
          <pc:sldMk cId="845113658" sldId="306"/>
        </pc:sldMkLst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2" creationId="{00DEF085-7EA3-4E19-905B-B677819A1B7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3" creationId="{BC947282-E563-482A-BDBA-4E38ADAC36FA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4" creationId="{A9386137-20DD-4DE7-83A1-C14A1DD53513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6" creationId="{129EC2E6-E46D-4A92-94D5-E657B939A1E2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7" creationId="{B1392789-499B-41C3-8A2F-E8E3483C61A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9" creationId="{771123E9-5273-45A4-9168-892A7907D555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0" creationId="{1313F01D-D001-4576-9ABA-3E69A0F291C0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2" creationId="{344B778A-4C9D-454E-A363-3625603B7324}"/>
          </ac:spMkLst>
        </pc:spChg>
        <pc:spChg chg="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3" creationId="{FEB7E8ED-2B8C-4476-9BEB-E3DE575EA850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5" creationId="{69468333-B9F7-4F98-92B8-D4C3A9EE4F59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8" creationId="{D7801D1E-F7B7-4699-898D-F2F11C24FBD3}"/>
          </ac:spMkLst>
        </pc:spChg>
        <pc:spChg chg="add mod">
          <ac:chgData name="Manish Sharma" userId="b799adb9ba789c8f" providerId="LiveId" clId="{4105C92B-BBD3-407D-9684-91D37221424B}" dt="2022-04-26T04:16:50.735" v="42"/>
          <ac:spMkLst>
            <pc:docMk/>
            <pc:sldMk cId="845113658" sldId="306"/>
            <ac:spMk id="19" creationId="{03FF65F3-9AFF-429E-99D4-E98DD5179B3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0" creationId="{4B53D55A-43C2-4227-BAE3-EFCF013BCBA8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1" creationId="{C5DAB0D1-4DB3-4AB0-9C29-90C0C4AD4A5C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2" creationId="{1C2AC69E-461B-4895-B8D0-1B07B90EEAC7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3" creationId="{ECC74F66-3D3F-45F3-AD0B-FC5904A84A21}"/>
          </ac:spMkLst>
        </pc:spChg>
        <pc:spChg chg="add mod">
          <ac:chgData name="Manish Sharma" userId="b799adb9ba789c8f" providerId="LiveId" clId="{4105C92B-BBD3-407D-9684-91D37221424B}" dt="2022-04-26T04:17:04.233" v="43"/>
          <ac:spMkLst>
            <pc:docMk/>
            <pc:sldMk cId="845113658" sldId="306"/>
            <ac:spMk id="24" creationId="{87B8F13D-41CB-4CCF-A206-39F53E95A5E2}"/>
          </ac:spMkLst>
        </pc:spChg>
        <pc:spChg chg="add mod">
          <ac:chgData name="Manish Sharma" userId="b799adb9ba789c8f" providerId="LiveId" clId="{4105C92B-BBD3-407D-9684-91D37221424B}" dt="2022-04-26T04:17:13.470" v="44"/>
          <ac:spMkLst>
            <pc:docMk/>
            <pc:sldMk cId="845113658" sldId="306"/>
            <ac:spMk id="25" creationId="{99E57D49-1423-4687-BC0F-9BF2C955478D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6" creationId="{8B224890-01CB-4B0C-A0D0-B196CFF4E6F1}"/>
          </ac:spMkLst>
        </pc:spChg>
        <pc:spChg chg="add mod">
          <ac:chgData name="Manish Sharma" userId="b799adb9ba789c8f" providerId="LiveId" clId="{4105C92B-BBD3-407D-9684-91D37221424B}" dt="2022-04-26T04:18:15.777" v="45"/>
          <ac:spMkLst>
            <pc:docMk/>
            <pc:sldMk cId="845113658" sldId="306"/>
            <ac:spMk id="29" creationId="{8A72FE1A-DCCB-484F-9E71-6211698FBEFF}"/>
          </ac:spMkLst>
        </pc:spChg>
        <pc:spChg chg="add mod">
          <ac:chgData name="Manish Sharma" userId="b799adb9ba789c8f" providerId="LiveId" clId="{4105C92B-BBD3-407D-9684-91D37221424B}" dt="2022-04-26T04:18:31.295" v="47" actId="1076"/>
          <ac:spMkLst>
            <pc:docMk/>
            <pc:sldMk cId="845113658" sldId="306"/>
            <ac:spMk id="30" creationId="{45D87335-A900-4BB9-AD8E-678995A62D60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1" creationId="{0F12C12C-D98C-4220-8465-EEFE70792D5B}"/>
          </ac:spMkLst>
        </pc:spChg>
        <pc:spChg chg="add mod">
          <ac:chgData name="Manish Sharma" userId="b799adb9ba789c8f" providerId="LiveId" clId="{4105C92B-BBD3-407D-9684-91D37221424B}" dt="2022-04-26T04:18:43.774" v="48"/>
          <ac:spMkLst>
            <pc:docMk/>
            <pc:sldMk cId="845113658" sldId="306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5" creationId="{DAE2FF06-4FF5-4D50-8A9E-A754A74C415C}"/>
          </ac:spMkLst>
        </pc:spChg>
        <pc:spChg chg="add mod">
          <ac:chgData name="Manish Sharma" userId="b799adb9ba789c8f" providerId="LiveId" clId="{4105C92B-BBD3-407D-9684-91D37221424B}" dt="2022-04-26T04:20:33.722" v="49"/>
          <ac:spMkLst>
            <pc:docMk/>
            <pc:sldMk cId="845113658" sldId="306"/>
            <ac:spMk id="36" creationId="{9D606178-CBA2-4DDB-BF79-7A554B47D558}"/>
          </ac:spMkLst>
        </pc:spChg>
        <pc:spChg chg="add mod">
          <ac:chgData name="Manish Sharma" userId="b799adb9ba789c8f" providerId="LiveId" clId="{4105C92B-BBD3-407D-9684-91D37221424B}" dt="2022-04-26T04:21:16.240" v="110" actId="122"/>
          <ac:spMkLst>
            <pc:docMk/>
            <pc:sldMk cId="845113658" sldId="306"/>
            <ac:spMk id="37" creationId="{5AD0B902-E913-4E21-A279-2F060F371312}"/>
          </ac:spMkLst>
        </pc:spChg>
        <pc:spChg chg="add mod">
          <ac:chgData name="Manish Sharma" userId="b799adb9ba789c8f" providerId="LiveId" clId="{4105C92B-BBD3-407D-9684-91D37221424B}" dt="2022-04-26T04:23:20.639" v="144" actId="1076"/>
          <ac:spMkLst>
            <pc:docMk/>
            <pc:sldMk cId="845113658" sldId="306"/>
            <ac:spMk id="38" creationId="{6A82A09E-8869-411E-A619-AD110B749EFD}"/>
          </ac:spMkLst>
        </pc:s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5" creationId="{E553E05A-E068-47D6-8B5A-75EEA636BD33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8" creationId="{6C13F607-596E-4AB1-9F14-58A000F17D02}"/>
          </ac:grpSpMkLst>
        </pc:grpChg>
        <pc:grpChg chg="add mod">
          <ac:chgData name="Manish Sharma" userId="b799adb9ba789c8f" providerId="LiveId" clId="{4105C92B-BBD3-407D-9684-91D37221424B}" dt="2022-04-26T04:16:50.735" v="42"/>
          <ac:grpSpMkLst>
            <pc:docMk/>
            <pc:sldMk cId="845113658" sldId="306"/>
            <ac:grpSpMk id="11" creationId="{E8F608FA-EA8E-48FE-B1A1-EFF529BD6EC5}"/>
          </ac:grpSpMkLst>
        </pc:grp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4" creationId="{9CBEC0F6-0EE2-48C6-943F-13920FFC0E52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6" creationId="{573B00DB-DD62-444A-99F2-85C66C1EB875}"/>
          </ac:cxnSpMkLst>
        </pc:cxnChg>
        <pc:cxnChg chg="add mod">
          <ac:chgData name="Manish Sharma" userId="b799adb9ba789c8f" providerId="LiveId" clId="{4105C92B-BBD3-407D-9684-91D37221424B}" dt="2022-04-26T04:16:50.735" v="42"/>
          <ac:cxnSpMkLst>
            <pc:docMk/>
            <pc:sldMk cId="845113658" sldId="306"/>
            <ac:cxnSpMk id="17" creationId="{13EC0E1C-3E68-4CBB-93ED-D33370742036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7" creationId="{11B16DFF-ADE1-4754-9713-E24EDC1E2C4B}"/>
          </ac:cxnSpMkLst>
        </pc:cxnChg>
        <pc:cxnChg chg="add mod">
          <ac:chgData name="Manish Sharma" userId="b799adb9ba789c8f" providerId="LiveId" clId="{4105C92B-BBD3-407D-9684-91D37221424B}" dt="2022-04-26T04:18:15.777" v="45"/>
          <ac:cxnSpMkLst>
            <pc:docMk/>
            <pc:sldMk cId="845113658" sldId="306"/>
            <ac:cxnSpMk id="28" creationId="{BCE45171-4FE7-4D17-846F-AADD7585E1E9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2" creationId="{B0C24F82-7AB3-4D24-90B0-6DF0E52CB87D}"/>
          </ac:cxnSpMkLst>
        </pc:cxnChg>
        <pc:cxnChg chg="add mod">
          <ac:chgData name="Manish Sharma" userId="b799adb9ba789c8f" providerId="LiveId" clId="{4105C92B-BBD3-407D-9684-91D37221424B}" dt="2022-04-26T04:18:43.774" v="48"/>
          <ac:cxnSpMkLst>
            <pc:docMk/>
            <pc:sldMk cId="845113658" sldId="306"/>
            <ac:cxnSpMk id="33" creationId="{92BE8F4F-9E8E-4E00-B961-A8EBEE65D34F}"/>
          </ac:cxnSpMkLst>
        </pc:cxnChg>
      </pc:sldChg>
      <pc:sldChg chg="addSp delSp modSp add mod">
        <pc:chgData name="Manish Sharma" userId="b799adb9ba789c8f" providerId="LiveId" clId="{4105C92B-BBD3-407D-9684-91D37221424B}" dt="2022-04-26T04:24:59.836" v="148"/>
        <pc:sldMkLst>
          <pc:docMk/>
          <pc:sldMk cId="725979855" sldId="307"/>
        </pc:sldMkLst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6" creationId="{8B224890-01CB-4B0C-A0D0-B196CFF4E6F1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29" creationId="{8A72FE1A-DCCB-484F-9E71-6211698FBEFF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0" creationId="{45D87335-A900-4BB9-AD8E-678995A62D60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1" creationId="{0F12C12C-D98C-4220-8465-EEFE70792D5B}"/>
          </ac:spMkLst>
        </pc:spChg>
        <pc:spChg chg="del">
          <ac:chgData name="Manish Sharma" userId="b799adb9ba789c8f" providerId="LiveId" clId="{4105C92B-BBD3-407D-9684-91D37221424B}" dt="2022-04-26T04:24:31.655" v="146" actId="478"/>
          <ac:spMkLst>
            <pc:docMk/>
            <pc:sldMk cId="725979855" sldId="307"/>
            <ac:spMk id="34" creationId="{558F060B-C178-45BF-95DF-6AF86B25A424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39" creationId="{559A6351-C4CF-4985-A781-3772803FF57A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2" creationId="{658E4188-2A40-4336-BE66-DE4D7419E10C}"/>
          </ac:spMkLst>
        </pc:spChg>
        <pc:spChg chg="add mod">
          <ac:chgData name="Manish Sharma" userId="b799adb9ba789c8f" providerId="LiveId" clId="{4105C92B-BBD3-407D-9684-91D37221424B}" dt="2022-04-26T04:24:43.870" v="147"/>
          <ac:spMkLst>
            <pc:docMk/>
            <pc:sldMk cId="725979855" sldId="307"/>
            <ac:spMk id="43" creationId="{06DE84FC-0210-47AF-8E8C-A8ACA71E3ABB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5" creationId="{E5CD26E1-47EB-446E-A1BB-E4BD03F45E5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6" creationId="{B9C96DAA-AD5A-4DB9-86B8-4EB4C0847C0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7" creationId="{E410895E-AF73-4931-8A16-FD02FEDC0D94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49" creationId="{6DB2A42F-2FB5-4EA3-B99B-B9E5A9D210B8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0" creationId="{58F0D08A-D3A9-448F-8B9E-0125ABB3CA1A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1" creationId="{2357726A-D365-4299-8597-84DC8281637D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3" creationId="{05C3A4F0-C8FD-4861-9F01-223B7F2B8EB6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4" creationId="{066DE79E-F7F2-4244-A8BF-5DFD5E0566D9}"/>
          </ac:spMkLst>
        </pc:spChg>
        <pc:spChg chg="mod">
          <ac:chgData name="Manish Sharma" userId="b799adb9ba789c8f" providerId="LiveId" clId="{4105C92B-BBD3-407D-9684-91D37221424B}" dt="2022-04-26T04:24:59.836" v="148"/>
          <ac:spMkLst>
            <pc:docMk/>
            <pc:sldMk cId="725979855" sldId="307"/>
            <ac:spMk id="55" creationId="{282DB89F-6AAF-40F2-8596-F0B9DED6FAF8}"/>
          </ac:spMkLst>
        </pc:s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4" creationId="{98029039-554A-4576-A610-F64F8D03AAC7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48" creationId="{661CBB6B-FEF8-491C-93FA-F39B7EDA7879}"/>
          </ac:grpSpMkLst>
        </pc:grpChg>
        <pc:grpChg chg="add mod">
          <ac:chgData name="Manish Sharma" userId="b799adb9ba789c8f" providerId="LiveId" clId="{4105C92B-BBD3-407D-9684-91D37221424B}" dt="2022-04-26T04:24:59.836" v="148"/>
          <ac:grpSpMkLst>
            <pc:docMk/>
            <pc:sldMk cId="725979855" sldId="307"/>
            <ac:grpSpMk id="52" creationId="{7621F6F4-638A-4676-9B1A-CF2C564AB8D6}"/>
          </ac:grpSpMkLst>
        </pc:grp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7" creationId="{11B16DFF-ADE1-4754-9713-E24EDC1E2C4B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28" creationId="{BCE45171-4FE7-4D17-846F-AADD7585E1E9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2" creationId="{B0C24F82-7AB3-4D24-90B0-6DF0E52CB87D}"/>
          </ac:cxnSpMkLst>
        </pc:cxnChg>
        <pc:cxnChg chg="del">
          <ac:chgData name="Manish Sharma" userId="b799adb9ba789c8f" providerId="LiveId" clId="{4105C92B-BBD3-407D-9684-91D37221424B}" dt="2022-04-26T04:24:31.655" v="146" actId="478"/>
          <ac:cxnSpMkLst>
            <pc:docMk/>
            <pc:sldMk cId="725979855" sldId="307"/>
            <ac:cxnSpMk id="33" creationId="{92BE8F4F-9E8E-4E00-B961-A8EBEE65D34F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0" creationId="{ED5D627E-3FAE-4F29-8FD3-12013E6FD216}"/>
          </ac:cxnSpMkLst>
        </pc:cxnChg>
        <pc:cxnChg chg="add mod">
          <ac:chgData name="Manish Sharma" userId="b799adb9ba789c8f" providerId="LiveId" clId="{4105C92B-BBD3-407D-9684-91D37221424B}" dt="2022-04-26T04:24:43.870" v="147"/>
          <ac:cxnSpMkLst>
            <pc:docMk/>
            <pc:sldMk cId="725979855" sldId="307"/>
            <ac:cxnSpMk id="41" creationId="{CD0C6DBD-A6AF-4E93-ABEB-E56434667384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6" creationId="{D4A24DF1-A4EF-4657-8658-8AAB70CBC3CA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7" creationId="{0B01E0D3-5D12-4B3A-B40F-BD26F907F6E5}"/>
          </ac:cxnSpMkLst>
        </pc:cxnChg>
        <pc:cxnChg chg="add mod">
          <ac:chgData name="Manish Sharma" userId="b799adb9ba789c8f" providerId="LiveId" clId="{4105C92B-BBD3-407D-9684-91D37221424B}" dt="2022-04-26T04:24:59.836" v="148"/>
          <ac:cxnSpMkLst>
            <pc:docMk/>
            <pc:sldMk cId="725979855" sldId="307"/>
            <ac:cxnSpMk id="58" creationId="{CAC428DD-8B73-4EDB-A225-C5E9D3155F5B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55113153" sldId="307"/>
        </pc:sldMkLst>
      </pc:sldChg>
      <pc:sldChg chg="addSp delSp modSp add mod">
        <pc:chgData name="Manish Sharma" userId="b799adb9ba789c8f" providerId="LiveId" clId="{4105C92B-BBD3-407D-9684-91D37221424B}" dt="2022-04-26T04:49:47.349" v="164" actId="27636"/>
        <pc:sldMkLst>
          <pc:docMk/>
          <pc:sldMk cId="1339344130" sldId="308"/>
        </pc:sldMkLst>
        <pc:spChg chg="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2" creationId="{67524495-1874-47F5-A5C9-F88533747B24}"/>
          </ac:spMkLst>
        </pc:spChg>
        <pc:spChg chg="mod">
          <ac:chgData name="Manish Sharma" userId="b799adb9ba789c8f" providerId="LiveId" clId="{4105C92B-BBD3-407D-9684-91D37221424B}" dt="2022-04-26T04:49:47.349" v="164" actId="27636"/>
          <ac:spMkLst>
            <pc:docMk/>
            <pc:sldMk cId="1339344130" sldId="308"/>
            <ac:spMk id="3" creationId="{5876B478-5032-476B-B2E5-34262A0BEF12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4" creationId="{110DFD9F-63C8-49B0-A748-2E13776E20D0}"/>
          </ac:spMkLst>
        </pc:spChg>
        <pc:spChg chg="add del mod">
          <ac:chgData name="Manish Sharma" userId="b799adb9ba789c8f" providerId="LiveId" clId="{4105C92B-BBD3-407D-9684-91D37221424B}" dt="2022-04-26T04:49:47.217" v="163"/>
          <ac:spMkLst>
            <pc:docMk/>
            <pc:sldMk cId="1339344130" sldId="308"/>
            <ac:spMk id="5" creationId="{D896E73F-1791-4A2B-A528-CF3451DEE604}"/>
          </ac:spMkLst>
        </pc:spChg>
      </pc:sldChg>
      <pc:sldChg chg="modSp new mod">
        <pc:chgData name="Manish Sharma" userId="b799adb9ba789c8f" providerId="LiveId" clId="{4105C92B-BBD3-407D-9684-91D37221424B}" dt="2022-04-26T06:03:37.606" v="441" actId="113"/>
        <pc:sldMkLst>
          <pc:docMk/>
          <pc:sldMk cId="4094012750" sldId="309"/>
        </pc:sldMkLst>
        <pc:spChg chg="mod">
          <ac:chgData name="Manish Sharma" userId="b799adb9ba789c8f" providerId="LiveId" clId="{4105C92B-BBD3-407D-9684-91D37221424B}" dt="2022-04-26T05:56:39.638" v="166"/>
          <ac:spMkLst>
            <pc:docMk/>
            <pc:sldMk cId="4094012750" sldId="309"/>
            <ac:spMk id="2" creationId="{D6C5B6B5-8EAD-417F-9819-5745778EE797}"/>
          </ac:spMkLst>
        </pc:spChg>
        <pc:spChg chg="mod">
          <ac:chgData name="Manish Sharma" userId="b799adb9ba789c8f" providerId="LiveId" clId="{4105C92B-BBD3-407D-9684-91D37221424B}" dt="2022-04-26T06:03:37.606" v="441" actId="113"/>
          <ac:spMkLst>
            <pc:docMk/>
            <pc:sldMk cId="4094012750" sldId="309"/>
            <ac:spMk id="3" creationId="{31AB9EF7-CE79-4BF4-8715-7A33B0737D18}"/>
          </ac:spMkLst>
        </pc:spChg>
      </pc:sldChg>
      <pc:sldChg chg="addSp delSp modSp new mod">
        <pc:chgData name="Manish Sharma" userId="b799adb9ba789c8f" providerId="LiveId" clId="{4105C92B-BBD3-407D-9684-91D37221424B}" dt="2022-04-26T06:44:53.993" v="459" actId="1076"/>
        <pc:sldMkLst>
          <pc:docMk/>
          <pc:sldMk cId="250476190" sldId="310"/>
        </pc:sldMkLst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2" creationId="{850011F8-3C2B-479E-8865-F7CE90767279}"/>
          </ac:spMkLst>
        </pc:spChg>
        <pc:spChg chg="del">
          <ac:chgData name="Manish Sharma" userId="b799adb9ba789c8f" providerId="LiveId" clId="{4105C92B-BBD3-407D-9684-91D37221424B}" dt="2022-04-26T06:34:12.222" v="443" actId="478"/>
          <ac:spMkLst>
            <pc:docMk/>
            <pc:sldMk cId="250476190" sldId="310"/>
            <ac:spMk id="3" creationId="{A63201BD-DF06-48D9-9EAD-01B59C957123}"/>
          </ac:spMkLst>
        </pc:spChg>
        <pc:spChg chg="add mod">
          <ac:chgData name="Manish Sharma" userId="b799adb9ba789c8f" providerId="LiveId" clId="{4105C92B-BBD3-407D-9684-91D37221424B}" dt="2022-04-26T06:35:09.230" v="444"/>
          <ac:spMkLst>
            <pc:docMk/>
            <pc:sldMk cId="250476190" sldId="310"/>
            <ac:spMk id="4" creationId="{B37EE37B-6E6F-4F55-ADFB-B931D9CA453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6" creationId="{21035284-3A76-4173-A2FB-BABE46BE1849}"/>
          </ac:spMkLst>
        </pc:spChg>
        <pc:spChg chg="add mod">
          <ac:chgData name="Manish Sharma" userId="b799adb9ba789c8f" providerId="LiveId" clId="{4105C92B-BBD3-407D-9684-91D37221424B}" dt="2022-04-26T06:35:22.782" v="445"/>
          <ac:spMkLst>
            <pc:docMk/>
            <pc:sldMk cId="250476190" sldId="310"/>
            <ac:spMk id="7" creationId="{B10BADDF-A628-4B16-BD45-6EA7483A7D4E}"/>
          </ac:spMkLst>
        </pc:spChg>
        <pc:spChg chg="add mod">
          <ac:chgData name="Manish Sharma" userId="b799adb9ba789c8f" providerId="LiveId" clId="{4105C92B-BBD3-407D-9684-91D37221424B}" dt="2022-04-26T06:37:41.991" v="446"/>
          <ac:spMkLst>
            <pc:docMk/>
            <pc:sldMk cId="250476190" sldId="310"/>
            <ac:spMk id="9" creationId="{6D54650C-A9E8-459C-9D78-872E80C1D85C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0" creationId="{EB4CD9DF-E818-4CC1-AA69-7A327CC5F6F3}"/>
          </ac:spMkLst>
        </pc:spChg>
        <pc:spChg chg="add mod">
          <ac:chgData name="Manish Sharma" userId="b799adb9ba789c8f" providerId="LiveId" clId="{4105C92B-BBD3-407D-9684-91D37221424B}" dt="2022-04-26T06:37:54.360" v="447"/>
          <ac:spMkLst>
            <pc:docMk/>
            <pc:sldMk cId="250476190" sldId="310"/>
            <ac:spMk id="12" creationId="{FAFE8F67-51FB-49D2-99D3-4D81AFBD7082}"/>
          </ac:spMkLst>
        </pc:spChg>
        <pc:spChg chg="add mod">
          <ac:chgData name="Manish Sharma" userId="b799adb9ba789c8f" providerId="LiveId" clId="{4105C92B-BBD3-407D-9684-91D37221424B}" dt="2022-04-26T06:38:00.290" v="448"/>
          <ac:spMkLst>
            <pc:docMk/>
            <pc:sldMk cId="250476190" sldId="310"/>
            <ac:spMk id="13" creationId="{6F3194A8-4F31-4815-90EA-4BB384B75353}"/>
          </ac:spMkLst>
        </pc:spChg>
        <pc:spChg chg="add mod">
          <ac:chgData name="Manish Sharma" userId="b799adb9ba789c8f" providerId="LiveId" clId="{4105C92B-BBD3-407D-9684-91D37221424B}" dt="2022-04-26T06:38:37.940" v="449"/>
          <ac:spMkLst>
            <pc:docMk/>
            <pc:sldMk cId="250476190" sldId="310"/>
            <ac:spMk id="14" creationId="{35DDF73E-A88A-43F0-BE7C-975EA4B40843}"/>
          </ac:spMkLst>
        </pc:spChg>
        <pc:spChg chg="add mod">
          <ac:chgData name="Manish Sharma" userId="b799adb9ba789c8f" providerId="LiveId" clId="{4105C92B-BBD3-407D-9684-91D37221424B}" dt="2022-04-26T06:38:47.594" v="450"/>
          <ac:spMkLst>
            <pc:docMk/>
            <pc:sldMk cId="250476190" sldId="310"/>
            <ac:spMk id="16" creationId="{11955461-299B-4CDC-9A88-3C06761078E1}"/>
          </ac:spMkLst>
        </pc:spChg>
        <pc:spChg chg="add mod">
          <ac:chgData name="Manish Sharma" userId="b799adb9ba789c8f" providerId="LiveId" clId="{4105C92B-BBD3-407D-9684-91D37221424B}" dt="2022-04-26T06:39:04.395" v="451"/>
          <ac:spMkLst>
            <pc:docMk/>
            <pc:sldMk cId="250476190" sldId="310"/>
            <ac:spMk id="19" creationId="{C123697A-6413-4578-98E0-BD9BC065DB91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1" creationId="{00E61A34-F1BC-4704-B4FE-ED8309BDC61F}"/>
          </ac:spMkLst>
        </pc:spChg>
        <pc:spChg chg="add mod">
          <ac:chgData name="Manish Sharma" userId="b799adb9ba789c8f" providerId="LiveId" clId="{4105C92B-BBD3-407D-9684-91D37221424B}" dt="2022-04-26T06:39:15.821" v="452"/>
          <ac:spMkLst>
            <pc:docMk/>
            <pc:sldMk cId="250476190" sldId="310"/>
            <ac:spMk id="22" creationId="{C12B508D-B10A-4253-A263-3E0E76900C85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4" creationId="{E4F17A5F-B9B3-4FE8-9105-154B1F934C06}"/>
          </ac:spMkLst>
        </pc:spChg>
        <pc:spChg chg="add mod">
          <ac:chgData name="Manish Sharma" userId="b799adb9ba789c8f" providerId="LiveId" clId="{4105C92B-BBD3-407D-9684-91D37221424B}" dt="2022-04-26T06:39:36.774" v="453"/>
          <ac:spMkLst>
            <pc:docMk/>
            <pc:sldMk cId="250476190" sldId="310"/>
            <ac:spMk id="25" creationId="{9F6EC127-FF25-4BF1-ADB7-E71F756B4AA8}"/>
          </ac:spMkLst>
        </pc:spChg>
        <pc:spChg chg="add mod">
          <ac:chgData name="Manish Sharma" userId="b799adb9ba789c8f" providerId="LiveId" clId="{4105C92B-BBD3-407D-9684-91D37221424B}" dt="2022-04-26T06:44:53.993" v="459" actId="1076"/>
          <ac:spMkLst>
            <pc:docMk/>
            <pc:sldMk cId="250476190" sldId="310"/>
            <ac:spMk id="27" creationId="{6B368703-2EE0-44FF-9808-336ADA5230DB}"/>
          </ac:spMkLst>
        </pc:spChg>
        <pc:cxnChg chg="add mod">
          <ac:chgData name="Manish Sharma" userId="b799adb9ba789c8f" providerId="LiveId" clId="{4105C92B-BBD3-407D-9684-91D37221424B}" dt="2022-04-26T06:35:22.782" v="445"/>
          <ac:cxnSpMkLst>
            <pc:docMk/>
            <pc:sldMk cId="250476190" sldId="310"/>
            <ac:cxnSpMk id="5" creationId="{A961D0CE-C017-4C35-A436-8E4B4AB548DE}"/>
          </ac:cxnSpMkLst>
        </pc:cxnChg>
        <pc:cxnChg chg="add mod">
          <ac:chgData name="Manish Sharma" userId="b799adb9ba789c8f" providerId="LiveId" clId="{4105C92B-BBD3-407D-9684-91D37221424B}" dt="2022-04-26T06:37:41.991" v="446"/>
          <ac:cxnSpMkLst>
            <pc:docMk/>
            <pc:sldMk cId="250476190" sldId="310"/>
            <ac:cxnSpMk id="8" creationId="{9238D225-86D5-41D6-9919-4F8F08C4E9CF}"/>
          </ac:cxnSpMkLst>
        </pc:cxnChg>
        <pc:cxnChg chg="add mod">
          <ac:chgData name="Manish Sharma" userId="b799adb9ba789c8f" providerId="LiveId" clId="{4105C92B-BBD3-407D-9684-91D37221424B}" dt="2022-04-26T06:37:54.360" v="447"/>
          <ac:cxnSpMkLst>
            <pc:docMk/>
            <pc:sldMk cId="250476190" sldId="310"/>
            <ac:cxnSpMk id="11" creationId="{017A3961-A699-4AA6-93CE-1E092E187193}"/>
          </ac:cxnSpMkLst>
        </pc:cxnChg>
        <pc:cxnChg chg="add mod">
          <ac:chgData name="Manish Sharma" userId="b799adb9ba789c8f" providerId="LiveId" clId="{4105C92B-BBD3-407D-9684-91D37221424B}" dt="2022-04-26T06:38:37.940" v="449"/>
          <ac:cxnSpMkLst>
            <pc:docMk/>
            <pc:sldMk cId="250476190" sldId="310"/>
            <ac:cxnSpMk id="15" creationId="{F72C250A-CEB7-41F7-B252-687326B67B62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7" creationId="{0AB835E8-A6AE-4E78-A266-BC93B02B494E}"/>
          </ac:cxnSpMkLst>
        </pc:cxnChg>
        <pc:cxnChg chg="add mod">
          <ac:chgData name="Manish Sharma" userId="b799adb9ba789c8f" providerId="LiveId" clId="{4105C92B-BBD3-407D-9684-91D37221424B}" dt="2022-04-26T06:38:47.594" v="450"/>
          <ac:cxnSpMkLst>
            <pc:docMk/>
            <pc:sldMk cId="250476190" sldId="310"/>
            <ac:cxnSpMk id="18" creationId="{241217BC-CD88-41F2-B824-44D862B22967}"/>
          </ac:cxnSpMkLst>
        </pc:cxnChg>
        <pc:cxnChg chg="add mod">
          <ac:chgData name="Manish Sharma" userId="b799adb9ba789c8f" providerId="LiveId" clId="{4105C92B-BBD3-407D-9684-91D37221424B}" dt="2022-04-26T06:39:15.821" v="452"/>
          <ac:cxnSpMkLst>
            <pc:docMk/>
            <pc:sldMk cId="250476190" sldId="310"/>
            <ac:cxnSpMk id="20" creationId="{6749A678-4307-47E5-AB30-C34905168164}"/>
          </ac:cxnSpMkLst>
        </pc:cxnChg>
        <pc:cxnChg chg="add mod">
          <ac:chgData name="Manish Sharma" userId="b799adb9ba789c8f" providerId="LiveId" clId="{4105C92B-BBD3-407D-9684-91D37221424B}" dt="2022-04-26T06:39:36.774" v="453"/>
          <ac:cxnSpMkLst>
            <pc:docMk/>
            <pc:sldMk cId="250476190" sldId="310"/>
            <ac:cxnSpMk id="23" creationId="{8D8F192C-FC01-4A2C-BEAB-11718B0DF83D}"/>
          </ac:cxnSpMkLst>
        </pc:cxnChg>
        <pc:cxnChg chg="add mod">
          <ac:chgData name="Manish Sharma" userId="b799adb9ba789c8f" providerId="LiveId" clId="{4105C92B-BBD3-407D-9684-91D37221424B}" dt="2022-04-26T06:39:58.502" v="454"/>
          <ac:cxnSpMkLst>
            <pc:docMk/>
            <pc:sldMk cId="250476190" sldId="310"/>
            <ac:cxnSpMk id="26" creationId="{2193118C-9E9F-4A42-9882-BC1C84A17EC6}"/>
          </ac:cxnSpMkLst>
        </pc:cxnChg>
      </pc:sldChg>
      <pc:sldChg chg="addSp delSp modSp add mod">
        <pc:chgData name="Manish Sharma" userId="b799adb9ba789c8f" providerId="LiveId" clId="{4105C92B-BBD3-407D-9684-91D37221424B}" dt="2022-04-26T06:45:50.681" v="464" actId="20577"/>
        <pc:sldMkLst>
          <pc:docMk/>
          <pc:sldMk cId="3800967475" sldId="311"/>
        </pc:sldMkLst>
        <pc:spChg chg="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6:45:50.681" v="464" actId="20577"/>
          <ac:spMkLst>
            <pc:docMk/>
            <pc:sldMk cId="3800967475" sldId="311"/>
            <ac:spMk id="3" creationId="{DE4740D1-7B52-4004-A9A6-44A6F6FD53B3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4" creationId="{16653AD5-5D96-48BB-9176-5B16F9B3B734}"/>
          </ac:spMkLst>
        </pc:spChg>
        <pc:spChg chg="add del mod">
          <ac:chgData name="Manish Sharma" userId="b799adb9ba789c8f" providerId="LiveId" clId="{4105C92B-BBD3-407D-9684-91D37221424B}" dt="2022-04-26T06:45:44.801" v="462"/>
          <ac:spMkLst>
            <pc:docMk/>
            <pc:sldMk cId="3800967475" sldId="311"/>
            <ac:spMk id="5" creationId="{E2CCDE69-6E3C-47E8-8713-62D25B1AAB6C}"/>
          </ac:spMkLst>
        </pc:spChg>
      </pc:sldChg>
      <pc:sldChg chg="addSp delSp modSp add mod">
        <pc:chgData name="Manish Sharma" userId="b799adb9ba789c8f" providerId="LiveId" clId="{4105C92B-BBD3-407D-9684-91D37221424B}" dt="2022-04-26T06:46:40.189" v="468"/>
        <pc:sldMkLst>
          <pc:docMk/>
          <pc:sldMk cId="27849995" sldId="312"/>
        </pc:sldMkLst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2" creationId="{F6CBB953-B866-4928-896D-E103B132853F}"/>
          </ac:spMkLst>
        </pc:spChg>
        <pc:spChg chg="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3" creationId="{E3409BB0-F2D3-4C60-B946-1EE33E7A265B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4" creationId="{A1E9DBF1-A2A5-4340-A173-1C87E3D2462D}"/>
          </ac:spMkLst>
        </pc:spChg>
        <pc:spChg chg="add del mod">
          <ac:chgData name="Manish Sharma" userId="b799adb9ba789c8f" providerId="LiveId" clId="{4105C92B-BBD3-407D-9684-91D37221424B}" dt="2022-04-26T06:46:40.189" v="468"/>
          <ac:spMkLst>
            <pc:docMk/>
            <pc:sldMk cId="27849995" sldId="312"/>
            <ac:spMk id="5" creationId="{9A50538E-A653-4A1C-A14D-DE10EAB56DAA}"/>
          </ac:spMkLst>
        </pc:spChg>
      </pc:sldChg>
      <pc:sldChg chg="modSp add mod">
        <pc:chgData name="Manish Sharma" userId="b799adb9ba789c8f" providerId="LiveId" clId="{4105C92B-BBD3-407D-9684-91D37221424B}" dt="2022-04-26T07:26:51.550" v="716" actId="20577"/>
        <pc:sldMkLst>
          <pc:docMk/>
          <pc:sldMk cId="3678634431" sldId="313"/>
        </pc:sldMkLst>
        <pc:spChg chg="mod">
          <ac:chgData name="Manish Sharma" userId="b799adb9ba789c8f" providerId="LiveId" clId="{4105C92B-BBD3-407D-9684-91D37221424B}" dt="2022-04-26T07:26:51.550" v="716" actId="20577"/>
          <ac:spMkLst>
            <pc:docMk/>
            <pc:sldMk cId="3678634431" sldId="313"/>
            <ac:spMk id="2" creationId="{B78A7132-5120-4982-BE77-793B931417DE}"/>
          </ac:spMkLst>
        </pc:spChg>
        <pc:spChg chg="mod">
          <ac:chgData name="Manish Sharma" userId="b799adb9ba789c8f" providerId="LiveId" clId="{4105C92B-BBD3-407D-9684-91D37221424B}" dt="2022-04-26T07:24:23.326" v="525" actId="20577"/>
          <ac:spMkLst>
            <pc:docMk/>
            <pc:sldMk cId="3678634431" sldId="313"/>
            <ac:spMk id="3" creationId="{DE4740D1-7B52-4004-A9A6-44A6F6FD53B3}"/>
          </ac:spMkLst>
        </pc:spChg>
      </pc:sldChg>
      <pc:sldChg chg="modSp new mod">
        <pc:chgData name="Manish Sharma" userId="b799adb9ba789c8f" providerId="LiveId" clId="{4105C92B-BBD3-407D-9684-91D37221424B}" dt="2022-04-26T07:25:26.321" v="573" actId="20577"/>
        <pc:sldMkLst>
          <pc:docMk/>
          <pc:sldMk cId="1927161338" sldId="314"/>
        </pc:sldMkLst>
        <pc:spChg chg="mod">
          <ac:chgData name="Manish Sharma" userId="b799adb9ba789c8f" providerId="LiveId" clId="{4105C92B-BBD3-407D-9684-91D37221424B}" dt="2022-04-26T07:25:26.321" v="573" actId="20577"/>
          <ac:spMkLst>
            <pc:docMk/>
            <pc:sldMk cId="1927161338" sldId="314"/>
            <ac:spMk id="2" creationId="{CA674618-8DB8-4F8F-A806-D9199E616025}"/>
          </ac:spMkLst>
        </pc:spChg>
        <pc:spChg chg="mod">
          <ac:chgData name="Manish Sharma" userId="b799adb9ba789c8f" providerId="LiveId" clId="{4105C92B-BBD3-407D-9684-91D37221424B}" dt="2022-04-26T07:25:08.815" v="541" actId="20577"/>
          <ac:spMkLst>
            <pc:docMk/>
            <pc:sldMk cId="1927161338" sldId="314"/>
            <ac:spMk id="3" creationId="{07AFCC2F-51C6-4F06-945C-7D853482C7C5}"/>
          </ac:spMkLst>
        </pc:spChg>
      </pc:sldChg>
      <pc:sldChg chg="modSp new mod">
        <pc:chgData name="Manish Sharma" userId="b799adb9ba789c8f" providerId="LiveId" clId="{4105C92B-BBD3-407D-9684-91D37221424B}" dt="2022-04-26T07:26:31.157" v="698" actId="20577"/>
        <pc:sldMkLst>
          <pc:docMk/>
          <pc:sldMk cId="705739876" sldId="315"/>
        </pc:sldMkLst>
        <pc:spChg chg="mod">
          <ac:chgData name="Manish Sharma" userId="b799adb9ba789c8f" providerId="LiveId" clId="{4105C92B-BBD3-407D-9684-91D37221424B}" dt="2022-04-26T07:25:38.647" v="579" actId="20577"/>
          <ac:spMkLst>
            <pc:docMk/>
            <pc:sldMk cId="705739876" sldId="315"/>
            <ac:spMk id="2" creationId="{64B9B26B-ACDC-4594-A17D-1B90FFCEAC04}"/>
          </ac:spMkLst>
        </pc:spChg>
        <pc:spChg chg="mod">
          <ac:chgData name="Manish Sharma" userId="b799adb9ba789c8f" providerId="LiveId" clId="{4105C92B-BBD3-407D-9684-91D37221424B}" dt="2022-04-26T07:26:31.157" v="698" actId="20577"/>
          <ac:spMkLst>
            <pc:docMk/>
            <pc:sldMk cId="705739876" sldId="315"/>
            <ac:spMk id="3" creationId="{A14F99BD-BEEC-4543-8843-450F87F1361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401202457" sldId="315"/>
        </pc:sldMkLst>
      </pc:sldChg>
      <pc:sldChg chg="addSp delSp modSp add">
        <pc:chgData name="Manish Sharma" userId="b799adb9ba789c8f" providerId="LiveId" clId="{4105C92B-BBD3-407D-9684-91D37221424B}" dt="2022-04-26T07:58:18.021" v="718"/>
        <pc:sldMkLst>
          <pc:docMk/>
          <pc:sldMk cId="2615748070" sldId="316"/>
        </pc:sldMkLst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2" creationId="{B56CB72A-6B61-4D32-8DB8-41E8C2843E08}"/>
          </ac:spMkLst>
        </pc:spChg>
        <pc:spChg chg="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3" creationId="{343E549C-5F08-412F-941F-FB6B65E12A94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4" creationId="{83039A50-9C67-4852-96A8-7EE5CAE7E35C}"/>
          </ac:spMkLst>
        </pc:spChg>
        <pc:spChg chg="add del mod">
          <ac:chgData name="Manish Sharma" userId="b799adb9ba789c8f" providerId="LiveId" clId="{4105C92B-BBD3-407D-9684-91D37221424B}" dt="2022-04-26T07:58:18.021" v="718"/>
          <ac:spMkLst>
            <pc:docMk/>
            <pc:sldMk cId="2615748070" sldId="316"/>
            <ac:spMk id="5" creationId="{4D1A00B3-97B1-47F0-9649-AEBC78838439}"/>
          </ac:spMkLst>
        </pc:spChg>
      </pc:sldChg>
      <pc:sldChg chg="addSp delSp modSp add mod">
        <pc:chgData name="Manish Sharma" userId="b799adb9ba789c8f" providerId="LiveId" clId="{4105C92B-BBD3-407D-9684-91D37221424B}" dt="2022-04-26T08:06:24.010" v="723" actId="27636"/>
        <pc:sldMkLst>
          <pc:docMk/>
          <pc:sldMk cId="1774331945" sldId="317"/>
        </pc:sldMkLst>
        <pc:spChg chg="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2" creationId="{5CE46743-547D-4ABE-8AE7-12015DB6213C}"/>
          </ac:spMkLst>
        </pc:spChg>
        <pc:spChg chg="mod">
          <ac:chgData name="Manish Sharma" userId="b799adb9ba789c8f" providerId="LiveId" clId="{4105C92B-BBD3-407D-9684-91D37221424B}" dt="2022-04-26T08:06:24.010" v="723" actId="27636"/>
          <ac:spMkLst>
            <pc:docMk/>
            <pc:sldMk cId="1774331945" sldId="317"/>
            <ac:spMk id="3" creationId="{93B8B1E2-52E1-4508-868F-4DA33937192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4" creationId="{10CA84B1-295A-4477-9676-C36366C164B6}"/>
          </ac:spMkLst>
        </pc:spChg>
        <pc:spChg chg="add del mod">
          <ac:chgData name="Manish Sharma" userId="b799adb9ba789c8f" providerId="LiveId" clId="{4105C92B-BBD3-407D-9684-91D37221424B}" dt="2022-04-26T08:06:23.792" v="722"/>
          <ac:spMkLst>
            <pc:docMk/>
            <pc:sldMk cId="1774331945" sldId="317"/>
            <ac:spMk id="5" creationId="{3F24EAE0-3562-4BC6-B80A-EDFB6C577CFA}"/>
          </ac:spMkLst>
        </pc:spChg>
      </pc:sldChg>
      <pc:sldChg chg="addSp delSp modSp new mod">
        <pc:chgData name="Manish Sharma" userId="b799adb9ba789c8f" providerId="LiveId" clId="{4105C92B-BBD3-407D-9684-91D37221424B}" dt="2022-04-26T09:20:43.045" v="928" actId="403"/>
        <pc:sldMkLst>
          <pc:docMk/>
          <pc:sldMk cId="3085016096" sldId="318"/>
        </pc:sldMkLst>
        <pc:spChg chg="mod">
          <ac:chgData name="Manish Sharma" userId="b799adb9ba789c8f" providerId="LiveId" clId="{4105C92B-BBD3-407D-9684-91D37221424B}" dt="2022-04-26T09:20:43.045" v="928" actId="403"/>
          <ac:spMkLst>
            <pc:docMk/>
            <pc:sldMk cId="3085016096" sldId="318"/>
            <ac:spMk id="2" creationId="{90B7C8BF-582D-474A-A87C-730629A886BD}"/>
          </ac:spMkLst>
        </pc:spChg>
        <pc:spChg chg="del">
          <ac:chgData name="Manish Sharma" userId="b799adb9ba789c8f" providerId="LiveId" clId="{4105C92B-BBD3-407D-9684-91D37221424B}" dt="2022-04-26T09:12:58.343" v="734" actId="478"/>
          <ac:spMkLst>
            <pc:docMk/>
            <pc:sldMk cId="3085016096" sldId="318"/>
            <ac:spMk id="3" creationId="{4DFB4E94-2D37-4624-9F04-23024467FCCB}"/>
          </ac:spMkLst>
        </pc:spChg>
        <pc:spChg chg="add mod">
          <ac:chgData name="Manish Sharma" userId="b799adb9ba789c8f" providerId="LiveId" clId="{4105C92B-BBD3-407D-9684-91D37221424B}" dt="2022-04-26T09:16:57.724" v="906" actId="403"/>
          <ac:spMkLst>
            <pc:docMk/>
            <pc:sldMk cId="3085016096" sldId="318"/>
            <ac:spMk id="4" creationId="{C9868DB6-32D2-4B53-836A-F19C1D75BDF1}"/>
          </ac:spMkLst>
        </pc:spChg>
        <pc:spChg chg="add del mod">
          <ac:chgData name="Manish Sharma" userId="b799adb9ba789c8f" providerId="LiveId" clId="{4105C92B-BBD3-407D-9684-91D37221424B}" dt="2022-04-26T09:20:22.970" v="913" actId="478"/>
          <ac:spMkLst>
            <pc:docMk/>
            <pc:sldMk cId="3085016096" sldId="318"/>
            <ac:spMk id="5" creationId="{87095D44-4471-410D-97F7-026378E6DA23}"/>
          </ac:spMkLst>
        </pc:spChg>
      </pc:sldChg>
      <pc:sldChg chg="addSp delSp modSp new mod">
        <pc:chgData name="Manish Sharma" userId="b799adb9ba789c8f" providerId="LiveId" clId="{4105C92B-BBD3-407D-9684-91D37221424B}" dt="2022-04-26T11:04:38.092" v="936" actId="1076"/>
        <pc:sldMkLst>
          <pc:docMk/>
          <pc:sldMk cId="352331484" sldId="319"/>
        </pc:sldMkLst>
        <pc:spChg chg="mod">
          <ac:chgData name="Manish Sharma" userId="b799adb9ba789c8f" providerId="LiveId" clId="{4105C92B-BBD3-407D-9684-91D37221424B}" dt="2022-04-26T11:03:16.497" v="930"/>
          <ac:spMkLst>
            <pc:docMk/>
            <pc:sldMk cId="352331484" sldId="319"/>
            <ac:spMk id="2" creationId="{753D9D8F-D7BD-434A-924B-8DA1473963E1}"/>
          </ac:spMkLst>
        </pc:spChg>
        <pc:spChg chg="del">
          <ac:chgData name="Manish Sharma" userId="b799adb9ba789c8f" providerId="LiveId" clId="{4105C92B-BBD3-407D-9684-91D37221424B}" dt="2022-04-26T11:03:24.767" v="931" actId="478"/>
          <ac:spMkLst>
            <pc:docMk/>
            <pc:sldMk cId="352331484" sldId="319"/>
            <ac:spMk id="3" creationId="{8586607D-BF3E-46EF-AC26-E2D149D4ED19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4" creationId="{C2CF1E93-6F0A-4696-84F0-059CD6CE0BC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5" creationId="{11A3AE09-D534-4457-B1FC-C06A67AB5284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6" creationId="{5B35B5C7-5A2D-479C-B207-514E7A43B38C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7" creationId="{6A0AD35E-5E7E-43BB-A7DA-CDE67DFEED05}"/>
          </ac:spMkLst>
        </pc:spChg>
        <pc:spChg chg="add mo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8" creationId="{2B4E2759-A7FA-4779-8BD8-33CC428D2C38}"/>
          </ac:spMkLst>
        </pc:spChg>
        <pc:spChg chg="add mod ord">
          <ac:chgData name="Manish Sharma" userId="b799adb9ba789c8f" providerId="LiveId" clId="{4105C92B-BBD3-407D-9684-91D37221424B}" dt="2022-04-26T11:04:33.942" v="935" actId="164"/>
          <ac:spMkLst>
            <pc:docMk/>
            <pc:sldMk cId="352331484" sldId="319"/>
            <ac:spMk id="9" creationId="{FD79E8CC-EF43-4B21-B97B-0837FF1BBC2F}"/>
          </ac:spMkLst>
        </pc:spChg>
        <pc:grpChg chg="add mod">
          <ac:chgData name="Manish Sharma" userId="b799adb9ba789c8f" providerId="LiveId" clId="{4105C92B-BBD3-407D-9684-91D37221424B}" dt="2022-04-26T11:04:38.092" v="936" actId="1076"/>
          <ac:grpSpMkLst>
            <pc:docMk/>
            <pc:sldMk cId="352331484" sldId="319"/>
            <ac:grpSpMk id="10" creationId="{03C14034-527E-4C28-ABF0-E146AEBF5935}"/>
          </ac:grpSpMkLst>
        </pc:grpChg>
      </pc:sldChg>
      <pc:sldChg chg="add del">
        <pc:chgData name="Manish Sharma" userId="b799adb9ba789c8f" providerId="LiveId" clId="{4105C92B-BBD3-407D-9684-91D37221424B}" dt="2022-04-26T18:53:40.301" v="1017" actId="47"/>
        <pc:sldMkLst>
          <pc:docMk/>
          <pc:sldMk cId="1049458976" sldId="320"/>
        </pc:sldMkLst>
      </pc:sldChg>
      <pc:sldChg chg="modSp add mod">
        <pc:chgData name="Manish Sharma" userId="b799adb9ba789c8f" providerId="LiveId" clId="{4105C92B-BBD3-407D-9684-91D37221424B}" dt="2022-04-27T06:58:44.954" v="1171" actId="27636"/>
        <pc:sldMkLst>
          <pc:docMk/>
          <pc:sldMk cId="4078862901" sldId="320"/>
        </pc:sldMkLst>
        <pc:spChg chg="mod">
          <ac:chgData name="Manish Sharma" userId="b799adb9ba789c8f" providerId="LiveId" clId="{4105C92B-BBD3-407D-9684-91D37221424B}" dt="2022-04-27T06:58:44.954" v="1171" actId="27636"/>
          <ac:spMkLst>
            <pc:docMk/>
            <pc:sldMk cId="4078862901" sldId="320"/>
            <ac:spMk id="2" creationId="{74D2F960-4230-4B7D-BF82-FDD09DE73712}"/>
          </ac:spMkLst>
        </pc:spChg>
        <pc:spChg chg="mod">
          <ac:chgData name="Manish Sharma" userId="b799adb9ba789c8f" providerId="LiveId" clId="{4105C92B-BBD3-407D-9684-91D37221424B}" dt="2022-04-27T06:58:44.953" v="1170" actId="27636"/>
          <ac:spMkLst>
            <pc:docMk/>
            <pc:sldMk cId="4078862901" sldId="320"/>
            <ac:spMk id="3" creationId="{DE86228B-D693-4EF7-838C-125F37007CD2}"/>
          </ac:spMkLst>
        </pc:spChg>
      </pc:sldChg>
      <pc:sldChg chg="addSp delSp modSp new mod setBg">
        <pc:chgData name="Manish Sharma" userId="b799adb9ba789c8f" providerId="LiveId" clId="{4105C92B-BBD3-407D-9684-91D37221424B}" dt="2022-04-27T02:54:32.167" v="1092" actId="26606"/>
        <pc:sldMkLst>
          <pc:docMk/>
          <pc:sldMk cId="3869840393" sldId="321"/>
        </pc:sldMkLst>
        <pc:spChg chg="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2" creationId="{7ED5B2A1-5D83-40B4-AB15-B9727586C887}"/>
          </ac:spMkLst>
        </pc:spChg>
        <pc:spChg chg="add del mod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3" creationId="{627B6844-D7B2-4FF5-BC32-9BC78123A0A5}"/>
          </ac:spMkLst>
        </pc:spChg>
        <pc:spChg chg="add del mod">
          <ac:chgData name="Manish Sharma" userId="b799adb9ba789c8f" providerId="LiveId" clId="{4105C92B-BBD3-407D-9684-91D37221424B}" dt="2022-04-26T11:43:11.773" v="943"/>
          <ac:spMkLst>
            <pc:docMk/>
            <pc:sldMk cId="3869840393" sldId="321"/>
            <ac:spMk id="4" creationId="{C9480FE6-E093-4B81-8580-37B18DC742AE}"/>
          </ac:spMkLst>
        </pc:spChg>
        <pc:spChg chg="add del">
          <ac:chgData name="Manish Sharma" userId="b799adb9ba789c8f" providerId="LiveId" clId="{4105C92B-BBD3-407D-9684-91D37221424B}" dt="2022-04-26T18:49:20.809" v="962"/>
          <ac:spMkLst>
            <pc:docMk/>
            <pc:sldMk cId="3869840393" sldId="321"/>
            <ac:spMk id="5" creationId="{9D3444FB-F364-4A32-B3EB-51458C11DB64}"/>
          </ac:spMkLst>
        </pc:spChg>
        <pc:spChg chg="add del">
          <ac:chgData name="Manish Sharma" userId="b799adb9ba789c8f" providerId="LiveId" clId="{4105C92B-BBD3-407D-9684-91D37221424B}" dt="2022-04-26T18:49:28.183" v="965"/>
          <ac:spMkLst>
            <pc:docMk/>
            <pc:sldMk cId="3869840393" sldId="321"/>
            <ac:spMk id="6" creationId="{746313A5-D604-424A-8F39-9356163D263D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7" creationId="{4E340E51-247B-4540-B574-A9C23474AECC}"/>
          </ac:spMkLst>
        </pc:spChg>
        <pc:spChg chg="add del mod">
          <ac:chgData name="Manish Sharma" userId="b799adb9ba789c8f" providerId="LiveId" clId="{4105C92B-BBD3-407D-9684-91D37221424B}" dt="2022-04-26T18:53:11.919" v="1015"/>
          <ac:spMkLst>
            <pc:docMk/>
            <pc:sldMk cId="3869840393" sldId="321"/>
            <ac:spMk id="8" creationId="{094EDF32-8B27-4AFC-86F0-02617494D9D6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9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27.214" v="1090" actId="26606"/>
          <ac:spMkLst>
            <pc:docMk/>
            <pc:sldMk cId="3869840393" sldId="321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4:32.167" v="1092" actId="26606"/>
          <ac:spMkLst>
            <pc:docMk/>
            <pc:sldMk cId="3869840393" sldId="321"/>
            <ac:spMk id="15" creationId="{DB17E863-922E-4C26-BD64-E8FD41D28661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72012168" sldId="322"/>
        </pc:sldMkLst>
      </pc:sldChg>
      <pc:sldChg chg="addSp delSp modSp add mod setBg">
        <pc:chgData name="Manish Sharma" userId="b799adb9ba789c8f" providerId="LiveId" clId="{4105C92B-BBD3-407D-9684-91D37221424B}" dt="2022-04-26T18:55:45.313" v="1022" actId="26606"/>
        <pc:sldMkLst>
          <pc:docMk/>
          <pc:sldMk cId="1810848185" sldId="322"/>
        </pc:sldMkLst>
        <pc:spChg chg="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2" creationId="{3DFDA921-0AE3-4301-81DA-26D1EA142A81}"/>
          </ac:spMkLst>
        </pc:spChg>
        <pc:spChg chg="del mo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3" creationId="{F40F4BC8-FC49-4966-B554-2C6E9A658104}"/>
          </ac:spMkLst>
        </pc:spChg>
        <pc:spChg chg="add">
          <ac:chgData name="Manish Sharma" userId="b799adb9ba789c8f" providerId="LiveId" clId="{4105C92B-BBD3-407D-9684-91D37221424B}" dt="2022-04-26T18:55:45.313" v="1022" actId="26606"/>
          <ac:spMkLst>
            <pc:docMk/>
            <pc:sldMk cId="1810848185" sldId="322"/>
            <ac:spMk id="9" creationId="{B819A166-7571-4003-A6B8-B62034C3ED30}"/>
          </ac:spMkLst>
        </pc:spChg>
        <pc:graphicFrameChg chg="add">
          <ac:chgData name="Manish Sharma" userId="b799adb9ba789c8f" providerId="LiveId" clId="{4105C92B-BBD3-407D-9684-91D37221424B}" dt="2022-04-26T18:55:45.313" v="1022" actId="26606"/>
          <ac:graphicFrameMkLst>
            <pc:docMk/>
            <pc:sldMk cId="1810848185" sldId="322"/>
            <ac:graphicFrameMk id="5" creationId="{545DA6DC-280D-EABB-9F93-C3309A82D0A7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558062592" sldId="323"/>
        </pc:sldMkLst>
      </pc:sldChg>
      <pc:sldChg chg="addSp delSp modSp new mod setBg">
        <pc:chgData name="Manish Sharma" userId="b799adb9ba789c8f" providerId="LiveId" clId="{4105C92B-BBD3-407D-9684-91D37221424B}" dt="2022-04-27T02:54:49.923" v="1099" actId="20577"/>
        <pc:sldMkLst>
          <pc:docMk/>
          <pc:sldMk cId="2596759209" sldId="323"/>
        </pc:sldMkLst>
        <pc:spChg chg="mod">
          <ac:chgData name="Manish Sharma" userId="b799adb9ba789c8f" providerId="LiveId" clId="{4105C92B-BBD3-407D-9684-91D37221424B}" dt="2022-04-27T02:54:49.923" v="1099" actId="20577"/>
          <ac:spMkLst>
            <pc:docMk/>
            <pc:sldMk cId="2596759209" sldId="323"/>
            <ac:spMk id="2" creationId="{AAC9F38D-9814-4670-BE69-ADE960E72263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3" creationId="{64B1A93A-A202-4E12-803A-F2B1EA7249DB}"/>
          </ac:spMkLst>
        </pc:spChg>
        <pc:spChg chg="add del mod">
          <ac:chgData name="Manish Sharma" userId="b799adb9ba789c8f" providerId="LiveId" clId="{4105C92B-BBD3-407D-9684-91D37221424B}" dt="2022-04-27T02:49:21.400" v="1027"/>
          <ac:spMkLst>
            <pc:docMk/>
            <pc:sldMk cId="2596759209" sldId="323"/>
            <ac:spMk id="4" creationId="{1D69C7F0-AB1B-4D81-9475-16F6992F6EEC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5" creationId="{512C515C-1396-452C-BB9D-967855E1AFA7}"/>
          </ac:spMkLst>
        </pc:spChg>
        <pc:spChg chg="add del mod">
          <ac:chgData name="Manish Sharma" userId="b799adb9ba789c8f" providerId="LiveId" clId="{4105C92B-BBD3-407D-9684-91D37221424B}" dt="2022-04-27T02:54:41.870" v="1096"/>
          <ac:spMkLst>
            <pc:docMk/>
            <pc:sldMk cId="2596759209" sldId="323"/>
            <ac:spMk id="6" creationId="{4B1BC0BA-4386-4231-9027-D636EBEBFD4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8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0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3:24.281" v="1080" actId="26606"/>
          <ac:spMkLst>
            <pc:docMk/>
            <pc:sldMk cId="2596759209" sldId="323"/>
            <ac:spMk id="12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4" creationId="{100EDD19-6802-4EC3-95CE-CFFAB042CFD6}"/>
          </ac:spMkLst>
        </pc:spChg>
        <pc:spChg chg="add del">
          <ac:chgData name="Manish Sharma" userId="b799adb9ba789c8f" providerId="LiveId" clId="{4105C92B-BBD3-407D-9684-91D37221424B}" dt="2022-04-27T02:53:27.409" v="1082" actId="26606"/>
          <ac:spMkLst>
            <pc:docMk/>
            <pc:sldMk cId="2596759209" sldId="323"/>
            <ac:spMk id="15" creationId="{DB17E863-922E-4C26-BD64-E8FD41D28661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7" creationId="{907EF6B7-1338-4443-8C46-6A318D952DFD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8" creationId="{DAAE4CDD-124C-4DCF-9584-B6033B545DD5}"/>
          </ac:spMkLst>
        </pc:spChg>
        <pc:spChg chg="add del">
          <ac:chgData name="Manish Sharma" userId="b799adb9ba789c8f" providerId="LiveId" clId="{4105C92B-BBD3-407D-9684-91D37221424B}" dt="2022-04-27T02:53:39.147" v="1084" actId="26606"/>
          <ac:spMkLst>
            <pc:docMk/>
            <pc:sldMk cId="2596759209" sldId="323"/>
            <ac:spMk id="19" creationId="{081E4A58-353D-44AE-B2FC-2A74E2E400F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1" creationId="{1BB867FF-FC45-48F7-8104-F89BE54909F1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2" creationId="{8BB56887-D0D5-4F0C-9E19-7247EB83C8B7}"/>
          </ac:spMkLst>
        </pc:spChg>
        <pc:spChg chg="add del">
          <ac:chgData name="Manish Sharma" userId="b799adb9ba789c8f" providerId="LiveId" clId="{4105C92B-BBD3-407D-9684-91D37221424B}" dt="2022-04-27T02:54:40.912" v="1094" actId="26606"/>
          <ac:spMkLst>
            <pc:docMk/>
            <pc:sldMk cId="2596759209" sldId="323"/>
            <ac:spMk id="23" creationId="{081E4A58-353D-44AE-B2FC-2A74E2E400F7}"/>
          </ac:spMkLst>
        </pc:spChg>
      </pc:sldChg>
      <pc:sldChg chg="modSp add mod">
        <pc:chgData name="Manish Sharma" userId="b799adb9ba789c8f" providerId="LiveId" clId="{4105C92B-BBD3-407D-9684-91D37221424B}" dt="2022-04-27T09:50:08.230" v="1193" actId="27636"/>
        <pc:sldMkLst>
          <pc:docMk/>
          <pc:sldMk cId="3255258127" sldId="324"/>
        </pc:sldMkLst>
        <pc:spChg chg="mod">
          <ac:chgData name="Manish Sharma" userId="b799adb9ba789c8f" providerId="LiveId" clId="{4105C92B-BBD3-407D-9684-91D37221424B}" dt="2022-04-27T09:50:08.230" v="1193" actId="27636"/>
          <ac:spMkLst>
            <pc:docMk/>
            <pc:sldMk cId="3255258127" sldId="324"/>
            <ac:spMk id="2" creationId="{8F59FFBF-CA81-4462-B071-7BB98E245255}"/>
          </ac:spMkLst>
        </pc:spChg>
      </pc:sldChg>
      <pc:sldChg chg="modSp add mod">
        <pc:chgData name="Manish Sharma" userId="b799adb9ba789c8f" providerId="LiveId" clId="{4105C92B-BBD3-407D-9684-91D37221424B}" dt="2022-04-27T09:57:49.595" v="1199" actId="20577"/>
        <pc:sldMkLst>
          <pc:docMk/>
          <pc:sldMk cId="3248288148" sldId="325"/>
        </pc:sldMkLst>
        <pc:spChg chg="mod">
          <ac:chgData name="Manish Sharma" userId="b799adb9ba789c8f" providerId="LiveId" clId="{4105C92B-BBD3-407D-9684-91D37221424B}" dt="2022-04-27T09:57:49.595" v="1199" actId="20577"/>
          <ac:spMkLst>
            <pc:docMk/>
            <pc:sldMk cId="3248288148" sldId="325"/>
            <ac:spMk id="3" creationId="{B8F05CF7-146A-4554-9120-4BFA77BBD3C2}"/>
          </ac:spMkLst>
        </pc:spChg>
      </pc:sldChg>
      <pc:sldChg chg="add">
        <pc:chgData name="Manish Sharma" userId="b799adb9ba789c8f" providerId="LiveId" clId="{4105C92B-BBD3-407D-9684-91D37221424B}" dt="2022-04-27T10:47:51.095" v="1232"/>
        <pc:sldMkLst>
          <pc:docMk/>
          <pc:sldMk cId="3301202624" sldId="326"/>
        </pc:sldMkLst>
      </pc:sldChg>
      <pc:sldChg chg="modSp add mod">
        <pc:chgData name="Manish Sharma" userId="b799adb9ba789c8f" providerId="LiveId" clId="{4105C92B-BBD3-407D-9684-91D37221424B}" dt="2022-04-28T04:58:55.335" v="1439" actId="20577"/>
        <pc:sldMkLst>
          <pc:docMk/>
          <pc:sldMk cId="521453919" sldId="327"/>
        </pc:sldMkLst>
        <pc:spChg chg="mod">
          <ac:chgData name="Manish Sharma" userId="b799adb9ba789c8f" providerId="LiveId" clId="{4105C92B-BBD3-407D-9684-91D37221424B}" dt="2022-04-28T04:58:55.335" v="1439" actId="20577"/>
          <ac:spMkLst>
            <pc:docMk/>
            <pc:sldMk cId="521453919" sldId="327"/>
            <ac:spMk id="3" creationId="{13D28530-1051-4C53-BF8C-12DDDDE191EF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73060485" sldId="328"/>
        </pc:sldMkLst>
      </pc:sldChg>
      <pc:sldChg chg="modSp add">
        <pc:chgData name="Manish Sharma" userId="b799adb9ba789c8f" providerId="LiveId" clId="{4105C92B-BBD3-407D-9684-91D37221424B}" dt="2022-04-28T08:44:14.029" v="1824" actId="1076"/>
        <pc:sldMkLst>
          <pc:docMk/>
          <pc:sldMk cId="1760135" sldId="329"/>
        </pc:sldMkLst>
        <pc:picChg chg="mod">
          <ac:chgData name="Manish Sharma" userId="b799adb9ba789c8f" providerId="LiveId" clId="{4105C92B-BBD3-407D-9684-91D37221424B}" dt="2022-04-28T08:44:14.029" v="1824" actId="1076"/>
          <ac:picMkLst>
            <pc:docMk/>
            <pc:sldMk cId="1760135" sldId="329"/>
            <ac:picMk id="4" creationId="{C99C7BFE-22FD-4AE5-85EA-8F697B547615}"/>
          </ac:picMkLst>
        </pc:pic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19615658" sldId="330"/>
        </pc:sldMkLst>
      </pc:sldChg>
      <pc:sldChg chg="modSp add mod">
        <pc:chgData name="Manish Sharma" userId="b799adb9ba789c8f" providerId="LiveId" clId="{4105C92B-BBD3-407D-9684-91D37221424B}" dt="2022-04-27T04:43:33.596" v="1101" actId="27636"/>
        <pc:sldMkLst>
          <pc:docMk/>
          <pc:sldMk cId="603294666" sldId="331"/>
        </pc:sldMkLst>
        <pc:spChg chg="mod">
          <ac:chgData name="Manish Sharma" userId="b799adb9ba789c8f" providerId="LiveId" clId="{4105C92B-BBD3-407D-9684-91D37221424B}" dt="2022-04-27T04:43:33.596" v="1101" actId="27636"/>
          <ac:spMkLst>
            <pc:docMk/>
            <pc:sldMk cId="603294666" sldId="331"/>
            <ac:spMk id="4" creationId="{C1EACD60-7EC3-439D-8D35-7052A1E557B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872235650" sldId="33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699455721" sldId="332"/>
        </pc:sldMkLst>
      </pc:sldChg>
      <pc:sldChg chg="addSp delSp modSp add mod setBg">
        <pc:chgData name="Manish Sharma" userId="b799adb9ba789c8f" providerId="LiveId" clId="{4105C92B-BBD3-407D-9684-91D37221424B}" dt="2022-04-27T05:07:14.843" v="1106" actId="26606"/>
        <pc:sldMkLst>
          <pc:docMk/>
          <pc:sldMk cId="2724027664" sldId="332"/>
        </pc:sldMkLst>
        <pc:spChg chg="mod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2" creationId="{FE3FD86B-DE4D-4FF8-8070-F315D63B7857}"/>
          </ac:spMkLst>
        </pc:spChg>
        <pc:spChg chg="del">
          <ac:chgData name="Manish Sharma" userId="b799adb9ba789c8f" providerId="LiveId" clId="{4105C92B-BBD3-407D-9684-91D37221424B}" dt="2022-04-27T05:07:14.843" v="1106" actId="26606"/>
          <ac:spMkLst>
            <pc:docMk/>
            <pc:sldMk cId="2724027664" sldId="332"/>
            <ac:spMk id="3" creationId="{27A52A4C-B5D0-4F84-9F2F-329848192DEC}"/>
          </ac:spMkLst>
        </pc:spChg>
        <pc:graphicFrameChg chg="add">
          <ac:chgData name="Manish Sharma" userId="b799adb9ba789c8f" providerId="LiveId" clId="{4105C92B-BBD3-407D-9684-91D37221424B}" dt="2022-04-27T05:07:14.843" v="1106" actId="26606"/>
          <ac:graphicFrameMkLst>
            <pc:docMk/>
            <pc:sldMk cId="2724027664" sldId="332"/>
            <ac:graphicFrameMk id="5" creationId="{21DEF201-9BC7-317A-2DB1-F48AB28EA5EB}"/>
          </ac:graphicFrameMkLst>
        </pc:graphicFrameChg>
      </pc:sldChg>
      <pc:sldChg chg="modSp new mod">
        <pc:chgData name="Manish Sharma" userId="b799adb9ba789c8f" providerId="LiveId" clId="{4105C92B-BBD3-407D-9684-91D37221424B}" dt="2022-04-27T05:10:53.858" v="1116"/>
        <pc:sldMkLst>
          <pc:docMk/>
          <pc:sldMk cId="144911442" sldId="333"/>
        </pc:sldMkLst>
        <pc:spChg chg="mod">
          <ac:chgData name="Manish Sharma" userId="b799adb9ba789c8f" providerId="LiveId" clId="{4105C92B-BBD3-407D-9684-91D37221424B}" dt="2022-04-27T05:10:53.858" v="1116"/>
          <ac:spMkLst>
            <pc:docMk/>
            <pc:sldMk cId="144911442" sldId="333"/>
            <ac:spMk id="2" creationId="{58BEDEA6-AC86-4477-80D6-8611387DC4A8}"/>
          </ac:spMkLst>
        </pc:spChg>
        <pc:spChg chg="mod">
          <ac:chgData name="Manish Sharma" userId="b799adb9ba789c8f" providerId="LiveId" clId="{4105C92B-BBD3-407D-9684-91D37221424B}" dt="2022-04-27T05:10:46.444" v="1111" actId="6549"/>
          <ac:spMkLst>
            <pc:docMk/>
            <pc:sldMk cId="144911442" sldId="333"/>
            <ac:spMk id="3" creationId="{F97D6C5F-1A1B-49AC-8F2D-EE0393E1680A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165250704" sldId="33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89683339" sldId="334"/>
        </pc:sldMkLst>
      </pc:sldChg>
      <pc:sldChg chg="addSp delSp modSp new mod">
        <pc:chgData name="Manish Sharma" userId="b799adb9ba789c8f" providerId="LiveId" clId="{4105C92B-BBD3-407D-9684-91D37221424B}" dt="2022-04-27T05:13:09.876" v="1134" actId="33524"/>
        <pc:sldMkLst>
          <pc:docMk/>
          <pc:sldMk cId="697300457" sldId="334"/>
        </pc:sldMkLst>
        <pc:spChg chg="mod">
          <ac:chgData name="Manish Sharma" userId="b799adb9ba789c8f" providerId="LiveId" clId="{4105C92B-BBD3-407D-9684-91D37221424B}" dt="2022-04-27T05:11:31.785" v="1118"/>
          <ac:spMkLst>
            <pc:docMk/>
            <pc:sldMk cId="697300457" sldId="334"/>
            <ac:spMk id="2" creationId="{BEB3E580-6EB7-41C9-AFFF-18E322D20E4A}"/>
          </ac:spMkLst>
        </pc:spChg>
        <pc:spChg chg="mod">
          <ac:chgData name="Manish Sharma" userId="b799adb9ba789c8f" providerId="LiveId" clId="{4105C92B-BBD3-407D-9684-91D37221424B}" dt="2022-04-27T05:13:09.876" v="1134" actId="33524"/>
          <ac:spMkLst>
            <pc:docMk/>
            <pc:sldMk cId="697300457" sldId="334"/>
            <ac:spMk id="3" creationId="{E3EE8C80-07C6-414C-9175-026C2B3F5ECB}"/>
          </ac:spMkLst>
        </pc:spChg>
        <pc:spChg chg="add del">
          <ac:chgData name="Manish Sharma" userId="b799adb9ba789c8f" providerId="LiveId" clId="{4105C92B-BBD3-407D-9684-91D37221424B}" dt="2022-04-27T05:11:58.923" v="1123"/>
          <ac:spMkLst>
            <pc:docMk/>
            <pc:sldMk cId="697300457" sldId="334"/>
            <ac:spMk id="4" creationId="{E8ADF21D-C30D-471D-8E65-C1B49F17CA06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58718415" sldId="335"/>
        </pc:sldMkLst>
      </pc:sldChg>
      <pc:sldChg chg="modSp add mod">
        <pc:chgData name="Manish Sharma" userId="b799adb9ba789c8f" providerId="LiveId" clId="{4105C92B-BBD3-407D-9684-91D37221424B}" dt="2022-04-27T06:24:07.856" v="1145" actId="6549"/>
        <pc:sldMkLst>
          <pc:docMk/>
          <pc:sldMk cId="4198382552" sldId="335"/>
        </pc:sldMkLst>
        <pc:spChg chg="mod">
          <ac:chgData name="Manish Sharma" userId="b799adb9ba789c8f" providerId="LiveId" clId="{4105C92B-BBD3-407D-9684-91D37221424B}" dt="2022-04-27T06:23:43.861" v="1136" actId="27636"/>
          <ac:spMkLst>
            <pc:docMk/>
            <pc:sldMk cId="4198382552" sldId="335"/>
            <ac:spMk id="2" creationId="{200B82DB-5666-4D21-9ADB-5B816738A471}"/>
          </ac:spMkLst>
        </pc:spChg>
        <pc:spChg chg="mod">
          <ac:chgData name="Manish Sharma" userId="b799adb9ba789c8f" providerId="LiveId" clId="{4105C92B-BBD3-407D-9684-91D37221424B}" dt="2022-04-27T06:24:07.856" v="1145" actId="6549"/>
          <ac:spMkLst>
            <pc:docMk/>
            <pc:sldMk cId="4198382552" sldId="335"/>
            <ac:spMk id="4" creationId="{A0C155F6-EDA6-490E-8527-DD0DD1D7DA9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60902878" sldId="336"/>
        </pc:sldMkLst>
      </pc:sldChg>
      <pc:sldChg chg="modSp add mod">
        <pc:chgData name="Manish Sharma" userId="b799adb9ba789c8f" providerId="LiveId" clId="{4105C92B-BBD3-407D-9684-91D37221424B}" dt="2022-04-27T06:23:43.902" v="1137" actId="27636"/>
        <pc:sldMkLst>
          <pc:docMk/>
          <pc:sldMk cId="3205903522" sldId="336"/>
        </pc:sldMkLst>
        <pc:spChg chg="mod">
          <ac:chgData name="Manish Sharma" userId="b799adb9ba789c8f" providerId="LiveId" clId="{4105C92B-BBD3-407D-9684-91D37221424B}" dt="2022-04-27T06:23:43.902" v="1137" actId="27636"/>
          <ac:spMkLst>
            <pc:docMk/>
            <pc:sldMk cId="3205903522" sldId="336"/>
            <ac:spMk id="5" creationId="{FB8E7FB4-3224-4CDC-A90F-67E31FD29CF2}"/>
          </ac:spMkLst>
        </pc:spChg>
      </pc:sldChg>
      <pc:sldChg chg="add">
        <pc:chgData name="Manish Sharma" userId="b799adb9ba789c8f" providerId="LiveId" clId="{4105C92B-BBD3-407D-9684-91D37221424B}" dt="2022-04-27T06:23:43.762" v="1135"/>
        <pc:sldMkLst>
          <pc:docMk/>
          <pc:sldMk cId="3016633635" sldId="33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90180290" sldId="338"/>
        </pc:sldMkLst>
      </pc:sldChg>
      <pc:sldChg chg="modSp new mod">
        <pc:chgData name="Manish Sharma" userId="b799adb9ba789c8f" providerId="LiveId" clId="{4105C92B-BBD3-407D-9684-91D37221424B}" dt="2022-04-27T06:27:49.263" v="1165" actId="27636"/>
        <pc:sldMkLst>
          <pc:docMk/>
          <pc:sldMk cId="2402096242" sldId="338"/>
        </pc:sldMkLst>
        <pc:spChg chg="mod">
          <ac:chgData name="Manish Sharma" userId="b799adb9ba789c8f" providerId="LiveId" clId="{4105C92B-BBD3-407D-9684-91D37221424B}" dt="2022-04-27T06:26:02.713" v="1149"/>
          <ac:spMkLst>
            <pc:docMk/>
            <pc:sldMk cId="2402096242" sldId="338"/>
            <ac:spMk id="2" creationId="{A27BCDDC-A119-4629-BDDF-56C8D3F1613D}"/>
          </ac:spMkLst>
        </pc:spChg>
        <pc:spChg chg="mod">
          <ac:chgData name="Manish Sharma" userId="b799adb9ba789c8f" providerId="LiveId" clId="{4105C92B-BBD3-407D-9684-91D37221424B}" dt="2022-04-27T06:27:49.263" v="1165" actId="27636"/>
          <ac:spMkLst>
            <pc:docMk/>
            <pc:sldMk cId="2402096242" sldId="338"/>
            <ac:spMk id="3" creationId="{5D3BBC13-B81A-4C82-BD65-D1B480C4C2E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54887882" sldId="339"/>
        </pc:sldMkLst>
      </pc:sldChg>
      <pc:sldChg chg="modSp add mod">
        <pc:chgData name="Manish Sharma" userId="b799adb9ba789c8f" providerId="LiveId" clId="{4105C92B-BBD3-407D-9684-91D37221424B}" dt="2022-04-27T06:57:35.642" v="1168" actId="27636"/>
        <pc:sldMkLst>
          <pc:docMk/>
          <pc:sldMk cId="3481779306" sldId="339"/>
        </pc:sldMkLst>
        <pc:spChg chg="mod">
          <ac:chgData name="Manish Sharma" userId="b799adb9ba789c8f" providerId="LiveId" clId="{4105C92B-BBD3-407D-9684-91D37221424B}" dt="2022-04-27T06:57:35.636" v="1167" actId="27636"/>
          <ac:spMkLst>
            <pc:docMk/>
            <pc:sldMk cId="3481779306" sldId="339"/>
            <ac:spMk id="4" creationId="{458284BE-5F8A-4BC6-90E4-DDF649CBBEBF}"/>
          </ac:spMkLst>
        </pc:spChg>
        <pc:spChg chg="mod">
          <ac:chgData name="Manish Sharma" userId="b799adb9ba789c8f" providerId="LiveId" clId="{4105C92B-BBD3-407D-9684-91D37221424B}" dt="2022-04-27T06:57:35.642" v="1168" actId="27636"/>
          <ac:spMkLst>
            <pc:docMk/>
            <pc:sldMk cId="3481779306" sldId="339"/>
            <ac:spMk id="6" creationId="{CCF6C15B-D0C7-428D-A5C4-8CB761B5EB4E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627418106" sldId="340"/>
        </pc:sldMkLst>
      </pc:sldChg>
      <pc:sldChg chg="addSp delSp modSp new mod">
        <pc:chgData name="Manish Sharma" userId="b799adb9ba789c8f" providerId="LiveId" clId="{4105C92B-BBD3-407D-9684-91D37221424B}" dt="2022-04-27T09:18:16.228" v="1179"/>
        <pc:sldMkLst>
          <pc:docMk/>
          <pc:sldMk cId="2987048403" sldId="340"/>
        </pc:sldMkLst>
        <pc:spChg chg="mod">
          <ac:chgData name="Manish Sharma" userId="b799adb9ba789c8f" providerId="LiveId" clId="{4105C92B-BBD3-407D-9684-91D37221424B}" dt="2022-04-27T08:05:34.528" v="1173"/>
          <ac:spMkLst>
            <pc:docMk/>
            <pc:sldMk cId="2987048403" sldId="340"/>
            <ac:spMk id="2" creationId="{4AFC665A-BE05-4761-9DBE-A11FAB4C41F3}"/>
          </ac:spMkLst>
        </pc:spChg>
        <pc:spChg chg="del">
          <ac:chgData name="Manish Sharma" userId="b799adb9ba789c8f" providerId="LiveId" clId="{4105C92B-BBD3-407D-9684-91D37221424B}" dt="2022-04-27T08:05:44.898" v="1174" actId="478"/>
          <ac:spMkLst>
            <pc:docMk/>
            <pc:sldMk cId="2987048403" sldId="340"/>
            <ac:spMk id="3" creationId="{B913E42F-44AD-4677-8B2C-2CB909CEC31F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4" creationId="{08221015-350D-47BC-BBDD-207B40F7763B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5" creationId="{C36AE461-760D-4BB7-823C-636D58A0EADE}"/>
          </ac:spMkLst>
        </pc:spChg>
        <pc:spChg chg="add mod">
          <ac:chgData name="Manish Sharma" userId="b799adb9ba789c8f" providerId="LiveId" clId="{4105C92B-BBD3-407D-9684-91D37221424B}" dt="2022-04-27T08:05:45.581" v="1175"/>
          <ac:spMkLst>
            <pc:docMk/>
            <pc:sldMk cId="2987048403" sldId="340"/>
            <ac:spMk id="6" creationId="{D7E85EAC-E0BD-43ED-8DCC-BC664F1BF301}"/>
          </ac:spMkLst>
        </pc:spChg>
        <pc:spChg chg="add mod">
          <ac:chgData name="Manish Sharma" userId="b799adb9ba789c8f" providerId="LiveId" clId="{4105C92B-BBD3-407D-9684-91D37221424B}" dt="2022-04-27T08:05:51.863" v="1177" actId="20577"/>
          <ac:spMkLst>
            <pc:docMk/>
            <pc:sldMk cId="2987048403" sldId="340"/>
            <ac:spMk id="8" creationId="{CD2AEB0C-23DD-462C-8881-E60BC2F19B45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9" creationId="{1C2FBEDE-2600-416C-9B2E-929E94BF6B0D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0" creationId="{3C413D3D-7B0F-4CEC-934E-F5BF1D8A174C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1" creationId="{8115489F-A948-4B3D-B799-3BC004BCF88B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3" creationId="{95D4C050-4703-45D3-B440-CCDCF70AAAFF}"/>
          </ac:spMkLst>
        </pc:spChg>
        <pc:spChg chg="add mod">
          <ac:chgData name="Manish Sharma" userId="b799adb9ba789c8f" providerId="LiveId" clId="{4105C92B-BBD3-407D-9684-91D37221424B}" dt="2022-04-27T09:18:02.054" v="1178"/>
          <ac:spMkLst>
            <pc:docMk/>
            <pc:sldMk cId="2987048403" sldId="340"/>
            <ac:spMk id="14" creationId="{07B0927B-2A66-4244-AB7C-EA9F2FE87771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5" creationId="{C8986205-67EA-46DE-9BAF-5E9B76E5E74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6" creationId="{64F4885E-05D6-494E-8079-6F8C4EDF919C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7" creationId="{ACC08C3C-19B3-4ACE-88DB-414E1C9C9273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19" creationId="{242DBFCE-43DF-4953-A4A1-F271680D36F7}"/>
          </ac:spMkLst>
        </pc:spChg>
        <pc:spChg chg="add mod">
          <ac:chgData name="Manish Sharma" userId="b799adb9ba789c8f" providerId="LiveId" clId="{4105C92B-BBD3-407D-9684-91D37221424B}" dt="2022-04-27T09:18:16.228" v="1179"/>
          <ac:spMkLst>
            <pc:docMk/>
            <pc:sldMk cId="2987048403" sldId="340"/>
            <ac:spMk id="20" creationId="{D8772645-347E-4A7F-92B2-C0220FB81058}"/>
          </ac:spMkLst>
        </pc:spChg>
        <pc:cxnChg chg="add mod">
          <ac:chgData name="Manish Sharma" userId="b799adb9ba789c8f" providerId="LiveId" clId="{4105C92B-BBD3-407D-9684-91D37221424B}" dt="2022-04-27T08:05:45.581" v="1175"/>
          <ac:cxnSpMkLst>
            <pc:docMk/>
            <pc:sldMk cId="2987048403" sldId="340"/>
            <ac:cxnSpMk id="7" creationId="{077A1741-96A7-47B1-A5D4-70C3B4D4EED2}"/>
          </ac:cxnSpMkLst>
        </pc:cxnChg>
        <pc:cxnChg chg="add mod">
          <ac:chgData name="Manish Sharma" userId="b799adb9ba789c8f" providerId="LiveId" clId="{4105C92B-BBD3-407D-9684-91D37221424B}" dt="2022-04-27T09:18:02.054" v="1178"/>
          <ac:cxnSpMkLst>
            <pc:docMk/>
            <pc:sldMk cId="2987048403" sldId="340"/>
            <ac:cxnSpMk id="12" creationId="{501C9F42-F08B-4CE9-844B-06B6896D92C2}"/>
          </ac:cxnSpMkLst>
        </pc:cxnChg>
        <pc:cxnChg chg="add mod">
          <ac:chgData name="Manish Sharma" userId="b799adb9ba789c8f" providerId="LiveId" clId="{4105C92B-BBD3-407D-9684-91D37221424B}" dt="2022-04-27T09:18:16.228" v="1179"/>
          <ac:cxnSpMkLst>
            <pc:docMk/>
            <pc:sldMk cId="2987048403" sldId="340"/>
            <ac:cxnSpMk id="18" creationId="{376E8AB0-805B-4B0C-97A5-F5EFEEF10771}"/>
          </ac:cxnSpMkLst>
        </pc:cxnChg>
      </pc:sldChg>
      <pc:sldChg chg="addSp delSp modSp new mod">
        <pc:chgData name="Manish Sharma" userId="b799adb9ba789c8f" providerId="LiveId" clId="{4105C92B-BBD3-407D-9684-91D37221424B}" dt="2022-04-27T09:28:38.109" v="1184"/>
        <pc:sldMkLst>
          <pc:docMk/>
          <pc:sldMk cId="241656494" sldId="341"/>
        </pc:sldMkLst>
        <pc:spChg chg="mod">
          <ac:chgData name="Manish Sharma" userId="b799adb9ba789c8f" providerId="LiveId" clId="{4105C92B-BBD3-407D-9684-91D37221424B}" dt="2022-04-27T09:27:58.025" v="1181"/>
          <ac:spMkLst>
            <pc:docMk/>
            <pc:sldMk cId="241656494" sldId="341"/>
            <ac:spMk id="2" creationId="{7C3248FE-29BF-4045-ACCC-A406EBB59C48}"/>
          </ac:spMkLst>
        </pc:spChg>
        <pc:spChg chg="del">
          <ac:chgData name="Manish Sharma" userId="b799adb9ba789c8f" providerId="LiveId" clId="{4105C92B-BBD3-407D-9684-91D37221424B}" dt="2022-04-27T09:28:02.052" v="1182" actId="478"/>
          <ac:spMkLst>
            <pc:docMk/>
            <pc:sldMk cId="241656494" sldId="341"/>
            <ac:spMk id="3" creationId="{C5FBC16B-59AD-4BA9-AC32-E6588DED71D9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4" creationId="{B6B3E4A9-39DE-4055-8231-91B38084875E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5" creationId="{2FA4E1B8-4A34-4814-BB3C-BB7C8AC29558}"/>
          </ac:spMkLst>
        </pc:spChg>
        <pc:spChg chg="add mod">
          <ac:chgData name="Manish Sharma" userId="b799adb9ba789c8f" providerId="LiveId" clId="{4105C92B-BBD3-407D-9684-91D37221424B}" dt="2022-04-27T09:28:10.647" v="1183"/>
          <ac:spMkLst>
            <pc:docMk/>
            <pc:sldMk cId="241656494" sldId="341"/>
            <ac:spMk id="6" creationId="{926B9F55-4F9F-4D74-BCB7-9CCFC44DB17F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9" creationId="{2F0C32F2-27F8-4F78-BE64-1DBDF662B4D2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0" creationId="{825BA32D-296F-4092-A1AF-24997CDAEBBA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1" creationId="{BD8A0E67-5410-4C90-A30B-689AE2BF5A3E}"/>
          </ac:spMkLst>
        </pc:spChg>
        <pc:spChg chg="add mod">
          <ac:chgData name="Manish Sharma" userId="b799adb9ba789c8f" providerId="LiveId" clId="{4105C92B-BBD3-407D-9684-91D37221424B}" dt="2022-04-27T09:28:38.109" v="1184"/>
          <ac:spMkLst>
            <pc:docMk/>
            <pc:sldMk cId="241656494" sldId="341"/>
            <ac:spMk id="12" creationId="{E03C991D-605A-4C7B-ACE4-90790A935F9E}"/>
          </ac:spMkLst>
        </pc:sp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7" creationId="{5E7722F7-F24D-46D5-97D1-22407CB572AE}"/>
          </ac:cxnSpMkLst>
        </pc:cxnChg>
        <pc:cxnChg chg="add mod">
          <ac:chgData name="Manish Sharma" userId="b799adb9ba789c8f" providerId="LiveId" clId="{4105C92B-BBD3-407D-9684-91D37221424B}" dt="2022-04-27T09:28:10.647" v="1183"/>
          <ac:cxnSpMkLst>
            <pc:docMk/>
            <pc:sldMk cId="241656494" sldId="341"/>
            <ac:cxnSpMk id="8" creationId="{07177A5A-E774-4E8E-85A1-721DC3FB85C1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12743240" sldId="341"/>
        </pc:sldMkLst>
      </pc:sldChg>
      <pc:sldChg chg="modSp add mod">
        <pc:chgData name="Manish Sharma" userId="b799adb9ba789c8f" providerId="LiveId" clId="{4105C92B-BBD3-407D-9684-91D37221424B}" dt="2022-04-27T09:35:38.606" v="1186" actId="27636"/>
        <pc:sldMkLst>
          <pc:docMk/>
          <pc:sldMk cId="2548338547" sldId="342"/>
        </pc:sldMkLst>
        <pc:spChg chg="mod">
          <ac:chgData name="Manish Sharma" userId="b799adb9ba789c8f" providerId="LiveId" clId="{4105C92B-BBD3-407D-9684-91D37221424B}" dt="2022-04-27T09:35:38.606" v="1186" actId="27636"/>
          <ac:spMkLst>
            <pc:docMk/>
            <pc:sldMk cId="2548338547" sldId="342"/>
            <ac:spMk id="2" creationId="{5015CB6B-C5DA-4BD4-8BC8-10F3F4196D63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977474411" sldId="342"/>
        </pc:sldMkLst>
      </pc:sldChg>
      <pc:sldChg chg="new del">
        <pc:chgData name="Manish Sharma" userId="b799adb9ba789c8f" providerId="LiveId" clId="{4105C92B-BBD3-407D-9684-91D37221424B}" dt="2022-04-27T09:57:23.581" v="1196" actId="47"/>
        <pc:sldMkLst>
          <pc:docMk/>
          <pc:sldMk cId="818443668" sldId="34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78738908" sldId="343"/>
        </pc:sldMkLst>
      </pc:sldChg>
      <pc:sldChg chg="addSp delSp modSp new mod">
        <pc:chgData name="Manish Sharma" userId="b799adb9ba789c8f" providerId="LiveId" clId="{4105C92B-BBD3-407D-9684-91D37221424B}" dt="2022-04-27T10:45:56.149" v="1231" actId="33524"/>
        <pc:sldMkLst>
          <pc:docMk/>
          <pc:sldMk cId="2870919332" sldId="343"/>
        </pc:sldMkLst>
        <pc:spChg chg="mod">
          <ac:chgData name="Manish Sharma" userId="b799adb9ba789c8f" providerId="LiveId" clId="{4105C92B-BBD3-407D-9684-91D37221424B}" dt="2022-04-27T10:45:43.620" v="1230" actId="20577"/>
          <ac:spMkLst>
            <pc:docMk/>
            <pc:sldMk cId="2870919332" sldId="343"/>
            <ac:spMk id="2" creationId="{F5B8E6E0-9011-4A07-9BDF-09216601568F}"/>
          </ac:spMkLst>
        </pc:spChg>
        <pc:spChg chg="add del mod">
          <ac:chgData name="Manish Sharma" userId="b799adb9ba789c8f" providerId="LiveId" clId="{4105C92B-BBD3-407D-9684-91D37221424B}" dt="2022-04-27T10:45:56.149" v="1231" actId="33524"/>
          <ac:spMkLst>
            <pc:docMk/>
            <pc:sldMk cId="2870919332" sldId="343"/>
            <ac:spMk id="3" creationId="{99B819CD-AA4F-4FD1-A882-3BBA80B69F75}"/>
          </ac:spMkLst>
        </pc:spChg>
        <pc:spChg chg="add del mod">
          <ac:chgData name="Manish Sharma" userId="b799adb9ba789c8f" providerId="LiveId" clId="{4105C92B-BBD3-407D-9684-91D37221424B}" dt="2022-04-27T10:45:17.405" v="1205"/>
          <ac:spMkLst>
            <pc:docMk/>
            <pc:sldMk cId="2870919332" sldId="343"/>
            <ac:spMk id="4" creationId="{F3D925F2-CC67-4F92-821D-6C849D4ECC08}"/>
          </ac:spMkLst>
        </pc:spChg>
      </pc:sldChg>
      <pc:sldChg chg="addSp delSp modSp new mod">
        <pc:chgData name="Manish Sharma" userId="b799adb9ba789c8f" providerId="LiveId" clId="{4105C92B-BBD3-407D-9684-91D37221424B}" dt="2022-04-28T04:18:38.118" v="1293" actId="20577"/>
        <pc:sldMkLst>
          <pc:docMk/>
          <pc:sldMk cId="1967050575" sldId="344"/>
        </pc:sldMkLst>
        <pc:spChg chg="mod">
          <ac:chgData name="Manish Sharma" userId="b799adb9ba789c8f" providerId="LiveId" clId="{4105C92B-BBD3-407D-9684-91D37221424B}" dt="2022-04-28T04:18:38.118" v="1293" actId="20577"/>
          <ac:spMkLst>
            <pc:docMk/>
            <pc:sldMk cId="1967050575" sldId="344"/>
            <ac:spMk id="2" creationId="{CF6D7FDC-1A8A-42A9-B73A-10DD5F615233}"/>
          </ac:spMkLst>
        </pc:spChg>
        <pc:spChg chg="mod">
          <ac:chgData name="Manish Sharma" userId="b799adb9ba789c8f" providerId="LiveId" clId="{4105C92B-BBD3-407D-9684-91D37221424B}" dt="2022-04-28T04:18:24.656" v="1274" actId="27636"/>
          <ac:spMkLst>
            <pc:docMk/>
            <pc:sldMk cId="1967050575" sldId="344"/>
            <ac:spMk id="3" creationId="{B7C72FB6-B93D-4BE0-9F76-C020C1F068BA}"/>
          </ac:spMkLst>
        </pc:spChg>
        <pc:spChg chg="add del">
          <ac:chgData name="Manish Sharma" userId="b799adb9ba789c8f" providerId="LiveId" clId="{4105C92B-BBD3-407D-9684-91D37221424B}" dt="2022-04-28T04:18:16.114" v="1267"/>
          <ac:spMkLst>
            <pc:docMk/>
            <pc:sldMk cId="1967050575" sldId="344"/>
            <ac:spMk id="4" creationId="{F6264FB3-B5DE-4F6B-A9E5-996733A68D39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24290472" sldId="344"/>
        </pc:sldMkLst>
      </pc:sldChg>
      <pc:sldChg chg="modSp new mod">
        <pc:chgData name="Manish Sharma" userId="b799adb9ba789c8f" providerId="LiveId" clId="{4105C92B-BBD3-407D-9684-91D37221424B}" dt="2022-04-28T04:17:36.174" v="1264"/>
        <pc:sldMkLst>
          <pc:docMk/>
          <pc:sldMk cId="800310057" sldId="345"/>
        </pc:sldMkLst>
        <pc:spChg chg="mod">
          <ac:chgData name="Manish Sharma" userId="b799adb9ba789c8f" providerId="LiveId" clId="{4105C92B-BBD3-407D-9684-91D37221424B}" dt="2022-04-28T04:17:36.174" v="1264"/>
          <ac:spMkLst>
            <pc:docMk/>
            <pc:sldMk cId="800310057" sldId="345"/>
            <ac:spMk id="2" creationId="{C8A6DC86-7201-4877-AA95-D6879E37294B}"/>
          </ac:spMkLst>
        </pc:spChg>
        <pc:spChg chg="mod">
          <ac:chgData name="Manish Sharma" userId="b799adb9ba789c8f" providerId="LiveId" clId="{4105C92B-BBD3-407D-9684-91D37221424B}" dt="2022-04-28T04:17:26.041" v="1261" actId="20577"/>
          <ac:spMkLst>
            <pc:docMk/>
            <pc:sldMk cId="800310057" sldId="345"/>
            <ac:spMk id="3" creationId="{87BA42FF-7495-4AB2-A4B4-07F4D42E19DB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213827792" sldId="345"/>
        </pc:sldMkLst>
      </pc:sldChg>
      <pc:sldChg chg="addSp delSp modSp new mod">
        <pc:chgData name="Manish Sharma" userId="b799adb9ba789c8f" providerId="LiveId" clId="{4105C92B-BBD3-407D-9684-91D37221424B}" dt="2022-04-28T06:35:44.810" v="1605" actId="6549"/>
        <pc:sldMkLst>
          <pc:docMk/>
          <pc:sldMk cId="3284853755" sldId="346"/>
        </pc:sldMkLst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2" creationId="{14C6104C-A2B6-4D85-82B4-85A1F14D76B1}"/>
          </ac:spMkLst>
        </pc:spChg>
        <pc:spChg chg="del">
          <ac:chgData name="Manish Sharma" userId="b799adb9ba789c8f" providerId="LiveId" clId="{4105C92B-BBD3-407D-9684-91D37221424B}" dt="2022-04-28T06:33:15.943" v="1441" actId="478"/>
          <ac:spMkLst>
            <pc:docMk/>
            <pc:sldMk cId="3284853755" sldId="346"/>
            <ac:spMk id="3" creationId="{34B21FCB-4031-4C6B-BAF9-AA6F02818B27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4" creationId="{7FFD3C0D-432C-49A3-B263-6C7DA2E32C80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5" creationId="{4283669B-9604-4383-AA36-8DD1322BD6AD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6" creationId="{F3EF3837-BE39-47F9-834C-5DC84CAF9D5B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9" creationId="{D38F8384-7C32-4E9F-BE08-77949556091F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0" creationId="{34A622A1-5CBD-461D-BCA0-92EA2A5B2BA5}"/>
          </ac:spMkLst>
        </pc:spChg>
        <pc:spChg chg="add mod">
          <ac:chgData name="Manish Sharma" userId="b799adb9ba789c8f" providerId="LiveId" clId="{4105C92B-BBD3-407D-9684-91D37221424B}" dt="2022-04-28T06:33:17.608" v="1442"/>
          <ac:spMkLst>
            <pc:docMk/>
            <pc:sldMk cId="3284853755" sldId="346"/>
            <ac:spMk id="11" creationId="{5525E2DC-CD45-4089-AC88-8E480C8E999B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2" creationId="{73B59F53-F194-4A19-B5A7-B496AFFE9DE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3" creationId="{6F177D7F-0A8E-4E2E-A929-95C565FC722A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6" creationId="{0011B8E6-99B7-461D-832A-81C122B93276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19" creationId="{3D275896-D1A1-4A67-9BA5-2AC56D01D94F}"/>
          </ac:spMkLst>
        </pc:spChg>
        <pc:spChg chg="add mod">
          <ac:chgData name="Manish Sharma" userId="b799adb9ba789c8f" providerId="LiveId" clId="{4105C92B-BBD3-407D-9684-91D37221424B}" dt="2022-04-28T06:33:41.126" v="1443"/>
          <ac:spMkLst>
            <pc:docMk/>
            <pc:sldMk cId="3284853755" sldId="346"/>
            <ac:spMk id="20" creationId="{7AD5CD1C-D448-4311-87AA-2942C9C359F5}"/>
          </ac:spMkLst>
        </pc:spChg>
        <pc:spChg chg="add mod">
          <ac:chgData name="Manish Sharma" userId="b799adb9ba789c8f" providerId="LiveId" clId="{4105C92B-BBD3-407D-9684-91D37221424B}" dt="2022-04-28T06:35:44.810" v="1605" actId="6549"/>
          <ac:spMkLst>
            <pc:docMk/>
            <pc:sldMk cId="3284853755" sldId="346"/>
            <ac:spMk id="21" creationId="{F43E96A3-C2E9-4EB5-89A4-6E00F59771B1}"/>
          </ac:spMkLst>
        </pc:sp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7" creationId="{40F8C7CA-5413-4F81-8A48-9B650B04009A}"/>
          </ac:cxnSpMkLst>
        </pc:cxnChg>
        <pc:cxnChg chg="add mod">
          <ac:chgData name="Manish Sharma" userId="b799adb9ba789c8f" providerId="LiveId" clId="{4105C92B-BBD3-407D-9684-91D37221424B}" dt="2022-04-28T06:33:17.608" v="1442"/>
          <ac:cxnSpMkLst>
            <pc:docMk/>
            <pc:sldMk cId="3284853755" sldId="346"/>
            <ac:cxnSpMk id="8" creationId="{12E284CE-2377-4650-8057-F791EFDCEA41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4" creationId="{C3ED8BAC-7AB6-4117-BD6E-29C49C1D4BA6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5" creationId="{4A645910-4CDB-4526-A8F8-46B6151714B9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7" creationId="{99A0C64E-B65F-4B00-A520-94A0C535EA04}"/>
          </ac:cxnSpMkLst>
        </pc:cxnChg>
        <pc:cxnChg chg="add mod">
          <ac:chgData name="Manish Sharma" userId="b799adb9ba789c8f" providerId="LiveId" clId="{4105C92B-BBD3-407D-9684-91D37221424B}" dt="2022-04-28T06:33:41.126" v="1443"/>
          <ac:cxnSpMkLst>
            <pc:docMk/>
            <pc:sldMk cId="3284853755" sldId="346"/>
            <ac:cxnSpMk id="18" creationId="{E839F5E3-4047-422F-8158-02A3BBE2390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636982683" sldId="346"/>
        </pc:sldMkLst>
      </pc:sldChg>
      <pc:sldChg chg="addSp delSp modSp new mod">
        <pc:chgData name="Manish Sharma" userId="b799adb9ba789c8f" providerId="LiveId" clId="{4105C92B-BBD3-407D-9684-91D37221424B}" dt="2022-04-28T06:52:06.725" v="1628"/>
        <pc:sldMkLst>
          <pc:docMk/>
          <pc:sldMk cId="432255272" sldId="347"/>
        </pc:sldMkLst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2" creationId="{837673D3-9B10-4F2F-A5D0-653C5CC78701}"/>
          </ac:spMkLst>
        </pc:spChg>
        <pc:spChg chg="del">
          <ac:chgData name="Manish Sharma" userId="b799adb9ba789c8f" providerId="LiveId" clId="{4105C92B-BBD3-407D-9684-91D37221424B}" dt="2022-04-28T06:40:40.952" v="1607" actId="478"/>
          <ac:spMkLst>
            <pc:docMk/>
            <pc:sldMk cId="432255272" sldId="347"/>
            <ac:spMk id="3" creationId="{CBB70AC0-D8B3-48B2-AF34-83746094C08F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4" creationId="{DC20A2CD-D4F4-41CC-87BA-807300928314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5" creationId="{FE331525-1330-47D5-BC6F-D22BC5E72A57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8" creationId="{ACA615E0-ACC3-46D4-998C-8DC94793E593}"/>
          </ac:spMkLst>
        </pc:spChg>
        <pc:spChg chg="add mod">
          <ac:chgData name="Manish Sharma" userId="b799adb9ba789c8f" providerId="LiveId" clId="{4105C92B-BBD3-407D-9684-91D37221424B}" dt="2022-04-28T06:40:49.972" v="1608"/>
          <ac:spMkLst>
            <pc:docMk/>
            <pc:sldMk cId="432255272" sldId="347"/>
            <ac:spMk id="9" creationId="{268589AC-5461-4DC4-ADFE-8D6569FDF27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0" creationId="{01040051-7819-41E3-B843-6AF8CCE24344}"/>
          </ac:spMkLst>
        </pc:spChg>
        <pc:spChg chg="add mod">
          <ac:chgData name="Manish Sharma" userId="b799adb9ba789c8f" providerId="LiveId" clId="{4105C92B-BBD3-407D-9684-91D37221424B}" dt="2022-04-28T06:41:00.581" v="1609"/>
          <ac:spMkLst>
            <pc:docMk/>
            <pc:sldMk cId="432255272" sldId="347"/>
            <ac:spMk id="11" creationId="{6ADC2FB9-D583-4DB4-99F2-E2B6EBD8DFF6}"/>
          </ac:spMkLst>
        </pc:spChg>
        <pc:spChg chg="add mod">
          <ac:chgData name="Manish Sharma" userId="b799adb9ba789c8f" providerId="LiveId" clId="{4105C92B-BBD3-407D-9684-91D37221424B}" dt="2022-04-28T06:41:53.998" v="1623" actId="1076"/>
          <ac:spMkLst>
            <pc:docMk/>
            <pc:sldMk cId="432255272" sldId="347"/>
            <ac:spMk id="13" creationId="{55D924A9-6D8B-4D1C-9EAA-19D3D727BB88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4" creationId="{404E97E9-D072-4B71-9035-E0FC2D8D42BF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5" creationId="{D1AFB065-9FE0-4B9B-9D28-C2C77AE96945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7" creationId="{546682D3-96B8-4627-89B5-2CCBF7E8FE14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19" creationId="{E04D87E1-BEFD-4BAA-8A9A-7306BE7E2E36}"/>
          </ac:spMkLst>
        </pc:spChg>
        <pc:spChg chg="add mod">
          <ac:chgData name="Manish Sharma" userId="b799adb9ba789c8f" providerId="LiveId" clId="{4105C92B-BBD3-407D-9684-91D37221424B}" dt="2022-04-28T06:50:37.802" v="1625"/>
          <ac:spMkLst>
            <pc:docMk/>
            <pc:sldMk cId="432255272" sldId="347"/>
            <ac:spMk id="20" creationId="{CDFE32EC-D7C4-4D26-AA6E-670B1BE3315B}"/>
          </ac:spMkLst>
        </pc:spChg>
        <pc:spChg chg="add mod">
          <ac:chgData name="Manish Sharma" userId="b799adb9ba789c8f" providerId="LiveId" clId="{4105C92B-BBD3-407D-9684-91D37221424B}" dt="2022-04-28T06:51:51.821" v="1627" actId="207"/>
          <ac:spMkLst>
            <pc:docMk/>
            <pc:sldMk cId="432255272" sldId="347"/>
            <ac:spMk id="21" creationId="{0F3008C9-5C64-4FEA-8FE7-41EC4662CC11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2" creationId="{34685AE4-7D25-45E7-9EF4-B8966B37381A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7" creationId="{62CA2CAA-E31F-4A36-8E7A-3150B9C8E049}"/>
          </ac:spMkLst>
        </pc:spChg>
        <pc:spChg chg="add mod">
          <ac:chgData name="Manish Sharma" userId="b799adb9ba789c8f" providerId="LiveId" clId="{4105C92B-BBD3-407D-9684-91D37221424B}" dt="2022-04-28T06:52:06.725" v="1628"/>
          <ac:spMkLst>
            <pc:docMk/>
            <pc:sldMk cId="432255272" sldId="347"/>
            <ac:spMk id="28" creationId="{2393788A-7F5D-450B-9F48-1FAE9CBBEABE}"/>
          </ac:spMkLst>
        </pc:sp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6" creationId="{574210FF-F4A4-48FF-88FE-7AC7889B952F}"/>
          </ac:cxnSpMkLst>
        </pc:cxnChg>
        <pc:cxnChg chg="add mod">
          <ac:chgData name="Manish Sharma" userId="b799adb9ba789c8f" providerId="LiveId" clId="{4105C92B-BBD3-407D-9684-91D37221424B}" dt="2022-04-28T06:40:49.972" v="1608"/>
          <ac:cxnSpMkLst>
            <pc:docMk/>
            <pc:sldMk cId="432255272" sldId="347"/>
            <ac:cxnSpMk id="7" creationId="{1D0E9AB4-7F59-49C8-B4B2-B416E3FC31B2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6" creationId="{34EE194C-B99C-482B-9D76-C62D8AF646BC}"/>
          </ac:cxnSpMkLst>
        </pc:cxnChg>
        <pc:cxnChg chg="add mod">
          <ac:chgData name="Manish Sharma" userId="b799adb9ba789c8f" providerId="LiveId" clId="{4105C92B-BBD3-407D-9684-91D37221424B}" dt="2022-04-28T06:50:37.802" v="1625"/>
          <ac:cxnSpMkLst>
            <pc:docMk/>
            <pc:sldMk cId="432255272" sldId="347"/>
            <ac:cxnSpMk id="18" creationId="{8AE4A08B-90B4-408A-AF01-14B1552984D2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3" creationId="{87BE75E1-4EF4-4A54-93FA-8D15CCAE8C2C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4" creationId="{D4B19EA5-77F2-411A-A754-67BB8FE9D681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5" creationId="{85132336-3DD5-400B-8339-BB984EBB3FB0}"/>
          </ac:cxnSpMkLst>
        </pc:cxnChg>
        <pc:cxnChg chg="add mod">
          <ac:chgData name="Manish Sharma" userId="b799adb9ba789c8f" providerId="LiveId" clId="{4105C92B-BBD3-407D-9684-91D37221424B}" dt="2022-04-28T06:52:06.725" v="1628"/>
          <ac:cxnSpMkLst>
            <pc:docMk/>
            <pc:sldMk cId="432255272" sldId="347"/>
            <ac:cxnSpMk id="26" creationId="{6E95D253-4DA6-41C9-B9AA-347D56010D3E}"/>
          </ac:cxnSpMkLst>
        </pc:cxn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593789212" sldId="34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554709674" sldId="348"/>
        </pc:sldMkLst>
      </pc:sldChg>
      <pc:sldChg chg="addSp delSp modSp new mod ord chgLayout">
        <pc:chgData name="Manish Sharma" userId="b799adb9ba789c8f" providerId="LiveId" clId="{4105C92B-BBD3-407D-9684-91D37221424B}" dt="2022-04-28T08:43:50.141" v="1821" actId="404"/>
        <pc:sldMkLst>
          <pc:docMk/>
          <pc:sldMk cId="2819867940" sldId="348"/>
        </pc:sldMkLst>
        <pc:spChg chg="del">
          <ac:chgData name="Manish Sharma" userId="b799adb9ba789c8f" providerId="LiveId" clId="{4105C92B-BBD3-407D-9684-91D37221424B}" dt="2022-04-28T08:37:53.863" v="1634" actId="478"/>
          <ac:spMkLst>
            <pc:docMk/>
            <pc:sldMk cId="2819867940" sldId="348"/>
            <ac:spMk id="2" creationId="{B21BEE2A-024F-42DF-8727-8ED70881D4EB}"/>
          </ac:spMkLst>
        </pc:spChg>
        <pc:spChg chg="del">
          <ac:chgData name="Manish Sharma" userId="b799adb9ba789c8f" providerId="LiveId" clId="{4105C92B-BBD3-407D-9684-91D37221424B}" dt="2022-04-28T08:37:35.274" v="1632" actId="478"/>
          <ac:spMkLst>
            <pc:docMk/>
            <pc:sldMk cId="2819867940" sldId="348"/>
            <ac:spMk id="3" creationId="{959ED04A-FBC8-45CE-862A-32F6C4BAD2F8}"/>
          </ac:spMkLst>
        </pc:spChg>
        <pc:spChg chg="add mod">
          <ac:chgData name="Manish Sharma" userId="b799adb9ba789c8f" providerId="LiveId" clId="{4105C92B-BBD3-407D-9684-91D37221424B}" dt="2022-04-28T08:38:26.217" v="1650" actId="1076"/>
          <ac:spMkLst>
            <pc:docMk/>
            <pc:sldMk cId="2819867940" sldId="348"/>
            <ac:spMk id="6" creationId="{11C6FF36-F788-4146-B417-9BD389E1903A}"/>
          </ac:spMkLst>
        </pc:spChg>
        <pc:spChg chg="add mod">
          <ac:chgData name="Manish Sharma" userId="b799adb9ba789c8f" providerId="LiveId" clId="{4105C92B-BBD3-407D-9684-91D37221424B}" dt="2022-04-28T08:38:34.749" v="1655" actId="20577"/>
          <ac:spMkLst>
            <pc:docMk/>
            <pc:sldMk cId="2819867940" sldId="348"/>
            <ac:spMk id="7" creationId="{F60DEF90-A717-463E-AFDD-4F7C3959F2B3}"/>
          </ac:spMkLst>
        </pc:spChg>
        <pc:spChg chg="add del mod">
          <ac:chgData name="Manish Sharma" userId="b799adb9ba789c8f" providerId="LiveId" clId="{4105C92B-BBD3-407D-9684-91D37221424B}" dt="2022-04-28T08:43:36.127" v="1805" actId="478"/>
          <ac:spMkLst>
            <pc:docMk/>
            <pc:sldMk cId="2819867940" sldId="348"/>
            <ac:spMk id="8" creationId="{9ADB5309-B503-45CC-9DA1-1D060165E11D}"/>
          </ac:spMkLst>
        </pc:spChg>
        <pc:spChg chg="add mod ord">
          <ac:chgData name="Manish Sharma" userId="b799adb9ba789c8f" providerId="LiveId" clId="{4105C92B-BBD3-407D-9684-91D37221424B}" dt="2022-04-28T08:43:50.141" v="1821" actId="404"/>
          <ac:spMkLst>
            <pc:docMk/>
            <pc:sldMk cId="2819867940" sldId="348"/>
            <ac:spMk id="9" creationId="{495C30E1-8EF4-4FB8-96BF-384561863D13}"/>
          </ac:spMkLst>
        </pc:spChg>
        <pc:spChg chg="add del mod ord">
          <ac:chgData name="Manish Sharma" userId="b799adb9ba789c8f" providerId="LiveId" clId="{4105C92B-BBD3-407D-9684-91D37221424B}" dt="2022-04-28T08:43:19.090" v="1799" actId="478"/>
          <ac:spMkLst>
            <pc:docMk/>
            <pc:sldMk cId="2819867940" sldId="348"/>
            <ac:spMk id="10" creationId="{8C43882A-8A69-4338-AD62-744C79D3E6CF}"/>
          </ac:spMkLst>
        </pc:spChg>
        <pc:graphicFrameChg chg="add mod">
          <ac:chgData name="Manish Sharma" userId="b799adb9ba789c8f" providerId="LiveId" clId="{4105C92B-BBD3-407D-9684-91D37221424B}" dt="2022-04-28T08:37:45.766" v="1633"/>
          <ac:graphicFrameMkLst>
            <pc:docMk/>
            <pc:sldMk cId="2819867940" sldId="348"/>
            <ac:graphicFrameMk id="4" creationId="{88E2858B-445B-49A0-AB61-CA46110FA53C}"/>
          </ac:graphicFrameMkLst>
        </pc:graphicFrameChg>
        <pc:graphicFrameChg chg="add mod">
          <ac:chgData name="Manish Sharma" userId="b799adb9ba789c8f" providerId="LiveId" clId="{4105C92B-BBD3-407D-9684-91D37221424B}" dt="2022-04-28T08:38:03.688" v="1635"/>
          <ac:graphicFrameMkLst>
            <pc:docMk/>
            <pc:sldMk cId="2819867940" sldId="348"/>
            <ac:graphicFrameMk id="5" creationId="{C16354D0-EE6B-4398-9CD1-DC4674C90862}"/>
          </ac:graphicFrameMkLst>
        </pc:graphicFrame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811649670" sldId="349"/>
        </pc:sldMkLst>
      </pc:sldChg>
      <pc:sldChg chg="modSp new mod ord">
        <pc:chgData name="Manish Sharma" userId="b799adb9ba789c8f" providerId="LiveId" clId="{4105C92B-BBD3-407D-9684-91D37221424B}" dt="2022-04-28T08:46:24.793" v="1886" actId="20577"/>
        <pc:sldMkLst>
          <pc:docMk/>
          <pc:sldMk cId="4088875331" sldId="349"/>
        </pc:sldMkLst>
        <pc:spChg chg="mod">
          <ac:chgData name="Manish Sharma" userId="b799adb9ba789c8f" providerId="LiveId" clId="{4105C92B-BBD3-407D-9684-91D37221424B}" dt="2022-04-28T08:46:10.046" v="1847" actId="20577"/>
          <ac:spMkLst>
            <pc:docMk/>
            <pc:sldMk cId="4088875331" sldId="349"/>
            <ac:spMk id="2" creationId="{25A9E482-C730-4034-A2E2-01689B78B2AB}"/>
          </ac:spMkLst>
        </pc:spChg>
        <pc:spChg chg="mod">
          <ac:chgData name="Manish Sharma" userId="b799adb9ba789c8f" providerId="LiveId" clId="{4105C92B-BBD3-407D-9684-91D37221424B}" dt="2022-04-28T08:46:24.793" v="1886" actId="20577"/>
          <ac:spMkLst>
            <pc:docMk/>
            <pc:sldMk cId="4088875331" sldId="349"/>
            <ac:spMk id="3" creationId="{CE2D1EA6-ABED-4526-AD07-7577DED90340}"/>
          </ac:spMkLst>
        </pc:spChg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3546361591" sldId="350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7248363" sldId="351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157391303" sldId="352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744805497" sldId="353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58282647" sldId="354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850348841" sldId="355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2903542338" sldId="356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75261100" sldId="357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4222450273" sldId="358"/>
        </pc:sldMkLst>
      </pc:sldChg>
      <pc:sldChg chg="del">
        <pc:chgData name="Manish Sharma" userId="b799adb9ba789c8f" providerId="LiveId" clId="{4105C92B-BBD3-407D-9684-91D37221424B}" dt="2022-04-26T03:36:29.714" v="3" actId="47"/>
        <pc:sldMkLst>
          <pc:docMk/>
          <pc:sldMk cId="1345247763" sldId="359"/>
        </pc:sldMkLst>
      </pc:sldChg>
    </pc:docChg>
  </pc:docChgLst>
  <pc:docChgLst>
    <pc:chgData name="Manish Sharma" userId="b799adb9ba789c8f" providerId="LiveId" clId="{8F6BADDC-A0CD-4D06-AA81-37EFB0884EBB}"/>
    <pc:docChg chg="undo custSel addSld delSld modSld">
      <pc:chgData name="Manish Sharma" userId="b799adb9ba789c8f" providerId="LiveId" clId="{8F6BADDC-A0CD-4D06-AA81-37EFB0884EBB}" dt="2022-05-20T11:38:56.308" v="1092"/>
      <pc:docMkLst>
        <pc:docMk/>
      </pc:docMkLst>
      <pc:sldChg chg="modSp mod">
        <pc:chgData name="Manish Sharma" userId="b799adb9ba789c8f" providerId="LiveId" clId="{8F6BADDC-A0CD-4D06-AA81-37EFB0884EBB}" dt="2022-05-17T03:36:57.543" v="0"/>
        <pc:sldMkLst>
          <pc:docMk/>
          <pc:sldMk cId="2387056038" sldId="257"/>
        </pc:sldMkLst>
        <pc:spChg chg="mod">
          <ac:chgData name="Manish Sharma" userId="b799adb9ba789c8f" providerId="LiveId" clId="{8F6BADDC-A0CD-4D06-AA81-37EFB0884EBB}" dt="2022-05-17T03:36:57.543" v="0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343896531" sldId="261"/>
        </pc:sldMkLst>
        <pc:graphicFrameChg chg="modGraphic">
          <ac:chgData name="Manish Sharma" userId="b799adb9ba789c8f" providerId="LiveId" clId="{8F6BADDC-A0CD-4D06-AA81-37EFB0884EBB}" dt="2022-05-17T04:32:20.858" v="40" actId="20577"/>
          <ac:graphicFrameMkLst>
            <pc:docMk/>
            <pc:sldMk cId="3343896531" sldId="261"/>
            <ac:graphicFrameMk id="4" creationId="{54ED24BA-D8A0-45FA-9830-7EBDDD965A3B}"/>
          </ac:graphicFrameMkLst>
        </pc:graphicFrame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942799856" sldId="262"/>
        </pc:sldMkLst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2" creationId="{53B021B3-DE93-4AB7-8A18-CF5F1CED88B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4" creationId="{52D502E5-F6B4-4D58-B4AE-FC466FF15EE8}"/>
          </ac:spMkLst>
        </pc:spChg>
        <pc:spChg chg="del">
          <ac:chgData name="Manish Sharma" userId="b799adb9ba789c8f" providerId="LiveId" clId="{8F6BADDC-A0CD-4D06-AA81-37EFB0884EBB}" dt="2022-05-17T04:19:15.722" v="38"/>
          <ac:spMkLst>
            <pc:docMk/>
            <pc:sldMk cId="2942799856" sldId="262"/>
            <ac:spMk id="16" creationId="{9DECDBF4-02B6-4BB4-B65B-B8107AD6A9E8}"/>
          </ac:spMkLst>
        </pc:sp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0" sldId="269"/>
        </pc:sldMkLst>
      </pc:sldChg>
      <pc:sldChg chg="add">
        <pc:chgData name="Manish Sharma" userId="b799adb9ba789c8f" providerId="LiveId" clId="{8F6BADDC-A0CD-4D06-AA81-37EFB0884EBB}" dt="2022-05-17T11:00:06.826" v="265"/>
        <pc:sldMkLst>
          <pc:docMk/>
          <pc:sldMk cId="337758348" sldId="27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4889720" sldId="272"/>
        </pc:sldMkLst>
      </pc:sldChg>
      <pc:sldChg chg="add">
        <pc:chgData name="Manish Sharma" userId="b799adb9ba789c8f" providerId="LiveId" clId="{8F6BADDC-A0CD-4D06-AA81-37EFB0884EBB}" dt="2022-05-17T11:01:30.396" v="266"/>
        <pc:sldMkLst>
          <pc:docMk/>
          <pc:sldMk cId="1800526853" sldId="27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041794992" sldId="27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929096108" sldId="27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27294765" sldId="276"/>
        </pc:sldMkLst>
      </pc:sldChg>
      <pc:sldChg chg="add">
        <pc:chgData name="Manish Sharma" userId="b799adb9ba789c8f" providerId="LiveId" clId="{8F6BADDC-A0CD-4D06-AA81-37EFB0884EBB}" dt="2022-05-18T03:48:19.107" v="1003"/>
        <pc:sldMkLst>
          <pc:docMk/>
          <pc:sldMk cId="1937767460" sldId="27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476634141" sldId="27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42683978" sldId="27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22122107" sldId="28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870224024" sldId="28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12244625" sldId="28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26466874" sldId="28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121659111" sldId="28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6984177" sldId="28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19827636" sldId="289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1535532918" sldId="29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234741750" sldId="290"/>
        </pc:sldMkLst>
      </pc:sldChg>
      <pc:sldChg chg="add">
        <pc:chgData name="Manish Sharma" userId="b799adb9ba789c8f" providerId="LiveId" clId="{8F6BADDC-A0CD-4D06-AA81-37EFB0884EBB}" dt="2022-05-18T10:09:40.580" v="1018"/>
        <pc:sldMkLst>
          <pc:docMk/>
          <pc:sldMk cId="927873483" sldId="29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252480271" sldId="291"/>
        </pc:sldMkLst>
      </pc:sldChg>
      <pc:sldChg chg="add">
        <pc:chgData name="Manish Sharma" userId="b799adb9ba789c8f" providerId="LiveId" clId="{8F6BADDC-A0CD-4D06-AA81-37EFB0884EBB}" dt="2022-05-19T05:17:12.511" v="1022"/>
        <pc:sldMkLst>
          <pc:docMk/>
          <pc:sldMk cId="4125748975" sldId="292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3776691465" sldId="296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2063019643" sldId="300"/>
        </pc:sldMkLst>
      </pc:sldChg>
      <pc:sldChg chg="addSp modSp new">
        <pc:chgData name="Manish Sharma" userId="b799adb9ba789c8f" providerId="LiveId" clId="{8F6BADDC-A0CD-4D06-AA81-37EFB0884EBB}" dt="2022-05-17T03:54:00.759" v="6"/>
        <pc:sldMkLst>
          <pc:docMk/>
          <pc:sldMk cId="1631018813" sldId="302"/>
        </pc:sldMkLst>
        <pc:spChg chg="add 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2" creationId="{5FC9E0C6-10ED-9368-1153-8CEADE8F6C2E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4" creationId="{4E609226-25C5-4E28-6C19-95C56BBBA068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5" creationId="{53693D8F-0404-6AB8-20F8-A220B50A1F96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7" creationId="{75CA4826-D434-5574-67D4-8875EF297ADD}"/>
          </ac:spMkLst>
        </pc:spChg>
        <pc:spChg chg="mod">
          <ac:chgData name="Manish Sharma" userId="b799adb9ba789c8f" providerId="LiveId" clId="{8F6BADDC-A0CD-4D06-AA81-37EFB0884EBB}" dt="2022-05-17T03:52:46.752" v="3"/>
          <ac:spMkLst>
            <pc:docMk/>
            <pc:sldMk cId="1631018813" sldId="302"/>
            <ac:spMk id="8" creationId="{A16F79E5-9432-8FA5-47FF-66D456186B61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9" creationId="{D4755EB4-A4D1-E9B7-4A3A-B1E303BF97A8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1" creationId="{E3B3735D-70AB-BBE1-18AA-76B1FB7AC33D}"/>
          </ac:spMkLst>
        </pc:spChg>
        <pc:spChg chg="add mod">
          <ac:chgData name="Manish Sharma" userId="b799adb9ba789c8f" providerId="LiveId" clId="{8F6BADDC-A0CD-4D06-AA81-37EFB0884EBB}" dt="2022-05-17T03:53:09.751" v="4"/>
          <ac:spMkLst>
            <pc:docMk/>
            <pc:sldMk cId="1631018813" sldId="302"/>
            <ac:spMk id="13" creationId="{55767300-0A85-B2F6-FE64-A17CA391657A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4" creationId="{A57E1D1B-CA82-46DB-3C59-9A38F7D1A953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5" creationId="{CCCB77AC-7B95-E830-FC47-32310FC84E04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6" creationId="{7B7D8954-ED26-CB04-3CEE-94123A48748B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7" creationId="{3F05029B-C47C-B9ED-DE32-2D714B56070D}"/>
          </ac:spMkLst>
        </pc:spChg>
        <pc:spChg chg="add mod">
          <ac:chgData name="Manish Sharma" userId="b799adb9ba789c8f" providerId="LiveId" clId="{8F6BADDC-A0CD-4D06-AA81-37EFB0884EBB}" dt="2022-05-17T03:53:27.160" v="5"/>
          <ac:spMkLst>
            <pc:docMk/>
            <pc:sldMk cId="1631018813" sldId="302"/>
            <ac:spMk id="18" creationId="{9F38B814-E52D-AEE1-29BF-A1CE0AACAC83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1" creationId="{0367EE1B-A7BF-2959-45BA-EB462BA8FD7F}"/>
          </ac:spMkLst>
        </pc:spChg>
        <pc:spChg chg="add 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2" creationId="{278447B4-682C-4628-92E8-CAE141BBB1B7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4" creationId="{A165BAAE-917B-2183-FB5F-D1D7551F177D}"/>
          </ac:spMkLst>
        </pc:spChg>
        <pc:spChg chg="mod">
          <ac:chgData name="Manish Sharma" userId="b799adb9ba789c8f" providerId="LiveId" clId="{8F6BADDC-A0CD-4D06-AA81-37EFB0884EBB}" dt="2022-05-17T03:54:00.759" v="6"/>
          <ac:spMkLst>
            <pc:docMk/>
            <pc:sldMk cId="1631018813" sldId="302"/>
            <ac:spMk id="25" creationId="{45DD8AF9-A62C-BEB7-A1C1-7F65220228BA}"/>
          </ac:spMkLst>
        </pc:s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3" creationId="{587F0221-4468-A175-36A2-70B655BCE311}"/>
          </ac:grpSpMkLst>
        </pc:grpChg>
        <pc:grpChg chg="add mod">
          <ac:chgData name="Manish Sharma" userId="b799adb9ba789c8f" providerId="LiveId" clId="{8F6BADDC-A0CD-4D06-AA81-37EFB0884EBB}" dt="2022-05-17T03:52:46.752" v="3"/>
          <ac:grpSpMkLst>
            <pc:docMk/>
            <pc:sldMk cId="1631018813" sldId="302"/>
            <ac:grpSpMk id="6" creationId="{9A8CAFA8-0543-461D-1756-58391DEE823A}"/>
          </ac:grpSpMkLst>
        </pc:grpChg>
        <pc:grpChg chg="add mod">
          <ac:chgData name="Manish Sharma" userId="b799adb9ba789c8f" providerId="LiveId" clId="{8F6BADDC-A0CD-4D06-AA81-37EFB0884EBB}" dt="2022-05-17T03:54:00.759" v="6"/>
          <ac:grpSpMkLst>
            <pc:docMk/>
            <pc:sldMk cId="1631018813" sldId="302"/>
            <ac:grpSpMk id="23" creationId="{1AF602F0-1A10-BA53-C2CE-D8E5A3325A18}"/>
          </ac:grpSpMkLst>
        </pc:grp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0" creationId="{3D27D8E8-C8FA-7EEB-F7D5-1932BB6A9AB0}"/>
          </ac:cxnSpMkLst>
        </pc:cxnChg>
        <pc:cxnChg chg="add mod">
          <ac:chgData name="Manish Sharma" userId="b799adb9ba789c8f" providerId="LiveId" clId="{8F6BADDC-A0CD-4D06-AA81-37EFB0884EBB}" dt="2022-05-17T03:53:09.751" v="4"/>
          <ac:cxnSpMkLst>
            <pc:docMk/>
            <pc:sldMk cId="1631018813" sldId="302"/>
            <ac:cxnSpMk id="12" creationId="{941DD059-B742-3B0B-45FD-079647E21078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19" creationId="{A5469158-CB7C-36EC-69CD-E04F51EF2B65}"/>
          </ac:cxnSpMkLst>
        </pc:cxnChg>
        <pc:cxnChg chg="add mod">
          <ac:chgData name="Manish Sharma" userId="b799adb9ba789c8f" providerId="LiveId" clId="{8F6BADDC-A0CD-4D06-AA81-37EFB0884EBB}" dt="2022-05-17T03:54:00.759" v="6"/>
          <ac:cxnSpMkLst>
            <pc:docMk/>
            <pc:sldMk cId="1631018813" sldId="302"/>
            <ac:cxnSpMk id="20" creationId="{02AFF66C-DCB5-F363-1FD5-B014E3DB296C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692852514" sldId="302"/>
        </pc:sldMkLst>
      </pc:sldChg>
      <pc:sldChg chg="addSp modSp new">
        <pc:chgData name="Manish Sharma" userId="b799adb9ba789c8f" providerId="LiveId" clId="{8F6BADDC-A0CD-4D06-AA81-37EFB0884EBB}" dt="2022-05-17T03:57:14.729" v="14"/>
        <pc:sldMkLst>
          <pc:docMk/>
          <pc:sldMk cId="1061338439" sldId="303"/>
        </pc:sldMkLst>
        <pc:spChg chg="add mod">
          <ac:chgData name="Manish Sharma" userId="b799adb9ba789c8f" providerId="LiveId" clId="{8F6BADDC-A0CD-4D06-AA81-37EFB0884EBB}" dt="2022-05-17T03:55:29.155" v="8"/>
          <ac:spMkLst>
            <pc:docMk/>
            <pc:sldMk cId="1061338439" sldId="303"/>
            <ac:spMk id="2" creationId="{195C786B-D82B-FA7B-C739-168ADDC0DBF7}"/>
          </ac:spMkLst>
        </pc:spChg>
        <pc:spChg chg="add mod">
          <ac:chgData name="Manish Sharma" userId="b799adb9ba789c8f" providerId="LiveId" clId="{8F6BADDC-A0CD-4D06-AA81-37EFB0884EBB}" dt="2022-05-17T03:55:35.667" v="9"/>
          <ac:spMkLst>
            <pc:docMk/>
            <pc:sldMk cId="1061338439" sldId="303"/>
            <ac:spMk id="5" creationId="{0C5CFA9D-1534-1ABC-20F1-E8EAEA38B503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7" creationId="{11489F6D-C5DE-CA1B-1968-A4B044C01E48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8" creationId="{F56A4D2D-BFBC-C837-FA08-9211BA26D9DE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0" creationId="{08C6956B-60E5-90FE-F08E-33C2A5A2B81B}"/>
          </ac:spMkLst>
        </pc:spChg>
        <pc:spChg chg="mod">
          <ac:chgData name="Manish Sharma" userId="b799adb9ba789c8f" providerId="LiveId" clId="{8F6BADDC-A0CD-4D06-AA81-37EFB0884EBB}" dt="2022-05-17T03:55:49.015" v="10"/>
          <ac:spMkLst>
            <pc:docMk/>
            <pc:sldMk cId="1061338439" sldId="303"/>
            <ac:spMk id="11" creationId="{CA054BEF-D96B-645F-1267-E322717BF023}"/>
          </ac:spMkLst>
        </pc:spChg>
        <pc:spChg chg="add mod">
          <ac:chgData name="Manish Sharma" userId="b799adb9ba789c8f" providerId="LiveId" clId="{8F6BADDC-A0CD-4D06-AA81-37EFB0884EBB}" dt="2022-05-17T03:56:01.959" v="11"/>
          <ac:spMkLst>
            <pc:docMk/>
            <pc:sldMk cId="1061338439" sldId="303"/>
            <ac:spMk id="13" creationId="{9DE5EBE6-2D8E-F246-6560-42A159DE2EC9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4" creationId="{A968A221-344A-AEAF-065F-C2A12EF83B86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6" creationId="{4DE79F65-2002-053F-AB2B-CDC02736341F}"/>
          </ac:spMkLst>
        </pc:spChg>
        <pc:spChg chg="add mod">
          <ac:chgData name="Manish Sharma" userId="b799adb9ba789c8f" providerId="LiveId" clId="{8F6BADDC-A0CD-4D06-AA81-37EFB0884EBB}" dt="2022-05-17T03:56:48.786" v="12"/>
          <ac:spMkLst>
            <pc:docMk/>
            <pc:sldMk cId="1061338439" sldId="303"/>
            <ac:spMk id="18" creationId="{EB70A56D-3D23-A294-E99A-F374171E2F17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19" creationId="{CA5FC0E2-71DE-0D8E-A323-4A5D6EF973AC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0" creationId="{FDB0E0B1-FFDE-0ADF-1A6B-EF226FED2CB2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1" creationId="{D8F55486-7E7C-9554-E57D-134979D09AE0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2" creationId="{A6530261-657B-6712-4E57-27380AE8DC63}"/>
          </ac:spMkLst>
        </pc:spChg>
        <pc:spChg chg="add mod">
          <ac:chgData name="Manish Sharma" userId="b799adb9ba789c8f" providerId="LiveId" clId="{8F6BADDC-A0CD-4D06-AA81-37EFB0884EBB}" dt="2022-05-17T03:56:59.926" v="13"/>
          <ac:spMkLst>
            <pc:docMk/>
            <pc:sldMk cId="1061338439" sldId="303"/>
            <ac:spMk id="23" creationId="{26341763-90B9-21C8-9A6F-49EC8C660803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5" creationId="{28A4D2DD-CE35-52C8-C520-A9773B5AB45C}"/>
          </ac:spMkLst>
        </pc:spChg>
        <pc:spChg chg="add 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6" creationId="{85D6F4C4-1627-9CF9-7ADD-99243AE1E5B3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8" creationId="{3BF935DB-562E-2335-DBB9-81AADE4FAA98}"/>
          </ac:spMkLst>
        </pc:spChg>
        <pc:spChg chg="mod">
          <ac:chgData name="Manish Sharma" userId="b799adb9ba789c8f" providerId="LiveId" clId="{8F6BADDC-A0CD-4D06-AA81-37EFB0884EBB}" dt="2022-05-17T03:57:14.729" v="14"/>
          <ac:spMkLst>
            <pc:docMk/>
            <pc:sldMk cId="1061338439" sldId="303"/>
            <ac:spMk id="29" creationId="{3E8A291F-206E-B8D4-DCD3-A1E0D3A80539}"/>
          </ac:spMkLst>
        </pc:s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6" creationId="{A821BDB5-9256-6A40-47B7-75B33224A824}"/>
          </ac:grpSpMkLst>
        </pc:grpChg>
        <pc:grpChg chg="add mod">
          <ac:chgData name="Manish Sharma" userId="b799adb9ba789c8f" providerId="LiveId" clId="{8F6BADDC-A0CD-4D06-AA81-37EFB0884EBB}" dt="2022-05-17T03:55:49.015" v="10"/>
          <ac:grpSpMkLst>
            <pc:docMk/>
            <pc:sldMk cId="1061338439" sldId="303"/>
            <ac:grpSpMk id="9" creationId="{9F23B58A-204F-90A8-9B03-02031A8BA676}"/>
          </ac:grpSpMkLst>
        </pc:grpChg>
        <pc:grpChg chg="add mod">
          <ac:chgData name="Manish Sharma" userId="b799adb9ba789c8f" providerId="LiveId" clId="{8F6BADDC-A0CD-4D06-AA81-37EFB0884EBB}" dt="2022-05-17T03:57:14.729" v="14"/>
          <ac:grpSpMkLst>
            <pc:docMk/>
            <pc:sldMk cId="1061338439" sldId="303"/>
            <ac:grpSpMk id="27" creationId="{55D898CF-A1E5-DB38-32C3-AAEF01BE227A}"/>
          </ac:grpSpMkLst>
        </pc:grp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3" creationId="{FA38E8DA-B307-76C7-70F7-0F4984FA823A}"/>
          </ac:cxnSpMkLst>
        </pc:cxnChg>
        <pc:cxnChg chg="add mod">
          <ac:chgData name="Manish Sharma" userId="b799adb9ba789c8f" providerId="LiveId" clId="{8F6BADDC-A0CD-4D06-AA81-37EFB0884EBB}" dt="2022-05-17T03:55:29.155" v="8"/>
          <ac:cxnSpMkLst>
            <pc:docMk/>
            <pc:sldMk cId="1061338439" sldId="303"/>
            <ac:cxnSpMk id="4" creationId="{3F78F4D0-1361-68CB-FCCE-398F117EF5AB}"/>
          </ac:cxnSpMkLst>
        </pc:cxnChg>
        <pc:cxnChg chg="add mod">
          <ac:chgData name="Manish Sharma" userId="b799adb9ba789c8f" providerId="LiveId" clId="{8F6BADDC-A0CD-4D06-AA81-37EFB0884EBB}" dt="2022-05-17T03:56:01.959" v="11"/>
          <ac:cxnSpMkLst>
            <pc:docMk/>
            <pc:sldMk cId="1061338439" sldId="303"/>
            <ac:cxnSpMk id="12" creationId="{1F6682F9-8091-0887-E1E8-0EFC9C6BACC7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5" creationId="{901A0E46-7922-51D2-659F-790558FD3884}"/>
          </ac:cxnSpMkLst>
        </pc:cxnChg>
        <pc:cxnChg chg="add mod">
          <ac:chgData name="Manish Sharma" userId="b799adb9ba789c8f" providerId="LiveId" clId="{8F6BADDC-A0CD-4D06-AA81-37EFB0884EBB}" dt="2022-05-17T03:56:48.786" v="12"/>
          <ac:cxnSpMkLst>
            <pc:docMk/>
            <pc:sldMk cId="1061338439" sldId="303"/>
            <ac:cxnSpMk id="17" creationId="{68A9FC01-88C1-396C-0329-3F70B8F6BB02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24" creationId="{4224E472-684F-829A-C59D-CCA08591DC1D}"/>
          </ac:cxnSpMkLst>
        </pc:cxnChg>
        <pc:cxnChg chg="add mod">
          <ac:chgData name="Manish Sharma" userId="b799adb9ba789c8f" providerId="LiveId" clId="{8F6BADDC-A0CD-4D06-AA81-37EFB0884EBB}" dt="2022-05-17T03:57:14.729" v="14"/>
          <ac:cxnSpMkLst>
            <pc:docMk/>
            <pc:sldMk cId="1061338439" sldId="303"/>
            <ac:cxnSpMk id="30" creationId="{331DA0A2-0C79-6A4F-3604-E84F1DC999F9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787342223" sldId="30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93696428" sldId="304"/>
        </pc:sldMkLst>
      </pc:sldChg>
      <pc:sldChg chg="addSp modSp new mod">
        <pc:chgData name="Manish Sharma" userId="b799adb9ba789c8f" providerId="LiveId" clId="{8F6BADDC-A0CD-4D06-AA81-37EFB0884EBB}" dt="2022-05-17T04:01:49.732" v="25" actId="1076"/>
        <pc:sldMkLst>
          <pc:docMk/>
          <pc:sldMk cId="3549453770" sldId="304"/>
        </pc:sldMkLst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2" creationId="{4B4BD284-49A7-C973-4907-4290E251C843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6" creationId="{C45E4E20-B7F7-7CDA-B5FE-A79F410369C7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7" creationId="{7D03CFFF-BBEA-E416-88A3-EEA065A403FC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9" creationId="{17723CE6-86D1-F373-7F81-A8D9FBFFDC84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0" creationId="{AC225505-8909-C0EB-FA4D-ECC4BDD745B1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2" creationId="{13228FC8-D3D6-516B-984A-7478929FC7E6}"/>
          </ac:spMkLst>
        </pc:spChg>
        <pc:spChg chg="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3" creationId="{3889B8B7-A054-1307-71F8-5C1C59B3EA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4" creationId="{81E75E73-5D57-3DB7-DAB4-5B864F4E14FE}"/>
          </ac:spMkLst>
        </pc:spChg>
        <pc:spChg chg="add mod">
          <ac:chgData name="Manish Sharma" userId="b799adb9ba789c8f" providerId="LiveId" clId="{8F6BADDC-A0CD-4D06-AA81-37EFB0884EBB}" dt="2022-05-17T03:58:32.212" v="16"/>
          <ac:spMkLst>
            <pc:docMk/>
            <pc:sldMk cId="3549453770" sldId="304"/>
            <ac:spMk id="15" creationId="{1F02D8E0-10C1-02B7-F9F1-A9DC88106CD1}"/>
          </ac:spMkLst>
        </pc:spChg>
        <pc:spChg chg="add mod">
          <ac:chgData name="Manish Sharma" userId="b799adb9ba789c8f" providerId="LiveId" clId="{8F6BADDC-A0CD-4D06-AA81-37EFB0884EBB}" dt="2022-05-17T03:58:38.760" v="17"/>
          <ac:spMkLst>
            <pc:docMk/>
            <pc:sldMk cId="3549453770" sldId="304"/>
            <ac:spMk id="17" creationId="{60694F08-978D-754A-FB6D-6FA4007E75F7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18" creationId="{44B2B5EC-F93C-009F-2346-319EAFE7D0C9}"/>
          </ac:spMkLst>
        </pc:spChg>
        <pc:spChg chg="add mod">
          <ac:chgData name="Manish Sharma" userId="b799adb9ba789c8f" providerId="LiveId" clId="{8F6BADDC-A0CD-4D06-AA81-37EFB0884EBB}" dt="2022-05-17T03:58:46.839" v="18"/>
          <ac:spMkLst>
            <pc:docMk/>
            <pc:sldMk cId="3549453770" sldId="304"/>
            <ac:spMk id="20" creationId="{3D41F1DD-FE34-0C22-E0C5-A3D2358943A1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2" creationId="{6A589805-5B4C-D7EE-70AB-D7B96CDB0988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3" creationId="{6D72A5F1-25E5-CE6A-E7F8-CCDF8D4ACC97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4" creationId="{1D8FAFB4-A9D9-9DF0-66B2-C87EDAB25844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5" creationId="{268BF564-E800-BBE2-8946-71B4623F7699}"/>
          </ac:spMkLst>
        </pc:spChg>
        <pc:spChg chg="add mod">
          <ac:chgData name="Manish Sharma" userId="b799adb9ba789c8f" providerId="LiveId" clId="{8F6BADDC-A0CD-4D06-AA81-37EFB0884EBB}" dt="2022-05-17T03:59:03.431" v="19"/>
          <ac:spMkLst>
            <pc:docMk/>
            <pc:sldMk cId="3549453770" sldId="304"/>
            <ac:spMk id="26" creationId="{6645E827-05E6-77AA-DE1C-E5DCA964495F}"/>
          </ac:spMkLst>
        </pc:spChg>
        <pc:spChg chg="add mod">
          <ac:chgData name="Manish Sharma" userId="b799adb9ba789c8f" providerId="LiveId" clId="{8F6BADDC-A0CD-4D06-AA81-37EFB0884EBB}" dt="2022-05-17T03:59:20.751" v="20"/>
          <ac:spMkLst>
            <pc:docMk/>
            <pc:sldMk cId="3549453770" sldId="304"/>
            <ac:spMk id="27" creationId="{72D7A076-BE32-5DA5-CA4C-1A8E0A292E6B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1" creationId="{F5A6B613-BC8C-72CF-3554-91DCA6E19CB6}"/>
          </ac:spMkLst>
        </pc:spChg>
        <pc:spChg chg="add mod">
          <ac:chgData name="Manish Sharma" userId="b799adb9ba789c8f" providerId="LiveId" clId="{8F6BADDC-A0CD-4D06-AA81-37EFB0884EBB}" dt="2022-05-17T03:59:52.328" v="21"/>
          <ac:spMkLst>
            <pc:docMk/>
            <pc:sldMk cId="3549453770" sldId="304"/>
            <ac:spMk id="32" creationId="{12583EF8-1905-DC17-3D8A-3AF0C21FBF0C}"/>
          </ac:spMkLst>
        </pc:spChg>
        <pc:spChg chg="add mod">
          <ac:chgData name="Manish Sharma" userId="b799adb9ba789c8f" providerId="LiveId" clId="{8F6BADDC-A0CD-4D06-AA81-37EFB0884EBB}" dt="2022-05-17T04:00:02.832" v="22"/>
          <ac:spMkLst>
            <pc:docMk/>
            <pc:sldMk cId="3549453770" sldId="304"/>
            <ac:spMk id="33" creationId="{0570E2D6-3644-81C2-4FB9-67C7FD3815B6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5" creationId="{5453BB8D-0426-9BF3-E6D8-07023FFFEA6F}"/>
          </ac:spMkLst>
        </pc:spChg>
        <pc:spChg chg="mod">
          <ac:chgData name="Manish Sharma" userId="b799adb9ba789c8f" providerId="LiveId" clId="{8F6BADDC-A0CD-4D06-AA81-37EFB0884EBB}" dt="2022-05-17T04:00:41.108" v="23"/>
          <ac:spMkLst>
            <pc:docMk/>
            <pc:sldMk cId="3549453770" sldId="304"/>
            <ac:spMk id="36" creationId="{63D706F1-CF8B-969B-4315-9DB5EBD642B9}"/>
          </ac:spMkLst>
        </pc:spChg>
        <pc:spChg chg="add mod">
          <ac:chgData name="Manish Sharma" userId="b799adb9ba789c8f" providerId="LiveId" clId="{8F6BADDC-A0CD-4D06-AA81-37EFB0884EBB}" dt="2022-05-17T04:01:49.732" v="25" actId="1076"/>
          <ac:spMkLst>
            <pc:docMk/>
            <pc:sldMk cId="3549453770" sldId="304"/>
            <ac:spMk id="37" creationId="{6B90FEDA-BC0D-34E5-4E5C-CF516555ADB7}"/>
          </ac:spMkLst>
        </pc:s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5" creationId="{C5950487-F75C-3C60-93F7-7C138C692AC4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8" creationId="{C066E276-625F-96A0-0E88-61A044A865FD}"/>
          </ac:grpSpMkLst>
        </pc:grpChg>
        <pc:grpChg chg="add mod">
          <ac:chgData name="Manish Sharma" userId="b799adb9ba789c8f" providerId="LiveId" clId="{8F6BADDC-A0CD-4D06-AA81-37EFB0884EBB}" dt="2022-05-17T03:58:32.212" v="16"/>
          <ac:grpSpMkLst>
            <pc:docMk/>
            <pc:sldMk cId="3549453770" sldId="304"/>
            <ac:grpSpMk id="11" creationId="{6ACCFC7B-12E0-154E-6259-9C4AB03C4A18}"/>
          </ac:grpSpMkLst>
        </pc:grpChg>
        <pc:grpChg chg="add mod">
          <ac:chgData name="Manish Sharma" userId="b799adb9ba789c8f" providerId="LiveId" clId="{8F6BADDC-A0CD-4D06-AA81-37EFB0884EBB}" dt="2022-05-17T04:00:41.108" v="23"/>
          <ac:grpSpMkLst>
            <pc:docMk/>
            <pc:sldMk cId="3549453770" sldId="304"/>
            <ac:grpSpMk id="34" creationId="{67EE4BE6-2DE8-8245-A398-94881BC1D809}"/>
          </ac:grpSpMkLst>
        </pc:grp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3" creationId="{2F0ADEEE-06C7-42A6-0F4A-403A5840F222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4" creationId="{68EACD35-A4E0-2FB7-79BA-FF12768BDFAF}"/>
          </ac:cxnSpMkLst>
        </pc:cxnChg>
        <pc:cxnChg chg="add mod">
          <ac:chgData name="Manish Sharma" userId="b799adb9ba789c8f" providerId="LiveId" clId="{8F6BADDC-A0CD-4D06-AA81-37EFB0884EBB}" dt="2022-05-17T03:58:32.212" v="16"/>
          <ac:cxnSpMkLst>
            <pc:docMk/>
            <pc:sldMk cId="3549453770" sldId="304"/>
            <ac:cxnSpMk id="16" creationId="{632EB01C-0A37-BF66-4AE8-B4AB16287615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19" creationId="{1D86DF0D-0C5B-05BA-EDA1-162D37160823}"/>
          </ac:cxnSpMkLst>
        </pc:cxnChg>
        <pc:cxnChg chg="add mod">
          <ac:chgData name="Manish Sharma" userId="b799adb9ba789c8f" providerId="LiveId" clId="{8F6BADDC-A0CD-4D06-AA81-37EFB0884EBB}" dt="2022-05-17T03:58:46.839" v="18"/>
          <ac:cxnSpMkLst>
            <pc:docMk/>
            <pc:sldMk cId="3549453770" sldId="304"/>
            <ac:cxnSpMk id="21" creationId="{2CAECAA9-9A04-7EE2-4640-9D72E4E372AD}"/>
          </ac:cxnSpMkLst>
        </pc:cxnChg>
        <pc:cxnChg chg="add mod">
          <ac:chgData name="Manish Sharma" userId="b799adb9ba789c8f" providerId="LiveId" clId="{8F6BADDC-A0CD-4D06-AA81-37EFB0884EBB}" dt="2022-05-17T03:59:20.751" v="20"/>
          <ac:cxnSpMkLst>
            <pc:docMk/>
            <pc:sldMk cId="3549453770" sldId="304"/>
            <ac:cxnSpMk id="28" creationId="{FF2D525C-4CB2-E2D7-A549-A3BE4E19A37E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29" creationId="{26164881-D1F6-A53D-163F-2C7E10828BF3}"/>
          </ac:cxnSpMkLst>
        </pc:cxnChg>
        <pc:cxnChg chg="add mod">
          <ac:chgData name="Manish Sharma" userId="b799adb9ba789c8f" providerId="LiveId" clId="{8F6BADDC-A0CD-4D06-AA81-37EFB0884EBB}" dt="2022-05-17T03:59:52.328" v="21"/>
          <ac:cxnSpMkLst>
            <pc:docMk/>
            <pc:sldMk cId="3549453770" sldId="304"/>
            <ac:cxnSpMk id="30" creationId="{79DFE5C4-440C-EE69-2E86-977D2394057A}"/>
          </ac:cxnSpMkLst>
        </pc:cxnChg>
      </pc:sldChg>
      <pc:sldChg chg="addSp modSp new">
        <pc:chgData name="Manish Sharma" userId="b799adb9ba789c8f" providerId="LiveId" clId="{8F6BADDC-A0CD-4D06-AA81-37EFB0884EBB}" dt="2022-05-17T04:16:35.363" v="35"/>
        <pc:sldMkLst>
          <pc:docMk/>
          <pc:sldMk cId="893702646" sldId="305"/>
        </pc:sldMkLst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2" creationId="{0D96D749-C8AF-DD20-2657-38EC0EFAF96C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3" creationId="{2A8464EE-A938-3638-9EDB-5CA3B00CE35B}"/>
          </ac:spMkLst>
        </pc:spChg>
        <pc:spChg chg="add 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4" creationId="{E248632F-ED86-91DD-DF74-D8D84FA4021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6" creationId="{4D32EBA0-E79D-9554-CD51-D135B60ECA70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7" creationId="{AA6A26C6-5A71-5D1C-9DF9-5782D428A221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9" creationId="{180C85BB-99A5-44A7-3BB5-58C08A1D7383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0" creationId="{506BA167-4056-E7A3-EF8B-F818A9404E5B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2" creationId="{D48A1B63-573A-017F-CED2-52072C1B477C}"/>
          </ac:spMkLst>
        </pc:spChg>
        <pc:spChg chg="mod">
          <ac:chgData name="Manish Sharma" userId="b799adb9ba789c8f" providerId="LiveId" clId="{8F6BADDC-A0CD-4D06-AA81-37EFB0884EBB}" dt="2022-05-17T04:10:16.446" v="27"/>
          <ac:spMkLst>
            <pc:docMk/>
            <pc:sldMk cId="893702646" sldId="305"/>
            <ac:spMk id="13" creationId="{87D0F154-B62B-B469-F1BA-66DCE24CBF13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6" creationId="{02C14708-E81E-9AC4-293B-786D3443B261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7" creationId="{58FC5B5A-10A9-9125-FB97-A5828830EA2F}"/>
          </ac:spMkLst>
        </pc:spChg>
        <pc:spChg chg="add mod">
          <ac:chgData name="Manish Sharma" userId="b799adb9ba789c8f" providerId="LiveId" clId="{8F6BADDC-A0CD-4D06-AA81-37EFB0884EBB}" dt="2022-05-17T04:10:30.745" v="28"/>
          <ac:spMkLst>
            <pc:docMk/>
            <pc:sldMk cId="893702646" sldId="305"/>
            <ac:spMk id="19" creationId="{D77DD8C0-6A0C-5A01-5A9E-E0C7B8B87129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0" creationId="{508664D5-9345-BAD2-B47B-738A702F1082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1" creationId="{C7255977-E7E2-7131-169A-C6330AAF9175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2" creationId="{003ACAE9-4A6E-865E-6AD2-D483E78BC4D1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3" creationId="{DA60B6DC-7558-0689-72C2-0F9BCF5DAB44}"/>
          </ac:spMkLst>
        </pc:spChg>
        <pc:spChg chg="add mod">
          <ac:chgData name="Manish Sharma" userId="b799adb9ba789c8f" providerId="LiveId" clId="{8F6BADDC-A0CD-4D06-AA81-37EFB0884EBB}" dt="2022-05-17T04:10:39.804" v="29"/>
          <ac:spMkLst>
            <pc:docMk/>
            <pc:sldMk cId="893702646" sldId="305"/>
            <ac:spMk id="24" creationId="{E00D2710-B001-4B05-A499-86DFD9D7C7BD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5" creationId="{5BC0F092-8AC2-4482-157E-6CC86CC16680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6" creationId="{55E60A68-E93E-963C-0CA1-736B14BB3AA8}"/>
          </ac:spMkLst>
        </pc:spChg>
        <pc:spChg chg="add mod">
          <ac:chgData name="Manish Sharma" userId="b799adb9ba789c8f" providerId="LiveId" clId="{8F6BADDC-A0CD-4D06-AA81-37EFB0884EBB}" dt="2022-05-17T04:13:28.792" v="30"/>
          <ac:spMkLst>
            <pc:docMk/>
            <pc:sldMk cId="893702646" sldId="305"/>
            <ac:spMk id="29" creationId="{784FFD5D-126E-2E58-F38A-38C59655ABBB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1" creationId="{8A3ADE76-F46E-E80D-C998-D593B815C4F4}"/>
          </ac:spMkLst>
        </pc:spChg>
        <pc:spChg chg="add mod">
          <ac:chgData name="Manish Sharma" userId="b799adb9ba789c8f" providerId="LiveId" clId="{8F6BADDC-A0CD-4D06-AA81-37EFB0884EBB}" dt="2022-05-17T04:13:37.924" v="31"/>
          <ac:spMkLst>
            <pc:docMk/>
            <pc:sldMk cId="893702646" sldId="305"/>
            <ac:spMk id="33" creationId="{DA147148-E31E-DE8C-5390-EAF0ED1BC98A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4" creationId="{B4DE7715-75D4-7B9B-6599-E0735D29DAF5}"/>
          </ac:spMkLst>
        </pc:spChg>
        <pc:spChg chg="add mod">
          <ac:chgData name="Manish Sharma" userId="b799adb9ba789c8f" providerId="LiveId" clId="{8F6BADDC-A0CD-4D06-AA81-37EFB0884EBB}" dt="2022-05-17T04:13:52.944" v="32"/>
          <ac:spMkLst>
            <pc:docMk/>
            <pc:sldMk cId="893702646" sldId="305"/>
            <ac:spMk id="35" creationId="{61A1C75A-5C95-0E9C-3549-5B338A1BC265}"/>
          </ac:spMkLst>
        </pc:spChg>
        <pc:spChg chg="add mod">
          <ac:chgData name="Manish Sharma" userId="b799adb9ba789c8f" providerId="LiveId" clId="{8F6BADDC-A0CD-4D06-AA81-37EFB0884EBB}" dt="2022-05-17T04:14:01.526" v="33"/>
          <ac:spMkLst>
            <pc:docMk/>
            <pc:sldMk cId="893702646" sldId="305"/>
            <ac:spMk id="36" creationId="{B4F8648B-0662-92D7-5CD1-29640BEC0872}"/>
          </ac:spMkLst>
        </pc:spChg>
        <pc:spChg chg="add mod">
          <ac:chgData name="Manish Sharma" userId="b799adb9ba789c8f" providerId="LiveId" clId="{8F6BADDC-A0CD-4D06-AA81-37EFB0884EBB}" dt="2022-05-17T04:16:09.516" v="34"/>
          <ac:spMkLst>
            <pc:docMk/>
            <pc:sldMk cId="893702646" sldId="305"/>
            <ac:spMk id="37" creationId="{704B68B2-8AE7-7A37-A966-FD125D27752B}"/>
          </ac:spMkLst>
        </pc:spChg>
        <pc:spChg chg="add mod">
          <ac:chgData name="Manish Sharma" userId="b799adb9ba789c8f" providerId="LiveId" clId="{8F6BADDC-A0CD-4D06-AA81-37EFB0884EBB}" dt="2022-05-17T04:16:35.363" v="35"/>
          <ac:spMkLst>
            <pc:docMk/>
            <pc:sldMk cId="893702646" sldId="305"/>
            <ac:spMk id="38" creationId="{186CAE77-69D2-5D1D-0F9A-B362BBE7B05E}"/>
          </ac:spMkLst>
        </pc:s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5" creationId="{7F0990C9-87C0-26F7-59A3-DDE82C753751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8" creationId="{4F287125-68B8-0A99-271A-6A32EB3D38F5}"/>
          </ac:grpSpMkLst>
        </pc:grpChg>
        <pc:grpChg chg="add mod">
          <ac:chgData name="Manish Sharma" userId="b799adb9ba789c8f" providerId="LiveId" clId="{8F6BADDC-A0CD-4D06-AA81-37EFB0884EBB}" dt="2022-05-17T04:10:16.446" v="27"/>
          <ac:grpSpMkLst>
            <pc:docMk/>
            <pc:sldMk cId="893702646" sldId="305"/>
            <ac:grpSpMk id="11" creationId="{1D5D5B20-56D9-D060-8DC7-3AA9309D9939}"/>
          </ac:grpSpMkLst>
        </pc:grpChg>
        <pc:cxnChg chg="add mod">
          <ac:chgData name="Manish Sharma" userId="b799adb9ba789c8f" providerId="LiveId" clId="{8F6BADDC-A0CD-4D06-AA81-37EFB0884EBB}" dt="2022-05-17T04:10:16.446" v="27"/>
          <ac:cxnSpMkLst>
            <pc:docMk/>
            <pc:sldMk cId="893702646" sldId="305"/>
            <ac:cxnSpMk id="14" creationId="{C5FDF2AF-F543-46EC-FF87-6C2E3AE7BACB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5" creationId="{658A5E42-FC7D-CD6A-A7FA-244E4016758D}"/>
          </ac:cxnSpMkLst>
        </pc:cxnChg>
        <pc:cxnChg chg="add mod">
          <ac:chgData name="Manish Sharma" userId="b799adb9ba789c8f" providerId="LiveId" clId="{8F6BADDC-A0CD-4D06-AA81-37EFB0884EBB}" dt="2022-05-17T04:10:30.745" v="28"/>
          <ac:cxnSpMkLst>
            <pc:docMk/>
            <pc:sldMk cId="893702646" sldId="305"/>
            <ac:cxnSpMk id="18" creationId="{AF7347AF-039A-3913-73DE-A9158CAB3E66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7" creationId="{91043AB0-6DE9-3EB5-16E8-C7C627452C49}"/>
          </ac:cxnSpMkLst>
        </pc:cxnChg>
        <pc:cxnChg chg="add mod">
          <ac:chgData name="Manish Sharma" userId="b799adb9ba789c8f" providerId="LiveId" clId="{8F6BADDC-A0CD-4D06-AA81-37EFB0884EBB}" dt="2022-05-17T04:13:28.792" v="30"/>
          <ac:cxnSpMkLst>
            <pc:docMk/>
            <pc:sldMk cId="893702646" sldId="305"/>
            <ac:cxnSpMk id="28" creationId="{406808A4-1F2A-BCB8-B07E-D13CFAECEDF8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0" creationId="{58296554-9CA1-9F24-82CB-31148C57C7E0}"/>
          </ac:cxnSpMkLst>
        </pc:cxnChg>
        <pc:cxnChg chg="add mod">
          <ac:chgData name="Manish Sharma" userId="b799adb9ba789c8f" providerId="LiveId" clId="{8F6BADDC-A0CD-4D06-AA81-37EFB0884EBB}" dt="2022-05-17T04:13:37.924" v="31"/>
          <ac:cxnSpMkLst>
            <pc:docMk/>
            <pc:sldMk cId="893702646" sldId="305"/>
            <ac:cxnSpMk id="32" creationId="{FA4239EB-0F7B-9800-6322-2E7879B0E198}"/>
          </ac:cxnSpMkLst>
        </pc:cxnChg>
      </pc:sldChg>
      <pc:sldChg chg="add">
        <pc:chgData name="Manish Sharma" userId="b799adb9ba789c8f" providerId="LiveId" clId="{8F6BADDC-A0CD-4D06-AA81-37EFB0884EBB}" dt="2022-05-17T04:17:29.611" v="36"/>
        <pc:sldMkLst>
          <pc:docMk/>
          <pc:sldMk cId="1488511831" sldId="306"/>
        </pc:sldMkLst>
      </pc:sldChg>
      <pc:sldChg chg="addSp delSp modSp new mod">
        <pc:chgData name="Manish Sharma" userId="b799adb9ba789c8f" providerId="LiveId" clId="{8F6BADDC-A0CD-4D06-AA81-37EFB0884EBB}" dt="2022-05-17T04:36:14.303" v="45" actId="962"/>
        <pc:sldMkLst>
          <pc:docMk/>
          <pc:sldMk cId="1158919879" sldId="307"/>
        </pc:sldMkLst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2" creationId="{7DD1314E-68BF-1F59-8D60-C2EDA83374A2}"/>
          </ac:spMkLst>
        </pc:spChg>
        <pc:spChg chg="del">
          <ac:chgData name="Manish Sharma" userId="b799adb9ba789c8f" providerId="LiveId" clId="{8F6BADDC-A0CD-4D06-AA81-37EFB0884EBB}" dt="2022-05-17T04:36:10.467" v="42" actId="478"/>
          <ac:spMkLst>
            <pc:docMk/>
            <pc:sldMk cId="1158919879" sldId="307"/>
            <ac:spMk id="3" creationId="{ADFF987B-FD2E-806D-E513-BF9FE7896F86}"/>
          </ac:spMkLst>
        </pc:spChg>
        <pc:picChg chg="add mod">
          <ac:chgData name="Manish Sharma" userId="b799adb9ba789c8f" providerId="LiveId" clId="{8F6BADDC-A0CD-4D06-AA81-37EFB0884EBB}" dt="2022-05-17T04:36:14.303" v="45" actId="962"/>
          <ac:picMkLst>
            <pc:docMk/>
            <pc:sldMk cId="1158919879" sldId="307"/>
            <ac:picMk id="5" creationId="{F0E08D6D-6DF1-9C75-E782-E3B3D6272A1F}"/>
          </ac:picMkLst>
        </pc:picChg>
      </pc:sldChg>
      <pc:sldChg chg="addSp delSp modSp new mod">
        <pc:chgData name="Manish Sharma" userId="b799adb9ba789c8f" providerId="LiveId" clId="{8F6BADDC-A0CD-4D06-AA81-37EFB0884EBB}" dt="2022-05-17T05:02:29.174" v="71"/>
        <pc:sldMkLst>
          <pc:docMk/>
          <pc:sldMk cId="1301373506" sldId="308"/>
        </pc:sldMkLst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2" creationId="{7E809C65-AAA9-67AD-BCDB-DC0042F72B12}"/>
          </ac:spMkLst>
        </pc:spChg>
        <pc:spChg chg="del">
          <ac:chgData name="Manish Sharma" userId="b799adb9ba789c8f" providerId="LiveId" clId="{8F6BADDC-A0CD-4D06-AA81-37EFB0884EBB}" dt="2022-05-17T04:58:54.226" v="47" actId="478"/>
          <ac:spMkLst>
            <pc:docMk/>
            <pc:sldMk cId="1301373506" sldId="308"/>
            <ac:spMk id="3" creationId="{7B64B193-C69E-4083-B988-A8267FF4D8D8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4" creationId="{93506C67-DF39-4D22-F2D2-69828A55C819}"/>
          </ac:spMkLst>
        </pc:spChg>
        <pc:spChg chg="add mod">
          <ac:chgData name="Manish Sharma" userId="b799adb9ba789c8f" providerId="LiveId" clId="{8F6BADDC-A0CD-4D06-AA81-37EFB0884EBB}" dt="2022-05-17T04:59:18.515" v="48"/>
          <ac:spMkLst>
            <pc:docMk/>
            <pc:sldMk cId="1301373506" sldId="308"/>
            <ac:spMk id="6" creationId="{EE3B7C8C-D66F-0743-3C99-EEAA43E97FA3}"/>
          </ac:spMkLst>
        </pc:spChg>
        <pc:spChg chg="add mod">
          <ac:chgData name="Manish Sharma" userId="b799adb9ba789c8f" providerId="LiveId" clId="{8F6BADDC-A0CD-4D06-AA81-37EFB0884EBB}" dt="2022-05-17T04:59:29.242" v="49"/>
          <ac:spMkLst>
            <pc:docMk/>
            <pc:sldMk cId="1301373506" sldId="308"/>
            <ac:spMk id="7" creationId="{2DE4C115-BA43-2DFD-4949-F87962C28771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9" creationId="{54A252F7-338E-EE8A-B8F1-A3D6FE95A5E4}"/>
          </ac:spMkLst>
        </pc:spChg>
        <pc:spChg chg="add mod">
          <ac:chgData name="Manish Sharma" userId="b799adb9ba789c8f" providerId="LiveId" clId="{8F6BADDC-A0CD-4D06-AA81-37EFB0884EBB}" dt="2022-05-17T04:59:46.250" v="50"/>
          <ac:spMkLst>
            <pc:docMk/>
            <pc:sldMk cId="1301373506" sldId="308"/>
            <ac:spMk id="10" creationId="{F269827D-A558-F280-19A1-BC976950E6EE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2" creationId="{445C970A-4F30-6EE1-2C96-228EAF744B4C}"/>
          </ac:spMkLst>
        </pc:spChg>
        <pc:spChg chg="add mod">
          <ac:chgData name="Manish Sharma" userId="b799adb9ba789c8f" providerId="LiveId" clId="{8F6BADDC-A0CD-4D06-AA81-37EFB0884EBB}" dt="2022-05-17T04:59:54.822" v="51"/>
          <ac:spMkLst>
            <pc:docMk/>
            <pc:sldMk cId="1301373506" sldId="308"/>
            <ac:spMk id="13" creationId="{128AA4D9-AEAB-1524-914A-30C6E725E03B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4" creationId="{57B72C19-F3EF-C591-8F25-24CAB4166A46}"/>
          </ac:spMkLst>
        </pc:spChg>
        <pc:spChg chg="add mod">
          <ac:chgData name="Manish Sharma" userId="b799adb9ba789c8f" providerId="LiveId" clId="{8F6BADDC-A0CD-4D06-AA81-37EFB0884EBB}" dt="2022-05-17T05:00:16.965" v="52"/>
          <ac:spMkLst>
            <pc:docMk/>
            <pc:sldMk cId="1301373506" sldId="308"/>
            <ac:spMk id="16" creationId="{48EEA169-2B2F-75B0-C3DF-EC2A857AA74A}"/>
          </ac:spMkLst>
        </pc:spChg>
        <pc:spChg chg="add mod">
          <ac:chgData name="Manish Sharma" userId="b799adb9ba789c8f" providerId="LiveId" clId="{8F6BADDC-A0CD-4D06-AA81-37EFB0884EBB}" dt="2022-05-17T05:00:42.085" v="53"/>
          <ac:spMkLst>
            <pc:docMk/>
            <pc:sldMk cId="1301373506" sldId="308"/>
            <ac:spMk id="17" creationId="{B15601C1-6190-5FC2-A5FC-16BFDE21C9AD}"/>
          </ac:spMkLst>
        </pc:spChg>
        <pc:spChg chg="add mod">
          <ac:chgData name="Manish Sharma" userId="b799adb9ba789c8f" providerId="LiveId" clId="{8F6BADDC-A0CD-4D06-AA81-37EFB0884EBB}" dt="2022-05-17T05:00:56.950" v="54"/>
          <ac:spMkLst>
            <pc:docMk/>
            <pc:sldMk cId="1301373506" sldId="308"/>
            <ac:spMk id="20" creationId="{C1F0BE0C-C267-38F0-9FA2-1FDEF48CF0D0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2" creationId="{C1F44336-1C4A-3A8A-2C42-426C95B55618}"/>
          </ac:spMkLst>
        </pc:spChg>
        <pc:spChg chg="add mod">
          <ac:chgData name="Manish Sharma" userId="b799adb9ba789c8f" providerId="LiveId" clId="{8F6BADDC-A0CD-4D06-AA81-37EFB0884EBB}" dt="2022-05-17T05:01:20.801" v="56" actId="1076"/>
          <ac:spMkLst>
            <pc:docMk/>
            <pc:sldMk cId="1301373506" sldId="308"/>
            <ac:spMk id="23" creationId="{4661A9C4-8A56-BDD1-0B0B-B8C8D947EA2F}"/>
          </ac:spMkLst>
        </pc:spChg>
        <pc:spChg chg="add mod">
          <ac:chgData name="Manish Sharma" userId="b799adb9ba789c8f" providerId="LiveId" clId="{8F6BADDC-A0CD-4D06-AA81-37EFB0884EBB}" dt="2022-05-17T05:01:14.679" v="55"/>
          <ac:spMkLst>
            <pc:docMk/>
            <pc:sldMk cId="1301373506" sldId="308"/>
            <ac:spMk id="24" creationId="{DE65129D-99E5-F264-A293-904A18D20248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6" creationId="{BDB94D37-E6FD-EC61-4A4D-FC9C1C710E8A}"/>
          </ac:spMkLst>
        </pc:spChg>
        <pc:spChg chg="add mod">
          <ac:chgData name="Manish Sharma" userId="b799adb9ba789c8f" providerId="LiveId" clId="{8F6BADDC-A0CD-4D06-AA81-37EFB0884EBB}" dt="2022-05-17T05:01:57.414" v="68" actId="1036"/>
          <ac:spMkLst>
            <pc:docMk/>
            <pc:sldMk cId="1301373506" sldId="308"/>
            <ac:spMk id="27" creationId="{4C4C6FBD-EA4E-6E16-26F4-B099859E4BD3}"/>
          </ac:spMkLst>
        </pc:spChg>
        <pc:spChg chg="add mod">
          <ac:chgData name="Manish Sharma" userId="b799adb9ba789c8f" providerId="LiveId" clId="{8F6BADDC-A0CD-4D06-AA81-37EFB0884EBB}" dt="2022-05-17T05:02:19.107" v="70"/>
          <ac:spMkLst>
            <pc:docMk/>
            <pc:sldMk cId="1301373506" sldId="308"/>
            <ac:spMk id="29" creationId="{CEE31B16-99D8-4211-51A6-15B86B88F8BD}"/>
          </ac:spMkLst>
        </pc:spChg>
        <pc:spChg chg="add mod">
          <ac:chgData name="Manish Sharma" userId="b799adb9ba789c8f" providerId="LiveId" clId="{8F6BADDC-A0CD-4D06-AA81-37EFB0884EBB}" dt="2022-05-17T05:02:29.174" v="71"/>
          <ac:spMkLst>
            <pc:docMk/>
            <pc:sldMk cId="1301373506" sldId="308"/>
            <ac:spMk id="30" creationId="{FCBDC244-058B-CEF1-02E4-154B19E48D94}"/>
          </ac:spMkLst>
        </pc:spChg>
        <pc:cxnChg chg="add mod">
          <ac:chgData name="Manish Sharma" userId="b799adb9ba789c8f" providerId="LiveId" clId="{8F6BADDC-A0CD-4D06-AA81-37EFB0884EBB}" dt="2022-05-17T04:59:18.515" v="48"/>
          <ac:cxnSpMkLst>
            <pc:docMk/>
            <pc:sldMk cId="1301373506" sldId="308"/>
            <ac:cxnSpMk id="5" creationId="{00D88896-314A-14A6-ACB1-3CB780F4440E}"/>
          </ac:cxnSpMkLst>
        </pc:cxnChg>
        <pc:cxnChg chg="add mod">
          <ac:chgData name="Manish Sharma" userId="b799adb9ba789c8f" providerId="LiveId" clId="{8F6BADDC-A0CD-4D06-AA81-37EFB0884EBB}" dt="2022-05-17T04:59:46.250" v="50"/>
          <ac:cxnSpMkLst>
            <pc:docMk/>
            <pc:sldMk cId="1301373506" sldId="308"/>
            <ac:cxnSpMk id="8" creationId="{F5247A39-05F2-36FF-1B4F-CD372235C31C}"/>
          </ac:cxnSpMkLst>
        </pc:cxnChg>
        <pc:cxnChg chg="add mod">
          <ac:chgData name="Manish Sharma" userId="b799adb9ba789c8f" providerId="LiveId" clId="{8F6BADDC-A0CD-4D06-AA81-37EFB0884EBB}" dt="2022-05-17T04:59:54.822" v="51"/>
          <ac:cxnSpMkLst>
            <pc:docMk/>
            <pc:sldMk cId="1301373506" sldId="308"/>
            <ac:cxnSpMk id="11" creationId="{2FC76249-4AC9-E6AA-FED9-7A7879692CEC}"/>
          </ac:cxnSpMkLst>
        </pc:cxnChg>
        <pc:cxnChg chg="add mod">
          <ac:chgData name="Manish Sharma" userId="b799adb9ba789c8f" providerId="LiveId" clId="{8F6BADDC-A0CD-4D06-AA81-37EFB0884EBB}" dt="2022-05-17T05:00:16.965" v="52"/>
          <ac:cxnSpMkLst>
            <pc:docMk/>
            <pc:sldMk cId="1301373506" sldId="308"/>
            <ac:cxnSpMk id="15" creationId="{85341D8B-EC58-E586-1E6C-82BF8613131A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8" creationId="{323D9626-7A8A-0FFD-092D-37917C15FC08}"/>
          </ac:cxnSpMkLst>
        </pc:cxnChg>
        <pc:cxnChg chg="add mod">
          <ac:chgData name="Manish Sharma" userId="b799adb9ba789c8f" providerId="LiveId" clId="{8F6BADDC-A0CD-4D06-AA81-37EFB0884EBB}" dt="2022-05-17T05:00:42.085" v="53"/>
          <ac:cxnSpMkLst>
            <pc:docMk/>
            <pc:sldMk cId="1301373506" sldId="308"/>
            <ac:cxnSpMk id="19" creationId="{1A41FDD8-CCA7-8D2C-C22E-20E43ACA60D9}"/>
          </ac:cxnSpMkLst>
        </pc:cxnChg>
        <pc:cxnChg chg="add mod">
          <ac:chgData name="Manish Sharma" userId="b799adb9ba789c8f" providerId="LiveId" clId="{8F6BADDC-A0CD-4D06-AA81-37EFB0884EBB}" dt="2022-05-17T05:01:14.679" v="55"/>
          <ac:cxnSpMkLst>
            <pc:docMk/>
            <pc:sldMk cId="1301373506" sldId="308"/>
            <ac:cxnSpMk id="21" creationId="{FD38B242-F85C-D42E-5D0E-72C9F9B2C295}"/>
          </ac:cxnSpMkLst>
        </pc:cxnChg>
        <pc:cxnChg chg="add mod">
          <ac:chgData name="Manish Sharma" userId="b799adb9ba789c8f" providerId="LiveId" clId="{8F6BADDC-A0CD-4D06-AA81-37EFB0884EBB}" dt="2022-05-17T05:01:48.689" v="57"/>
          <ac:cxnSpMkLst>
            <pc:docMk/>
            <pc:sldMk cId="1301373506" sldId="308"/>
            <ac:cxnSpMk id="25" creationId="{33B7DF59-372A-DBF9-9843-2C5D49459250}"/>
          </ac:cxnSpMkLst>
        </pc:cxnChg>
        <pc:cxnChg chg="add mod">
          <ac:chgData name="Manish Sharma" userId="b799adb9ba789c8f" providerId="LiveId" clId="{8F6BADDC-A0CD-4D06-AA81-37EFB0884EBB}" dt="2022-05-17T05:02:11.614" v="69"/>
          <ac:cxnSpMkLst>
            <pc:docMk/>
            <pc:sldMk cId="1301373506" sldId="308"/>
            <ac:cxnSpMk id="28" creationId="{4A35229F-527D-D279-6E58-E93DA756807A}"/>
          </ac:cxnSpMkLst>
        </pc:cxnChg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578439419" sldId="310"/>
        </pc:sldMkLst>
      </pc:sldChg>
      <pc:sldChg chg="add">
        <pc:chgData name="Manish Sharma" userId="b799adb9ba789c8f" providerId="LiveId" clId="{8F6BADDC-A0CD-4D06-AA81-37EFB0884EBB}" dt="2022-05-17T05:03:43.676" v="72"/>
        <pc:sldMkLst>
          <pc:docMk/>
          <pc:sldMk cId="1222050639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483723510" sldId="31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83157330" sldId="31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771078964" sldId="31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175462724" sldId="31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42734719" sldId="31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20432023" sldId="317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2083087" sldId="31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677077442" sldId="31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6549785" sldId="32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393763600" sldId="32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86204329" sldId="32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024640257" sldId="323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869922491" sldId="32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301145384" sldId="325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743372294" sldId="326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1562318406" sldId="327"/>
        </pc:sldMkLst>
      </pc:sldChg>
      <pc:sldChg chg="add">
        <pc:chgData name="Manish Sharma" userId="b799adb9ba789c8f" providerId="LiveId" clId="{8F6BADDC-A0CD-4D06-AA81-37EFB0884EBB}" dt="2022-05-17T05:08:26.953" v="73"/>
        <pc:sldMkLst>
          <pc:docMk/>
          <pc:sldMk cId="3578941083" sldId="329"/>
        </pc:sldMkLst>
      </pc:sldChg>
      <pc:sldChg chg="modSp add mod">
        <pc:chgData name="Manish Sharma" userId="b799adb9ba789c8f" providerId="LiveId" clId="{8F6BADDC-A0CD-4D06-AA81-37EFB0884EBB}" dt="2022-05-17T05:27:35.071" v="80" actId="5793"/>
        <pc:sldMkLst>
          <pc:docMk/>
          <pc:sldMk cId="1148456520" sldId="330"/>
        </pc:sldMkLst>
        <pc:spChg chg="mod">
          <ac:chgData name="Manish Sharma" userId="b799adb9ba789c8f" providerId="LiveId" clId="{8F6BADDC-A0CD-4D06-AA81-37EFB0884EBB}" dt="2022-05-17T05:27:35.071" v="80" actId="5793"/>
          <ac:spMkLst>
            <pc:docMk/>
            <pc:sldMk cId="1148456520" sldId="330"/>
            <ac:spMk id="3" creationId="{8DD1A602-6ED8-4DF8-AF80-8C86853DDE79}"/>
          </ac:spMkLst>
        </pc:spChg>
      </pc:sldChg>
      <pc:sldChg chg="addSp delSp modSp new mod">
        <pc:chgData name="Manish Sharma" userId="b799adb9ba789c8f" providerId="LiveId" clId="{8F6BADDC-A0CD-4D06-AA81-37EFB0884EBB}" dt="2022-05-17T05:34:18.326" v="97"/>
        <pc:sldMkLst>
          <pc:docMk/>
          <pc:sldMk cId="2973818611" sldId="331"/>
        </pc:sldMkLst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2" creationId="{D908145E-EDAD-B7BC-56BC-4372991E3C26}"/>
          </ac:spMkLst>
        </pc:spChg>
        <pc:spChg chg="del">
          <ac:chgData name="Manish Sharma" userId="b799adb9ba789c8f" providerId="LiveId" clId="{8F6BADDC-A0CD-4D06-AA81-37EFB0884EBB}" dt="2022-05-17T05:30:42.082" v="82" actId="478"/>
          <ac:spMkLst>
            <pc:docMk/>
            <pc:sldMk cId="2973818611" sldId="331"/>
            <ac:spMk id="3" creationId="{0538CDCC-68E3-E478-6A71-1498EECE045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4" creationId="{A8E5223B-E522-5CE5-0255-EC15C7BCDDCB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5" creationId="{66A128F3-10E5-003B-03D8-6D5C473491F1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6" creationId="{DE0F02BD-213E-BFD6-3E62-337EF62B8762}"/>
          </ac:spMkLst>
        </pc:spChg>
        <pc:spChg chg="add mod">
          <ac:chgData name="Manish Sharma" userId="b799adb9ba789c8f" providerId="LiveId" clId="{8F6BADDC-A0CD-4D06-AA81-37EFB0884EBB}" dt="2022-05-17T05:30:57.927" v="83"/>
          <ac:spMkLst>
            <pc:docMk/>
            <pc:sldMk cId="2973818611" sldId="331"/>
            <ac:spMk id="7" creationId="{EB71F9A6-0B13-712C-3B64-D1D31B86330D}"/>
          </ac:spMkLst>
        </pc:spChg>
        <pc:spChg chg="add mod">
          <ac:chgData name="Manish Sharma" userId="b799adb9ba789c8f" providerId="LiveId" clId="{8F6BADDC-A0CD-4D06-AA81-37EFB0884EBB}" dt="2022-05-17T05:31:32.797" v="84"/>
          <ac:spMkLst>
            <pc:docMk/>
            <pc:sldMk cId="2973818611" sldId="331"/>
            <ac:spMk id="8" creationId="{EA16872A-E8DD-1043-6A88-0056682F35C4}"/>
          </ac:spMkLst>
        </pc:spChg>
        <pc:spChg chg="add mod">
          <ac:chgData name="Manish Sharma" userId="b799adb9ba789c8f" providerId="LiveId" clId="{8F6BADDC-A0CD-4D06-AA81-37EFB0884EBB}" dt="2022-05-17T05:32:00.864" v="85"/>
          <ac:spMkLst>
            <pc:docMk/>
            <pc:sldMk cId="2973818611" sldId="331"/>
            <ac:spMk id="10" creationId="{11E6F0EB-E3E4-952F-9855-2679EFA48FB7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5" creationId="{9B226DE4-8097-D5EE-0711-0998DF0C322C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6" creationId="{36E2ADBE-7224-42BD-F0AB-85F5F7D27BF1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7" creationId="{DE42FFA4-001C-41D9-55B4-5590F47DE4D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8" creationId="{946588CA-0859-02AA-6B72-C19BE97E9789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19" creationId="{69FC5D49-99C7-F286-61BB-0B8F133EE8E3}"/>
          </ac:spMkLst>
        </pc:spChg>
        <pc:spChg chg="add del mod">
          <ac:chgData name="Manish Sharma" userId="b799adb9ba789c8f" providerId="LiveId" clId="{8F6BADDC-A0CD-4D06-AA81-37EFB0884EBB}" dt="2022-05-17T05:33:04.253" v="88"/>
          <ac:spMkLst>
            <pc:docMk/>
            <pc:sldMk cId="2973818611" sldId="331"/>
            <ac:spMk id="21" creationId="{2031E24F-B73D-E572-5DF3-B0289CAFAED0}"/>
          </ac:spMkLst>
        </pc:spChg>
        <pc:spChg chg="add mod ord">
          <ac:chgData name="Manish Sharma" userId="b799adb9ba789c8f" providerId="LiveId" clId="{8F6BADDC-A0CD-4D06-AA81-37EFB0884EBB}" dt="2022-05-17T05:33:14.507" v="90" actId="167"/>
          <ac:spMkLst>
            <pc:docMk/>
            <pc:sldMk cId="2973818611" sldId="331"/>
            <ac:spMk id="26" creationId="{21F68EAA-FA02-C286-EEBA-0DB8F6B0B772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7" creationId="{E2252AAC-1ED0-9889-FDAD-3C791C40D5CC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8" creationId="{76F23C5C-0191-40CC-0BE1-CC034CA60B7B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29" creationId="{3BF0428E-EDD6-5B97-91E9-B639822A2299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0" creationId="{9CE5CBF8-9C75-B155-B62E-3AD7064DF697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1" creationId="{B290548F-DB7C-5F17-F631-9378F39F4E09}"/>
          </ac:spMkLst>
        </pc:spChg>
        <pc:spChg chg="add mod">
          <ac:chgData name="Manish Sharma" userId="b799adb9ba789c8f" providerId="LiveId" clId="{8F6BADDC-A0CD-4D06-AA81-37EFB0884EBB}" dt="2022-05-17T05:33:31.532" v="94" actId="20577"/>
          <ac:spMkLst>
            <pc:docMk/>
            <pc:sldMk cId="2973818611" sldId="331"/>
            <ac:spMk id="32" creationId="{C5D94098-A505-30F2-7D1C-85778A4422F3}"/>
          </ac:spMkLst>
        </pc:spChg>
        <pc:spChg chg="add mod">
          <ac:chgData name="Manish Sharma" userId="b799adb9ba789c8f" providerId="LiveId" clId="{8F6BADDC-A0CD-4D06-AA81-37EFB0884EBB}" dt="2022-05-17T05:33:23.438" v="92" actId="1076"/>
          <ac:spMkLst>
            <pc:docMk/>
            <pc:sldMk cId="2973818611" sldId="331"/>
            <ac:spMk id="34" creationId="{58F215A3-92A8-C0A5-6FEC-3A633C53A471}"/>
          </ac:spMkLst>
        </pc:spChg>
        <pc:spChg chg="add mod">
          <ac:chgData name="Manish Sharma" userId="b799adb9ba789c8f" providerId="LiveId" clId="{8F6BADDC-A0CD-4D06-AA81-37EFB0884EBB}" dt="2022-05-17T05:34:08.342" v="96"/>
          <ac:spMkLst>
            <pc:docMk/>
            <pc:sldMk cId="2973818611" sldId="331"/>
            <ac:spMk id="40" creationId="{A1F1B328-BADC-EA4E-78ED-07318BC01AFD}"/>
          </ac:spMkLst>
        </pc:spChg>
        <pc:spChg chg="add mod">
          <ac:chgData name="Manish Sharma" userId="b799adb9ba789c8f" providerId="LiveId" clId="{8F6BADDC-A0CD-4D06-AA81-37EFB0884EBB}" dt="2022-05-17T05:34:18.326" v="97"/>
          <ac:spMkLst>
            <pc:docMk/>
            <pc:sldMk cId="2973818611" sldId="331"/>
            <ac:spMk id="41" creationId="{FB218DB6-0C28-3011-C365-4FCC322F982A}"/>
          </ac:spMkLst>
        </pc:sp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9" creationId="{58F21F6B-5D7B-17DF-37CC-B48A7AF85F38}"/>
          </ac:cxnSpMkLst>
        </pc:cxnChg>
        <pc:cxnChg chg="add mod">
          <ac:chgData name="Manish Sharma" userId="b799adb9ba789c8f" providerId="LiveId" clId="{8F6BADDC-A0CD-4D06-AA81-37EFB0884EBB}" dt="2022-05-17T05:32:00.864" v="85"/>
          <ac:cxnSpMkLst>
            <pc:docMk/>
            <pc:sldMk cId="2973818611" sldId="331"/>
            <ac:cxnSpMk id="11" creationId="{2A40790A-4A34-55CC-E346-652C267BDD02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2" creationId="{38FF1104-3B61-AFB1-BBEB-669834701AA3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3" creationId="{1ACEA997-B7FB-F108-E8B7-838632BC5C47}"/>
          </ac:cxnSpMkLst>
        </pc:cxnChg>
        <pc:cxnChg chg="add mod">
          <ac:chgData name="Manish Sharma" userId="b799adb9ba789c8f" providerId="LiveId" clId="{8F6BADDC-A0CD-4D06-AA81-37EFB0884EBB}" dt="2022-05-17T05:32:19.213" v="86"/>
          <ac:cxnSpMkLst>
            <pc:docMk/>
            <pc:sldMk cId="2973818611" sldId="331"/>
            <ac:cxnSpMk id="14" creationId="{6A7C7718-5256-3052-CC1B-C859184A4D1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0" creationId="{0AD4295F-170C-7C13-AEC2-CBA76434DCAF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2" creationId="{C58FD72C-68CA-3BCA-9AC1-F74392787BA6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3" creationId="{C74A5780-1DAC-6B63-713F-BB4939CBAE1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4" creationId="{3BF6D38D-FA17-C559-D514-1F87384261F1}"/>
          </ac:cxnSpMkLst>
        </pc:cxnChg>
        <pc:cxnChg chg="add del mod">
          <ac:chgData name="Manish Sharma" userId="b799adb9ba789c8f" providerId="LiveId" clId="{8F6BADDC-A0CD-4D06-AA81-37EFB0884EBB}" dt="2022-05-17T05:33:04.253" v="88"/>
          <ac:cxnSpMkLst>
            <pc:docMk/>
            <pc:sldMk cId="2973818611" sldId="331"/>
            <ac:cxnSpMk id="25" creationId="{FC59EC11-2B7E-305B-20F5-BF0A83CB14DC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3" creationId="{C39E7FE0-0DBB-3AB6-841B-49CA3CA4684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5" creationId="{36E2D2B4-1ECA-D9B4-CEF5-4BAFCA8E53E1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6" creationId="{7911C0DB-FCD8-7EE8-2501-9DA8BD16E602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7" creationId="{850BB733-7833-4B6C-EB39-3B52C82617C9}"/>
          </ac:cxnSpMkLst>
        </pc:cxnChg>
        <pc:cxnChg chg="add mod">
          <ac:chgData name="Manish Sharma" userId="b799adb9ba789c8f" providerId="LiveId" clId="{8F6BADDC-A0CD-4D06-AA81-37EFB0884EBB}" dt="2022-05-17T05:33:23.438" v="92" actId="1076"/>
          <ac:cxnSpMkLst>
            <pc:docMk/>
            <pc:sldMk cId="2973818611" sldId="331"/>
            <ac:cxnSpMk id="38" creationId="{8BBE5746-65FB-4621-B06D-D707CC5AB207}"/>
          </ac:cxnSpMkLst>
        </pc:cxnChg>
        <pc:cxnChg chg="add mod">
          <ac:chgData name="Manish Sharma" userId="b799adb9ba789c8f" providerId="LiveId" clId="{8F6BADDC-A0CD-4D06-AA81-37EFB0884EBB}" dt="2022-05-17T05:34:00.354" v="95"/>
          <ac:cxnSpMkLst>
            <pc:docMk/>
            <pc:sldMk cId="2973818611" sldId="331"/>
            <ac:cxnSpMk id="39" creationId="{DD12695C-B367-1D95-1BEF-769CBAE111F9}"/>
          </ac:cxnSpMkLst>
        </pc:cxnChg>
      </pc:sldChg>
      <pc:sldChg chg="addSp delSp modSp new mod">
        <pc:chgData name="Manish Sharma" userId="b799adb9ba789c8f" providerId="LiveId" clId="{8F6BADDC-A0CD-4D06-AA81-37EFB0884EBB}" dt="2022-05-17T05:51:18.686" v="238"/>
        <pc:sldMkLst>
          <pc:docMk/>
          <pc:sldMk cId="1803127801" sldId="332"/>
        </pc:sldMkLst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2" creationId="{184252D3-B5EA-AC24-B5E7-649C50ADA0F0}"/>
          </ac:spMkLst>
        </pc:spChg>
        <pc:spChg chg="del">
          <ac:chgData name="Manish Sharma" userId="b799adb9ba789c8f" providerId="LiveId" clId="{8F6BADDC-A0CD-4D06-AA81-37EFB0884EBB}" dt="2022-05-17T05:36:13.651" v="99" actId="478"/>
          <ac:spMkLst>
            <pc:docMk/>
            <pc:sldMk cId="1803127801" sldId="332"/>
            <ac:spMk id="3" creationId="{1EFFB3F7-0743-88C2-1421-1789E220BF03}"/>
          </ac:spMkLst>
        </pc:spChg>
        <pc:spChg chg="add mod">
          <ac:chgData name="Manish Sharma" userId="b799adb9ba789c8f" providerId="LiveId" clId="{8F6BADDC-A0CD-4D06-AA81-37EFB0884EBB}" dt="2022-05-17T05:39:47.982" v="234" actId="404"/>
          <ac:spMkLst>
            <pc:docMk/>
            <pc:sldMk cId="1803127801" sldId="332"/>
            <ac:spMk id="4" creationId="{69344433-BBF3-83BB-D7C4-94A2123DAC99}"/>
          </ac:spMkLst>
        </pc:spChg>
        <pc:spChg chg="add mod">
          <ac:chgData name="Manish Sharma" userId="b799adb9ba789c8f" providerId="LiveId" clId="{8F6BADDC-A0CD-4D06-AA81-37EFB0884EBB}" dt="2022-05-17T05:49:54.451" v="235"/>
          <ac:spMkLst>
            <pc:docMk/>
            <pc:sldMk cId="1803127801" sldId="332"/>
            <ac:spMk id="5" creationId="{ED610F40-0C84-A889-DE58-B498DA7312E0}"/>
          </ac:spMkLst>
        </pc:spChg>
        <pc:spChg chg="add mod">
          <ac:chgData name="Manish Sharma" userId="b799adb9ba789c8f" providerId="LiveId" clId="{8F6BADDC-A0CD-4D06-AA81-37EFB0884EBB}" dt="2022-05-17T05:50:18.677" v="236"/>
          <ac:spMkLst>
            <pc:docMk/>
            <pc:sldMk cId="1803127801" sldId="332"/>
            <ac:spMk id="7" creationId="{6D0C55FF-5DF2-B4DC-AE52-807A0F12E5FC}"/>
          </ac:spMkLst>
        </pc:spChg>
        <pc:spChg chg="add mod">
          <ac:chgData name="Manish Sharma" userId="b799adb9ba789c8f" providerId="LiveId" clId="{8F6BADDC-A0CD-4D06-AA81-37EFB0884EBB}" dt="2022-05-17T05:50:55.073" v="237"/>
          <ac:spMkLst>
            <pc:docMk/>
            <pc:sldMk cId="1803127801" sldId="332"/>
            <ac:spMk id="9" creationId="{80E0157A-A37B-118F-E48E-6DDE8D70A12D}"/>
          </ac:spMkLst>
        </pc:spChg>
        <pc:spChg chg="add mod">
          <ac:chgData name="Manish Sharma" userId="b799adb9ba789c8f" providerId="LiveId" clId="{8F6BADDC-A0CD-4D06-AA81-37EFB0884EBB}" dt="2022-05-17T05:51:18.686" v="238"/>
          <ac:spMkLst>
            <pc:docMk/>
            <pc:sldMk cId="1803127801" sldId="332"/>
            <ac:spMk id="11" creationId="{16BDADFF-F88C-062F-28D8-7704084DFA1A}"/>
          </ac:spMkLst>
        </pc:spChg>
        <pc:cxnChg chg="add mod">
          <ac:chgData name="Manish Sharma" userId="b799adb9ba789c8f" providerId="LiveId" clId="{8F6BADDC-A0CD-4D06-AA81-37EFB0884EBB}" dt="2022-05-17T05:49:54.451" v="235"/>
          <ac:cxnSpMkLst>
            <pc:docMk/>
            <pc:sldMk cId="1803127801" sldId="332"/>
            <ac:cxnSpMk id="6" creationId="{8C375120-BA9C-9EE5-3E5A-4D6BD11B5FA6}"/>
          </ac:cxnSpMkLst>
        </pc:cxnChg>
        <pc:cxnChg chg="add mod">
          <ac:chgData name="Manish Sharma" userId="b799adb9ba789c8f" providerId="LiveId" clId="{8F6BADDC-A0CD-4D06-AA81-37EFB0884EBB}" dt="2022-05-17T05:50:18.677" v="236"/>
          <ac:cxnSpMkLst>
            <pc:docMk/>
            <pc:sldMk cId="1803127801" sldId="332"/>
            <ac:cxnSpMk id="8" creationId="{3CA09B6E-E7E8-C0D5-81D9-DE394850D2B8}"/>
          </ac:cxnSpMkLst>
        </pc:cxnChg>
        <pc:cxnChg chg="add mod">
          <ac:chgData name="Manish Sharma" userId="b799adb9ba789c8f" providerId="LiveId" clId="{8F6BADDC-A0CD-4D06-AA81-37EFB0884EBB}" dt="2022-05-17T05:50:55.073" v="237"/>
          <ac:cxnSpMkLst>
            <pc:docMk/>
            <pc:sldMk cId="1803127801" sldId="332"/>
            <ac:cxnSpMk id="10" creationId="{6D8E76D8-F75E-B722-900F-C764EB1908AF}"/>
          </ac:cxnSpMkLst>
        </pc:cxnChg>
        <pc:cxnChg chg="add mod">
          <ac:chgData name="Manish Sharma" userId="b799adb9ba789c8f" providerId="LiveId" clId="{8F6BADDC-A0CD-4D06-AA81-37EFB0884EBB}" dt="2022-05-17T05:51:18.686" v="238"/>
          <ac:cxnSpMkLst>
            <pc:docMk/>
            <pc:sldMk cId="1803127801" sldId="332"/>
            <ac:cxnSpMk id="12" creationId="{990AF6BF-D307-9743-D2DB-684AB956C37B}"/>
          </ac:cxnSpMkLst>
        </pc:cxnChg>
      </pc:sldChg>
      <pc:sldChg chg="addSp delSp modSp new mod">
        <pc:chgData name="Manish Sharma" userId="b799adb9ba789c8f" providerId="LiveId" clId="{8F6BADDC-A0CD-4D06-AA81-37EFB0884EBB}" dt="2022-05-17T05:56:09.898" v="247"/>
        <pc:sldMkLst>
          <pc:docMk/>
          <pc:sldMk cId="327674590" sldId="333"/>
        </pc:sldMkLst>
        <pc:spChg chg="mod">
          <ac:chgData name="Manish Sharma" userId="b799adb9ba789c8f" providerId="LiveId" clId="{8F6BADDC-A0CD-4D06-AA81-37EFB0884EBB}" dt="2022-05-17T05:54:35.278" v="240"/>
          <ac:spMkLst>
            <pc:docMk/>
            <pc:sldMk cId="327674590" sldId="333"/>
            <ac:spMk id="2" creationId="{BE93FA4A-39DE-9708-8192-2AFC567D0DBC}"/>
          </ac:spMkLst>
        </pc:spChg>
        <pc:spChg chg="del">
          <ac:chgData name="Manish Sharma" userId="b799adb9ba789c8f" providerId="LiveId" clId="{8F6BADDC-A0CD-4D06-AA81-37EFB0884EBB}" dt="2022-05-17T05:54:39.129" v="241" actId="478"/>
          <ac:spMkLst>
            <pc:docMk/>
            <pc:sldMk cId="327674590" sldId="333"/>
            <ac:spMk id="3" creationId="{B5213437-6604-01BD-A4BC-6C4731000E08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4" creationId="{D31D5AB2-D337-AAE5-E24C-0E0D38A8F606}"/>
          </ac:spMkLst>
        </pc:spChg>
        <pc:spChg chg="add mod">
          <ac:chgData name="Manish Sharma" userId="b799adb9ba789c8f" providerId="LiveId" clId="{8F6BADDC-A0CD-4D06-AA81-37EFB0884EBB}" dt="2022-05-17T05:55:03.095" v="242"/>
          <ac:spMkLst>
            <pc:docMk/>
            <pc:sldMk cId="327674590" sldId="333"/>
            <ac:spMk id="5" creationId="{498BEC5B-F587-C061-E1DB-0CD174B5FB4C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6" creationId="{E4EA50BC-3691-469E-D6C4-F5AE16CD2F0A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7" creationId="{D709D374-FF6C-E82A-A298-9C785A4ED914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8" creationId="{86BAD1D0-3F31-D997-C99B-5838184E7BB6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9" creationId="{158B7366-4AE3-C5FD-A12D-6AAF66421485}"/>
          </ac:spMkLst>
        </pc:spChg>
        <pc:spChg chg="add mod">
          <ac:chgData name="Manish Sharma" userId="b799adb9ba789c8f" providerId="LiveId" clId="{8F6BADDC-A0CD-4D06-AA81-37EFB0884EBB}" dt="2022-05-17T05:55:39.390" v="243"/>
          <ac:spMkLst>
            <pc:docMk/>
            <pc:sldMk cId="327674590" sldId="333"/>
            <ac:spMk id="10" creationId="{CB4CFF71-62E0-8C20-A62F-45B7E31AF60A}"/>
          </ac:spMkLst>
        </pc:spChg>
        <pc:spChg chg="add mod">
          <ac:chgData name="Manish Sharma" userId="b799adb9ba789c8f" providerId="LiveId" clId="{8F6BADDC-A0CD-4D06-AA81-37EFB0884EBB}" dt="2022-05-17T05:55:53.078" v="244"/>
          <ac:spMkLst>
            <pc:docMk/>
            <pc:sldMk cId="327674590" sldId="333"/>
            <ac:spMk id="11" creationId="{253D2AF8-0892-FAF5-28D0-D75232B03FE4}"/>
          </ac:spMkLst>
        </pc:spChg>
        <pc:spChg chg="add mod">
          <ac:chgData name="Manish Sharma" userId="b799adb9ba789c8f" providerId="LiveId" clId="{8F6BADDC-A0CD-4D06-AA81-37EFB0884EBB}" dt="2022-05-17T05:55:58.368" v="245"/>
          <ac:spMkLst>
            <pc:docMk/>
            <pc:sldMk cId="327674590" sldId="333"/>
            <ac:spMk id="12" creationId="{6CD5CE0D-FE74-3A4B-23C1-65644E6EAA14}"/>
          </ac:spMkLst>
        </pc:spChg>
        <pc:spChg chg="add mod">
          <ac:chgData name="Manish Sharma" userId="b799adb9ba789c8f" providerId="LiveId" clId="{8F6BADDC-A0CD-4D06-AA81-37EFB0884EBB}" dt="2022-05-17T05:56:04.557" v="246"/>
          <ac:spMkLst>
            <pc:docMk/>
            <pc:sldMk cId="327674590" sldId="333"/>
            <ac:spMk id="13" creationId="{81C5E5E1-4B09-A384-38A0-657DE9AD28A4}"/>
          </ac:spMkLst>
        </pc:spChg>
        <pc:spChg chg="add mod">
          <ac:chgData name="Manish Sharma" userId="b799adb9ba789c8f" providerId="LiveId" clId="{8F6BADDC-A0CD-4D06-AA81-37EFB0884EBB}" dt="2022-05-17T05:56:09.898" v="247"/>
          <ac:spMkLst>
            <pc:docMk/>
            <pc:sldMk cId="327674590" sldId="333"/>
            <ac:spMk id="14" creationId="{6EB8CB19-39B0-A8A9-E95B-DD8F558F9F25}"/>
          </ac:spMkLst>
        </pc:spChg>
      </pc:sldChg>
      <pc:sldChg chg="add">
        <pc:chgData name="Manish Sharma" userId="b799adb9ba789c8f" providerId="LiveId" clId="{8F6BADDC-A0CD-4D06-AA81-37EFB0884EBB}" dt="2022-05-20T09:20:39.398" v="1081"/>
        <pc:sldMkLst>
          <pc:docMk/>
          <pc:sldMk cId="3305788119" sldId="334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599601856" sldId="336"/>
        </pc:sldMkLst>
      </pc:sldChg>
      <pc:sldChg chg="add">
        <pc:chgData name="Manish Sharma" userId="b799adb9ba789c8f" providerId="LiveId" clId="{8F6BADDC-A0CD-4D06-AA81-37EFB0884EBB}" dt="2022-05-17T10:11:28.228" v="250"/>
        <pc:sldMkLst>
          <pc:docMk/>
          <pc:sldMk cId="3436347431" sldId="33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54887882" sldId="339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737212266" sldId="34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93440468" sldId="340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876232458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4180571744" sldId="34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95173291" sldId="34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2033417303" sldId="343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1083906838" sldId="344"/>
        </pc:sldMkLst>
      </pc:sldChg>
      <pc:sldChg chg="add">
        <pc:chgData name="Manish Sharma" userId="b799adb9ba789c8f" providerId="LiveId" clId="{8F6BADDC-A0CD-4D06-AA81-37EFB0884EBB}" dt="2022-05-20T09:33:53.116" v="1089"/>
        <pc:sldMkLst>
          <pc:docMk/>
          <pc:sldMk cId="3543660359" sldId="354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787089593" sldId="358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45998607" sldId="359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972214110" sldId="360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611219793" sldId="361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59681348" sldId="362"/>
        </pc:sldMkLst>
      </pc:sldChg>
      <pc:sldChg chg="del">
        <pc:chgData name="Manish Sharma" userId="b799adb9ba789c8f" providerId="LiveId" clId="{8F6BADDC-A0CD-4D06-AA81-37EFB0884EBB}" dt="2022-05-17T03:37:05.519" v="1" actId="47"/>
        <pc:sldMkLst>
          <pc:docMk/>
          <pc:sldMk cId="3963583470" sldId="363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14910419" sldId="379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486550458" sldId="383"/>
        </pc:sldMkLst>
      </pc:sldChg>
      <pc:sldChg chg="add">
        <pc:chgData name="Manish Sharma" userId="b799adb9ba789c8f" providerId="LiveId" clId="{8F6BADDC-A0CD-4D06-AA81-37EFB0884EBB}" dt="2022-05-18T05:19:58.839" v="1004"/>
        <pc:sldMkLst>
          <pc:docMk/>
          <pc:sldMk cId="1424805398" sldId="384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1239693065" sldId="386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2331089218" sldId="387"/>
        </pc:sldMkLst>
      </pc:sldChg>
      <pc:sldChg chg="add">
        <pc:chgData name="Manish Sharma" userId="b799adb9ba789c8f" providerId="LiveId" clId="{8F6BADDC-A0CD-4D06-AA81-37EFB0884EBB}" dt="2022-05-18T10:09:25.559" v="1017"/>
        <pc:sldMkLst>
          <pc:docMk/>
          <pc:sldMk cId="940231496" sldId="388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3313300973" sldId="391"/>
        </pc:sldMkLst>
      </pc:sldChg>
      <pc:sldChg chg="add">
        <pc:chgData name="Manish Sharma" userId="b799adb9ba789c8f" providerId="LiveId" clId="{8F6BADDC-A0CD-4D06-AA81-37EFB0884EBB}" dt="2022-05-19T05:11:55.584" v="1021"/>
        <pc:sldMkLst>
          <pc:docMk/>
          <pc:sldMk cId="2204562738" sldId="392"/>
        </pc:sldMkLst>
      </pc:sldChg>
      <pc:sldChg chg="add">
        <pc:chgData name="Manish Sharma" userId="b799adb9ba789c8f" providerId="LiveId" clId="{8F6BADDC-A0CD-4D06-AA81-37EFB0884EBB}" dt="2022-05-18T11:22:15.282" v="1019"/>
        <pc:sldMkLst>
          <pc:docMk/>
          <pc:sldMk cId="23709531" sldId="393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694169232" sldId="395"/>
        </pc:sldMkLst>
      </pc:sldChg>
      <pc:sldChg chg="add">
        <pc:chgData name="Manish Sharma" userId="b799adb9ba789c8f" providerId="LiveId" clId="{8F6BADDC-A0CD-4D06-AA81-37EFB0884EBB}" dt="2022-05-19T07:50:46.120" v="1023"/>
        <pc:sldMkLst>
          <pc:docMk/>
          <pc:sldMk cId="3920928659" sldId="396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3923253326" sldId="399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1859098652" sldId="400"/>
        </pc:sldMkLst>
      </pc:sldChg>
      <pc:sldChg chg="add">
        <pc:chgData name="Manish Sharma" userId="b799adb9ba789c8f" providerId="LiveId" clId="{8F6BADDC-A0CD-4D06-AA81-37EFB0884EBB}" dt="2022-05-20T06:01:01.725" v="1060"/>
        <pc:sldMkLst>
          <pc:docMk/>
          <pc:sldMk cId="2486780815" sldId="401"/>
        </pc:sldMkLst>
      </pc:sldChg>
      <pc:sldChg chg="add">
        <pc:chgData name="Manish Sharma" userId="b799adb9ba789c8f" providerId="LiveId" clId="{8F6BADDC-A0CD-4D06-AA81-37EFB0884EBB}" dt="2022-05-20T06:03:52.745" v="1061"/>
        <pc:sldMkLst>
          <pc:docMk/>
          <pc:sldMk cId="2478318775" sldId="402"/>
        </pc:sldMkLst>
      </pc:sldChg>
      <pc:sldChg chg="add">
        <pc:chgData name="Manish Sharma" userId="b799adb9ba789c8f" providerId="LiveId" clId="{8F6BADDC-A0CD-4D06-AA81-37EFB0884EBB}" dt="2022-05-20T09:09:29.884" v="1080"/>
        <pc:sldMkLst>
          <pc:docMk/>
          <pc:sldMk cId="2909444576" sldId="404"/>
        </pc:sldMkLst>
      </pc:sldChg>
      <pc:sldChg chg="add">
        <pc:chgData name="Manish Sharma" userId="b799adb9ba789c8f" providerId="LiveId" clId="{8F6BADDC-A0CD-4D06-AA81-37EFB0884EBB}" dt="2022-05-20T09:31:56.454" v="1082"/>
        <pc:sldMkLst>
          <pc:docMk/>
          <pc:sldMk cId="1747891241" sldId="405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426255416" sldId="419"/>
        </pc:sldMkLst>
      </pc:sldChg>
      <pc:sldChg chg="add">
        <pc:chgData name="Manish Sharma" userId="b799adb9ba789c8f" providerId="LiveId" clId="{8F6BADDC-A0CD-4D06-AA81-37EFB0884EBB}" dt="2022-05-17T07:36:30.075" v="248"/>
        <pc:sldMkLst>
          <pc:docMk/>
          <pc:sldMk cId="1148228370" sldId="420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543228366" sldId="422"/>
        </pc:sldMkLst>
      </pc:sldChg>
      <pc:sldChg chg="add">
        <pc:chgData name="Manish Sharma" userId="b799adb9ba789c8f" providerId="LiveId" clId="{8F6BADDC-A0CD-4D06-AA81-37EFB0884EBB}" dt="2022-05-17T10:11:10.005" v="249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8F6BADDC-A0CD-4D06-AA81-37EFB0884EBB}" dt="2022-05-17T10:58:28.621" v="264"/>
        <pc:sldMkLst>
          <pc:docMk/>
          <pc:sldMk cId="883925414" sldId="424"/>
        </pc:sldMkLst>
        <pc:spChg chg="add del mod">
          <ac:chgData name="Manish Sharma" userId="b799adb9ba789c8f" providerId="LiveId" clId="{8F6BADDC-A0CD-4D06-AA81-37EFB0884EBB}" dt="2022-05-17T10:55:02.181" v="255"/>
          <ac:spMkLst>
            <pc:docMk/>
            <pc:sldMk cId="883925414" sldId="424"/>
            <ac:spMk id="2" creationId="{E738837F-601E-1D51-2996-6ACD46FA9F33}"/>
          </ac:spMkLst>
        </pc:spChg>
        <pc:spChg chg="add del">
          <ac:chgData name="Manish Sharma" userId="b799adb9ba789c8f" providerId="LiveId" clId="{8F6BADDC-A0CD-4D06-AA81-37EFB0884EBB}" dt="2022-05-17T10:54:55.104" v="254" actId="478"/>
          <ac:spMkLst>
            <pc:docMk/>
            <pc:sldMk cId="883925414" sldId="424"/>
            <ac:spMk id="3" creationId="{3C0CE10C-7E38-06A6-E976-767797092EE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4" creationId="{C3597AE1-4530-BC25-8C22-FFF46AF8FA39}"/>
          </ac:spMkLst>
        </pc:spChg>
        <pc:spChg chg="add mod">
          <ac:chgData name="Manish Sharma" userId="b799adb9ba789c8f" providerId="LiveId" clId="{8F6BADDC-A0CD-4D06-AA81-37EFB0884EBB}" dt="2022-05-17T10:56:04.625" v="256"/>
          <ac:spMkLst>
            <pc:docMk/>
            <pc:sldMk cId="883925414" sldId="424"/>
            <ac:spMk id="5" creationId="{85D1BC0A-DB50-B436-B187-36AB0A539112}"/>
          </ac:spMkLst>
        </pc:spChg>
        <pc:spChg chg="add mod">
          <ac:chgData name="Manish Sharma" userId="b799adb9ba789c8f" providerId="LiveId" clId="{8F6BADDC-A0CD-4D06-AA81-37EFB0884EBB}" dt="2022-05-17T10:56:51.038" v="257"/>
          <ac:spMkLst>
            <pc:docMk/>
            <pc:sldMk cId="883925414" sldId="424"/>
            <ac:spMk id="7" creationId="{3F55C558-7324-1437-1E92-C7BF7D9C6F9E}"/>
          </ac:spMkLst>
        </pc:spChg>
        <pc:spChg chg="add mod">
          <ac:chgData name="Manish Sharma" userId="b799adb9ba789c8f" providerId="LiveId" clId="{8F6BADDC-A0CD-4D06-AA81-37EFB0884EBB}" dt="2022-05-17T10:57:01.556" v="258"/>
          <ac:spMkLst>
            <pc:docMk/>
            <pc:sldMk cId="883925414" sldId="424"/>
            <ac:spMk id="9" creationId="{CE042780-DB16-EC6E-F83D-12EAFF1F923F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1" creationId="{5C3656B1-34CA-9216-B872-BB3A6F4B7F06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2" creationId="{5A1902C2-180C-27B9-343A-DD0896979B82}"/>
          </ac:spMkLst>
        </pc:spChg>
        <pc:spChg chg="add mod">
          <ac:chgData name="Manish Sharma" userId="b799adb9ba789c8f" providerId="LiveId" clId="{8F6BADDC-A0CD-4D06-AA81-37EFB0884EBB}" dt="2022-05-17T10:57:31.015" v="259"/>
          <ac:spMkLst>
            <pc:docMk/>
            <pc:sldMk cId="883925414" sldId="424"/>
            <ac:spMk id="14" creationId="{C1E99710-220E-52F4-BBEB-43DCEA8A6692}"/>
          </ac:spMkLst>
        </pc:spChg>
        <pc:spChg chg="add mod">
          <ac:chgData name="Manish Sharma" userId="b799adb9ba789c8f" providerId="LiveId" clId="{8F6BADDC-A0CD-4D06-AA81-37EFB0884EBB}" dt="2022-05-17T10:57:51.582" v="260"/>
          <ac:spMkLst>
            <pc:docMk/>
            <pc:sldMk cId="883925414" sldId="424"/>
            <ac:spMk id="16" creationId="{4ADE6AFF-EBDE-7277-42EC-FE21A885A8E3}"/>
          </ac:spMkLst>
        </pc:spChg>
        <pc:spChg chg="add mod">
          <ac:chgData name="Manish Sharma" userId="b799adb9ba789c8f" providerId="LiveId" clId="{8F6BADDC-A0CD-4D06-AA81-37EFB0884EBB}" dt="2022-05-17T10:58:03.978" v="261"/>
          <ac:spMkLst>
            <pc:docMk/>
            <pc:sldMk cId="883925414" sldId="424"/>
            <ac:spMk id="19" creationId="{BC8F32CF-AB7A-318E-CFE6-8F893B9743E9}"/>
          </ac:spMkLst>
        </pc:spChg>
        <pc:spChg chg="add mod">
          <ac:chgData name="Manish Sharma" userId="b799adb9ba789c8f" providerId="LiveId" clId="{8F6BADDC-A0CD-4D06-AA81-37EFB0884EBB}" dt="2022-05-17T10:58:11.760" v="262"/>
          <ac:spMkLst>
            <pc:docMk/>
            <pc:sldMk cId="883925414" sldId="424"/>
            <ac:spMk id="21" creationId="{DC3913FC-CC8D-17C5-DE33-6F7F415A24D3}"/>
          </ac:spMkLst>
        </pc:spChg>
        <pc:spChg chg="add mod">
          <ac:chgData name="Manish Sharma" userId="b799adb9ba789c8f" providerId="LiveId" clId="{8F6BADDC-A0CD-4D06-AA81-37EFB0884EBB}" dt="2022-05-17T10:58:20.901" v="263"/>
          <ac:spMkLst>
            <pc:docMk/>
            <pc:sldMk cId="883925414" sldId="424"/>
            <ac:spMk id="23" creationId="{3C314563-AF07-0AA4-A327-21AC524FBDBC}"/>
          </ac:spMkLst>
        </pc:spChg>
        <pc:spChg chg="add mod">
          <ac:chgData name="Manish Sharma" userId="b799adb9ba789c8f" providerId="LiveId" clId="{8F6BADDC-A0CD-4D06-AA81-37EFB0884EBB}" dt="2022-05-17T10:58:28.621" v="264"/>
          <ac:spMkLst>
            <pc:docMk/>
            <pc:sldMk cId="883925414" sldId="424"/>
            <ac:spMk id="25" creationId="{0ADEF257-A06C-A80C-4F48-6F4D962679B8}"/>
          </ac:spMkLst>
        </pc:spChg>
        <pc:cxnChg chg="add mod">
          <ac:chgData name="Manish Sharma" userId="b799adb9ba789c8f" providerId="LiveId" clId="{8F6BADDC-A0CD-4D06-AA81-37EFB0884EBB}" dt="2022-05-17T10:56:04.625" v="256"/>
          <ac:cxnSpMkLst>
            <pc:docMk/>
            <pc:sldMk cId="883925414" sldId="424"/>
            <ac:cxnSpMk id="6" creationId="{37FE3335-B697-037C-1363-AE65DB80CFBD}"/>
          </ac:cxnSpMkLst>
        </pc:cxnChg>
        <pc:cxnChg chg="add mod">
          <ac:chgData name="Manish Sharma" userId="b799adb9ba789c8f" providerId="LiveId" clId="{8F6BADDC-A0CD-4D06-AA81-37EFB0884EBB}" dt="2022-05-17T10:56:51.038" v="257"/>
          <ac:cxnSpMkLst>
            <pc:docMk/>
            <pc:sldMk cId="883925414" sldId="424"/>
            <ac:cxnSpMk id="8" creationId="{EEF8E5E0-6501-F258-FF7E-A76431DFA3DE}"/>
          </ac:cxnSpMkLst>
        </pc:cxnChg>
        <pc:cxnChg chg="add mod">
          <ac:chgData name="Manish Sharma" userId="b799adb9ba789c8f" providerId="LiveId" clId="{8F6BADDC-A0CD-4D06-AA81-37EFB0884EBB}" dt="2022-05-17T10:57:01.556" v="258"/>
          <ac:cxnSpMkLst>
            <pc:docMk/>
            <pc:sldMk cId="883925414" sldId="424"/>
            <ac:cxnSpMk id="10" creationId="{375F468E-F5B5-2EB6-8292-855798C52F09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3" creationId="{D7B9DD05-1FCB-3A4E-D974-0A9F2E059B3A}"/>
          </ac:cxnSpMkLst>
        </pc:cxnChg>
        <pc:cxnChg chg="add mod">
          <ac:chgData name="Manish Sharma" userId="b799adb9ba789c8f" providerId="LiveId" clId="{8F6BADDC-A0CD-4D06-AA81-37EFB0884EBB}" dt="2022-05-17T10:57:31.015" v="259"/>
          <ac:cxnSpMkLst>
            <pc:docMk/>
            <pc:sldMk cId="883925414" sldId="424"/>
            <ac:cxnSpMk id="15" creationId="{24EB9E6E-A9BD-293C-D07F-67FA62F5417F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7" creationId="{DFD32277-A468-8D42-78FD-2EA126DCC277}"/>
          </ac:cxnSpMkLst>
        </pc:cxnChg>
        <pc:cxnChg chg="add mod">
          <ac:chgData name="Manish Sharma" userId="b799adb9ba789c8f" providerId="LiveId" clId="{8F6BADDC-A0CD-4D06-AA81-37EFB0884EBB}" dt="2022-05-17T10:57:51.582" v="260"/>
          <ac:cxnSpMkLst>
            <pc:docMk/>
            <pc:sldMk cId="883925414" sldId="424"/>
            <ac:cxnSpMk id="18" creationId="{BB34A7DF-DBF4-1739-3EC9-C4CCC5A5A148}"/>
          </ac:cxnSpMkLst>
        </pc:cxnChg>
        <pc:cxnChg chg="add mod">
          <ac:chgData name="Manish Sharma" userId="b799adb9ba789c8f" providerId="LiveId" clId="{8F6BADDC-A0CD-4D06-AA81-37EFB0884EBB}" dt="2022-05-17T10:58:03.978" v="261"/>
          <ac:cxnSpMkLst>
            <pc:docMk/>
            <pc:sldMk cId="883925414" sldId="424"/>
            <ac:cxnSpMk id="20" creationId="{C9262CE8-E67D-E0BA-6BDB-CFF80736A485}"/>
          </ac:cxnSpMkLst>
        </pc:cxnChg>
        <pc:cxnChg chg="add mod">
          <ac:chgData name="Manish Sharma" userId="b799adb9ba789c8f" providerId="LiveId" clId="{8F6BADDC-A0CD-4D06-AA81-37EFB0884EBB}" dt="2022-05-17T10:58:11.760" v="262"/>
          <ac:cxnSpMkLst>
            <pc:docMk/>
            <pc:sldMk cId="883925414" sldId="424"/>
            <ac:cxnSpMk id="22" creationId="{27BE5792-1A04-563D-E632-EAEADCA8BFC3}"/>
          </ac:cxnSpMkLst>
        </pc:cxnChg>
        <pc:cxnChg chg="add mod">
          <ac:chgData name="Manish Sharma" userId="b799adb9ba789c8f" providerId="LiveId" clId="{8F6BADDC-A0CD-4D06-AA81-37EFB0884EBB}" dt="2022-05-17T10:58:20.901" v="263"/>
          <ac:cxnSpMkLst>
            <pc:docMk/>
            <pc:sldMk cId="883925414" sldId="424"/>
            <ac:cxnSpMk id="24" creationId="{2F9D8CC6-95A8-B0F1-AE26-5B225C6D0D0E}"/>
          </ac:cxnSpMkLst>
        </pc:cxnChg>
        <pc:cxnChg chg="add mod">
          <ac:chgData name="Manish Sharma" userId="b799adb9ba789c8f" providerId="LiveId" clId="{8F6BADDC-A0CD-4D06-AA81-37EFB0884EBB}" dt="2022-05-17T10:58:28.621" v="264"/>
          <ac:cxnSpMkLst>
            <pc:docMk/>
            <pc:sldMk cId="883925414" sldId="424"/>
            <ac:cxnSpMk id="26" creationId="{E04ECC86-7920-B5CC-F8D8-0B61E7BAFFE1}"/>
          </ac:cxnSpMkLst>
        </pc:cxnChg>
      </pc:sldChg>
      <pc:sldChg chg="addSp delSp modSp new mod">
        <pc:chgData name="Manish Sharma" userId="b799adb9ba789c8f" providerId="LiveId" clId="{8F6BADDC-A0CD-4D06-AA81-37EFB0884EBB}" dt="2022-05-17T11:04:40.465" v="276"/>
        <pc:sldMkLst>
          <pc:docMk/>
          <pc:sldMk cId="4102801547" sldId="425"/>
        </pc:sldMkLst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2" creationId="{65DC9205-91E7-D937-889D-29B0C69361BD}"/>
          </ac:spMkLst>
        </pc:spChg>
        <pc:spChg chg="del">
          <ac:chgData name="Manish Sharma" userId="b799adb9ba789c8f" providerId="LiveId" clId="{8F6BADDC-A0CD-4D06-AA81-37EFB0884EBB}" dt="2022-05-17T11:02:45.466" v="268" actId="478"/>
          <ac:spMkLst>
            <pc:docMk/>
            <pc:sldMk cId="4102801547" sldId="425"/>
            <ac:spMk id="3" creationId="{4C1B2481-6336-338D-6CDE-A7A78549403F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4" creationId="{5EE94AA5-A516-AA38-0384-2DF64ABE0532}"/>
          </ac:spMkLst>
        </pc:spChg>
        <pc:spChg chg="add mod">
          <ac:chgData name="Manish Sharma" userId="b799adb9ba789c8f" providerId="LiveId" clId="{8F6BADDC-A0CD-4D06-AA81-37EFB0884EBB}" dt="2022-05-17T11:02:53.299" v="269"/>
          <ac:spMkLst>
            <pc:docMk/>
            <pc:sldMk cId="4102801547" sldId="425"/>
            <ac:spMk id="5" creationId="{FD7AF6D2-D3C7-A3DE-B550-4A2A56F096F5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7" creationId="{02EFADC9-A665-8AB0-7FA0-1D894E41FC28}"/>
          </ac:spMkLst>
        </pc:spChg>
        <pc:spChg chg="add mod">
          <ac:chgData name="Manish Sharma" userId="b799adb9ba789c8f" providerId="LiveId" clId="{8F6BADDC-A0CD-4D06-AA81-37EFB0884EBB}" dt="2022-05-17T11:03:01.354" v="270"/>
          <ac:spMkLst>
            <pc:docMk/>
            <pc:sldMk cId="4102801547" sldId="425"/>
            <ac:spMk id="8" creationId="{93D0B103-7207-9B7C-B23A-48B9D1FC46BE}"/>
          </ac:spMkLst>
        </pc:spChg>
        <pc:spChg chg="add mod">
          <ac:chgData name="Manish Sharma" userId="b799adb9ba789c8f" providerId="LiveId" clId="{8F6BADDC-A0CD-4D06-AA81-37EFB0884EBB}" dt="2022-05-17T11:03:26.471" v="271"/>
          <ac:spMkLst>
            <pc:docMk/>
            <pc:sldMk cId="4102801547" sldId="425"/>
            <ac:spMk id="11" creationId="{8D9CB61B-8F5F-B83E-F035-6DF4F2199F7C}"/>
          </ac:spMkLst>
        </pc:spChg>
        <pc:spChg chg="add mod">
          <ac:chgData name="Manish Sharma" userId="b799adb9ba789c8f" providerId="LiveId" clId="{8F6BADDC-A0CD-4D06-AA81-37EFB0884EBB}" dt="2022-05-17T11:03:35.684" v="272"/>
          <ac:spMkLst>
            <pc:docMk/>
            <pc:sldMk cId="4102801547" sldId="425"/>
            <ac:spMk id="13" creationId="{A80360AD-A500-32BA-FEE1-E7644337C512}"/>
          </ac:spMkLst>
        </pc:spChg>
        <pc:spChg chg="add mod">
          <ac:chgData name="Manish Sharma" userId="b799adb9ba789c8f" providerId="LiveId" clId="{8F6BADDC-A0CD-4D06-AA81-37EFB0884EBB}" dt="2022-05-17T11:03:55.409" v="273"/>
          <ac:spMkLst>
            <pc:docMk/>
            <pc:sldMk cId="4102801547" sldId="425"/>
            <ac:spMk id="14" creationId="{DBC5F6A0-C85A-4BB9-90A1-D1B08B68CB9E}"/>
          </ac:spMkLst>
        </pc:spChg>
        <pc:spChg chg="add mod">
          <ac:chgData name="Manish Sharma" userId="b799adb9ba789c8f" providerId="LiveId" clId="{8F6BADDC-A0CD-4D06-AA81-37EFB0884EBB}" dt="2022-05-17T11:04:01.479" v="274"/>
          <ac:spMkLst>
            <pc:docMk/>
            <pc:sldMk cId="4102801547" sldId="425"/>
            <ac:spMk id="17" creationId="{FAABA119-5EC9-16D8-68BA-6E89365327D7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18" creationId="{1DD50AA2-9102-1B09-943F-D100345A3FAC}"/>
          </ac:spMkLst>
        </pc:spChg>
        <pc:spChg chg="add mod">
          <ac:chgData name="Manish Sharma" userId="b799adb9ba789c8f" providerId="LiveId" clId="{8F6BADDC-A0CD-4D06-AA81-37EFB0884EBB}" dt="2022-05-17T11:04:18.162" v="275"/>
          <ac:spMkLst>
            <pc:docMk/>
            <pc:sldMk cId="4102801547" sldId="425"/>
            <ac:spMk id="20" creationId="{BD9BB25A-6C24-5E66-2667-6514C7ADB533}"/>
          </ac:spMkLst>
        </pc:spChg>
        <pc:spChg chg="add mod">
          <ac:chgData name="Manish Sharma" userId="b799adb9ba789c8f" providerId="LiveId" clId="{8F6BADDC-A0CD-4D06-AA81-37EFB0884EBB}" dt="2022-05-17T11:04:40.465" v="276"/>
          <ac:spMkLst>
            <pc:docMk/>
            <pc:sldMk cId="4102801547" sldId="425"/>
            <ac:spMk id="21" creationId="{0A4183D9-E8D0-69A5-ED95-6AB3DEFB5D85}"/>
          </ac:spMkLst>
        </pc:spChg>
        <pc:cxnChg chg="add mod">
          <ac:chgData name="Manish Sharma" userId="b799adb9ba789c8f" providerId="LiveId" clId="{8F6BADDC-A0CD-4D06-AA81-37EFB0884EBB}" dt="2022-05-17T11:02:53.299" v="269"/>
          <ac:cxnSpMkLst>
            <pc:docMk/>
            <pc:sldMk cId="4102801547" sldId="425"/>
            <ac:cxnSpMk id="6" creationId="{758186B1-0E63-81DF-82A2-DDEB59D3441B}"/>
          </ac:cxnSpMkLst>
        </pc:cxnChg>
        <pc:cxnChg chg="add mod">
          <ac:chgData name="Manish Sharma" userId="b799adb9ba789c8f" providerId="LiveId" clId="{8F6BADDC-A0CD-4D06-AA81-37EFB0884EBB}" dt="2022-05-17T11:03:01.354" v="270"/>
          <ac:cxnSpMkLst>
            <pc:docMk/>
            <pc:sldMk cId="4102801547" sldId="425"/>
            <ac:cxnSpMk id="9" creationId="{D1E380A8-9C4F-C423-0AD3-4BDB8A6BAB10}"/>
          </ac:cxnSpMkLst>
        </pc:cxnChg>
        <pc:cxnChg chg="add mod">
          <ac:chgData name="Manish Sharma" userId="b799adb9ba789c8f" providerId="LiveId" clId="{8F6BADDC-A0CD-4D06-AA81-37EFB0884EBB}" dt="2022-05-17T11:03:26.471" v="271"/>
          <ac:cxnSpMkLst>
            <pc:docMk/>
            <pc:sldMk cId="4102801547" sldId="425"/>
            <ac:cxnSpMk id="10" creationId="{B6351BC8-349C-1E95-C536-D7173A906F46}"/>
          </ac:cxnSpMkLst>
        </pc:cxnChg>
        <pc:cxnChg chg="add mod">
          <ac:chgData name="Manish Sharma" userId="b799adb9ba789c8f" providerId="LiveId" clId="{8F6BADDC-A0CD-4D06-AA81-37EFB0884EBB}" dt="2022-05-17T11:03:35.684" v="272"/>
          <ac:cxnSpMkLst>
            <pc:docMk/>
            <pc:sldMk cId="4102801547" sldId="425"/>
            <ac:cxnSpMk id="12" creationId="{9BC928CA-82BE-725E-BE92-6BC78746B332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5" creationId="{7D488418-0D82-F89A-09FF-1FF4DBAA96D4}"/>
          </ac:cxnSpMkLst>
        </pc:cxnChg>
        <pc:cxnChg chg="add mod">
          <ac:chgData name="Manish Sharma" userId="b799adb9ba789c8f" providerId="LiveId" clId="{8F6BADDC-A0CD-4D06-AA81-37EFB0884EBB}" dt="2022-05-17T11:03:55.409" v="273"/>
          <ac:cxnSpMkLst>
            <pc:docMk/>
            <pc:sldMk cId="4102801547" sldId="425"/>
            <ac:cxnSpMk id="16" creationId="{8C38F4E1-14CE-C6B2-B772-0B683C49F280}"/>
          </ac:cxnSpMkLst>
        </pc:cxnChg>
        <pc:cxnChg chg="add mod">
          <ac:chgData name="Manish Sharma" userId="b799adb9ba789c8f" providerId="LiveId" clId="{8F6BADDC-A0CD-4D06-AA81-37EFB0884EBB}" dt="2022-05-17T11:04:18.162" v="275"/>
          <ac:cxnSpMkLst>
            <pc:docMk/>
            <pc:sldMk cId="4102801547" sldId="425"/>
            <ac:cxnSpMk id="19" creationId="{A729881F-B275-5BC4-49E5-5AB44E62DFDD}"/>
          </ac:cxnSpMkLst>
        </pc:cxnChg>
        <pc:cxnChg chg="add mod">
          <ac:chgData name="Manish Sharma" userId="b799adb9ba789c8f" providerId="LiveId" clId="{8F6BADDC-A0CD-4D06-AA81-37EFB0884EBB}" dt="2022-05-17T11:04:40.465" v="276"/>
          <ac:cxnSpMkLst>
            <pc:docMk/>
            <pc:sldMk cId="4102801547" sldId="425"/>
            <ac:cxnSpMk id="22" creationId="{A3A78990-E24C-E4D3-7AEF-F73086C257F5}"/>
          </ac:cxnSpMkLst>
        </pc:cxnChg>
      </pc:sldChg>
      <pc:sldChg chg="modSp new mod">
        <pc:chgData name="Manish Sharma" userId="b799adb9ba789c8f" providerId="LiveId" clId="{8F6BADDC-A0CD-4D06-AA81-37EFB0884EBB}" dt="2022-05-17T11:24:43.146" v="671" actId="20577"/>
        <pc:sldMkLst>
          <pc:docMk/>
          <pc:sldMk cId="2780482045" sldId="426"/>
        </pc:sldMkLst>
        <pc:spChg chg="mod">
          <ac:chgData name="Manish Sharma" userId="b799adb9ba789c8f" providerId="LiveId" clId="{8F6BADDC-A0CD-4D06-AA81-37EFB0884EBB}" dt="2022-05-17T11:20:50.971" v="278"/>
          <ac:spMkLst>
            <pc:docMk/>
            <pc:sldMk cId="2780482045" sldId="426"/>
            <ac:spMk id="2" creationId="{4E8DADEC-A22E-2366-238B-AA5CD375BD20}"/>
          </ac:spMkLst>
        </pc:spChg>
        <pc:spChg chg="mod">
          <ac:chgData name="Manish Sharma" userId="b799adb9ba789c8f" providerId="LiveId" clId="{8F6BADDC-A0CD-4D06-AA81-37EFB0884EBB}" dt="2022-05-17T11:24:43.146" v="671" actId="20577"/>
          <ac:spMkLst>
            <pc:docMk/>
            <pc:sldMk cId="2780482045" sldId="426"/>
            <ac:spMk id="3" creationId="{2B1831D0-3A0B-0559-ABA1-48212C66687C}"/>
          </ac:spMkLst>
        </pc:spChg>
      </pc:sldChg>
      <pc:sldChg chg="modSp new mod">
        <pc:chgData name="Manish Sharma" userId="b799adb9ba789c8f" providerId="LiveId" clId="{8F6BADDC-A0CD-4D06-AA81-37EFB0884EBB}" dt="2022-05-18T03:46:25.072" v="1002" actId="20577"/>
        <pc:sldMkLst>
          <pc:docMk/>
          <pc:sldMk cId="3133552149" sldId="427"/>
        </pc:sldMkLst>
        <pc:spChg chg="mod">
          <ac:chgData name="Manish Sharma" userId="b799adb9ba789c8f" providerId="LiveId" clId="{8F6BADDC-A0CD-4D06-AA81-37EFB0884EBB}" dt="2022-05-18T03:42:34.834" v="673"/>
          <ac:spMkLst>
            <pc:docMk/>
            <pc:sldMk cId="3133552149" sldId="427"/>
            <ac:spMk id="2" creationId="{C07821C7-9F42-56EE-8A03-EFB8EBF064A0}"/>
          </ac:spMkLst>
        </pc:spChg>
        <pc:spChg chg="mod">
          <ac:chgData name="Manish Sharma" userId="b799adb9ba789c8f" providerId="LiveId" clId="{8F6BADDC-A0CD-4D06-AA81-37EFB0884EBB}" dt="2022-05-18T03:46:25.072" v="1002" actId="20577"/>
          <ac:spMkLst>
            <pc:docMk/>
            <pc:sldMk cId="3133552149" sldId="427"/>
            <ac:spMk id="3" creationId="{57920655-BBC9-46A4-62DF-B7EF2DDF99FB}"/>
          </ac:spMkLst>
        </pc:spChg>
      </pc:sldChg>
      <pc:sldChg chg="add">
        <pc:chgData name="Manish Sharma" userId="b799adb9ba789c8f" providerId="LiveId" clId="{8F6BADDC-A0CD-4D06-AA81-37EFB0884EBB}" dt="2022-05-18T06:51:27.953" v="1005"/>
        <pc:sldMkLst>
          <pc:docMk/>
          <pc:sldMk cId="1397816597" sldId="428"/>
        </pc:sldMkLst>
      </pc:sldChg>
      <pc:sldChg chg="addSp delSp modSp new mod">
        <pc:chgData name="Manish Sharma" userId="b799adb9ba789c8f" providerId="LiveId" clId="{8F6BADDC-A0CD-4D06-AA81-37EFB0884EBB}" dt="2022-05-18T07:04:10.576" v="1010"/>
        <pc:sldMkLst>
          <pc:docMk/>
          <pc:sldMk cId="854419023" sldId="429"/>
        </pc:sldMkLst>
        <pc:spChg chg="mod">
          <ac:chgData name="Manish Sharma" userId="b799adb9ba789c8f" providerId="LiveId" clId="{8F6BADDC-A0CD-4D06-AA81-37EFB0884EBB}" dt="2022-05-18T06:52:11.884" v="1007"/>
          <ac:spMkLst>
            <pc:docMk/>
            <pc:sldMk cId="854419023" sldId="429"/>
            <ac:spMk id="2" creationId="{D7D0B116-A1AC-96FB-2086-E8DC360055D5}"/>
          </ac:spMkLst>
        </pc:spChg>
        <pc:spChg chg="del">
          <ac:chgData name="Manish Sharma" userId="b799adb9ba789c8f" providerId="LiveId" clId="{8F6BADDC-A0CD-4D06-AA81-37EFB0884EBB}" dt="2022-05-18T06:52:15.530" v="1008" actId="478"/>
          <ac:spMkLst>
            <pc:docMk/>
            <pc:sldMk cId="854419023" sldId="429"/>
            <ac:spMk id="3" creationId="{C8E5FA75-41EE-DBC7-889A-BB94F93F9EC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4" creationId="{37649410-EB3A-AB53-3676-86E2E3B9301A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5" creationId="{23427F2B-3DFC-2692-6D37-4A2F30B83ECC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6" creationId="{54656DEC-0DD9-AC98-678F-0EC71D4CAD52}"/>
          </ac:spMkLst>
        </pc:spChg>
        <pc:spChg chg="add mod">
          <ac:chgData name="Manish Sharma" userId="b799adb9ba789c8f" providerId="LiveId" clId="{8F6BADDC-A0CD-4D06-AA81-37EFB0884EBB}" dt="2022-05-18T06:52:24.078" v="1009"/>
          <ac:spMkLst>
            <pc:docMk/>
            <pc:sldMk cId="854419023" sldId="429"/>
            <ac:spMk id="8" creationId="{9D9C86D1-02CE-6645-98E8-8E4B63A50D82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9" creationId="{32677917-0468-1DD7-E62E-6B6486E68F10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0" creationId="{5C92188C-6FD3-B4F9-B82F-9EB922BC0B7B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1" creationId="{A93800AB-BC3F-23B2-3087-73BAE5F185D3}"/>
          </ac:spMkLst>
        </pc:spChg>
        <pc:spChg chg="add mod">
          <ac:chgData name="Manish Sharma" userId="b799adb9ba789c8f" providerId="LiveId" clId="{8F6BADDC-A0CD-4D06-AA81-37EFB0884EBB}" dt="2022-05-18T07:04:10.576" v="1010"/>
          <ac:spMkLst>
            <pc:docMk/>
            <pc:sldMk cId="854419023" sldId="429"/>
            <ac:spMk id="13" creationId="{665D6F24-1D76-B4C6-E083-0558E1D9464D}"/>
          </ac:spMkLst>
        </pc:spChg>
        <pc:cxnChg chg="add mod">
          <ac:chgData name="Manish Sharma" userId="b799adb9ba789c8f" providerId="LiveId" clId="{8F6BADDC-A0CD-4D06-AA81-37EFB0884EBB}" dt="2022-05-18T06:52:24.078" v="1009"/>
          <ac:cxnSpMkLst>
            <pc:docMk/>
            <pc:sldMk cId="854419023" sldId="429"/>
            <ac:cxnSpMk id="7" creationId="{B41319BA-B597-26B4-438A-A533E368161B}"/>
          </ac:cxnSpMkLst>
        </pc:cxnChg>
        <pc:cxnChg chg="add mod">
          <ac:chgData name="Manish Sharma" userId="b799adb9ba789c8f" providerId="LiveId" clId="{8F6BADDC-A0CD-4D06-AA81-37EFB0884EBB}" dt="2022-05-18T07:04:10.576" v="1010"/>
          <ac:cxnSpMkLst>
            <pc:docMk/>
            <pc:sldMk cId="854419023" sldId="429"/>
            <ac:cxnSpMk id="12" creationId="{7E08BD8A-9ACE-B555-9838-7485C3C7B917}"/>
          </ac:cxnSpMkLst>
        </pc:cxnChg>
      </pc:sldChg>
      <pc:sldChg chg="addSp delSp modSp new mod">
        <pc:chgData name="Manish Sharma" userId="b799adb9ba789c8f" providerId="LiveId" clId="{8F6BADDC-A0CD-4D06-AA81-37EFB0884EBB}" dt="2022-05-18T07:08:12.585" v="1016"/>
        <pc:sldMkLst>
          <pc:docMk/>
          <pc:sldMk cId="612484225" sldId="430"/>
        </pc:sldMkLst>
        <pc:spChg chg="mod">
          <ac:chgData name="Manish Sharma" userId="b799adb9ba789c8f" providerId="LiveId" clId="{8F6BADDC-A0CD-4D06-AA81-37EFB0884EBB}" dt="2022-05-18T07:07:04.714" v="1012"/>
          <ac:spMkLst>
            <pc:docMk/>
            <pc:sldMk cId="612484225" sldId="430"/>
            <ac:spMk id="2" creationId="{F44A3370-CD36-7F3B-5A92-F1B0E62E80C2}"/>
          </ac:spMkLst>
        </pc:spChg>
        <pc:spChg chg="del">
          <ac:chgData name="Manish Sharma" userId="b799adb9ba789c8f" providerId="LiveId" clId="{8F6BADDC-A0CD-4D06-AA81-37EFB0884EBB}" dt="2022-05-18T07:07:08.094" v="1013" actId="478"/>
          <ac:spMkLst>
            <pc:docMk/>
            <pc:sldMk cId="612484225" sldId="430"/>
            <ac:spMk id="3" creationId="{213BC56D-582C-EF35-3872-843E3911ABDB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4" creationId="{FCFDFB5E-B0DD-5EBC-4F76-0979761DB44C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5" creationId="{29078BF7-3729-0FDC-2AEE-1F2C73A5522F}"/>
          </ac:spMkLst>
        </pc:spChg>
        <pc:spChg chg="add mod">
          <ac:chgData name="Manish Sharma" userId="b799adb9ba789c8f" providerId="LiveId" clId="{8F6BADDC-A0CD-4D06-AA81-37EFB0884EBB}" dt="2022-05-18T07:07:17.591" v="1014"/>
          <ac:spMkLst>
            <pc:docMk/>
            <pc:sldMk cId="612484225" sldId="430"/>
            <ac:spMk id="6" creationId="{8B3108FE-01AE-FF1F-A394-89001B4F690E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9" creationId="{B23C13D2-61DE-3EFB-9871-C6AAD8E4BA26}"/>
          </ac:spMkLst>
        </pc:spChg>
        <pc:spChg chg="add mod">
          <ac:chgData name="Manish Sharma" userId="b799adb9ba789c8f" providerId="LiveId" clId="{8F6BADDC-A0CD-4D06-AA81-37EFB0884EBB}" dt="2022-05-18T07:07:54.335" v="1015"/>
          <ac:spMkLst>
            <pc:docMk/>
            <pc:sldMk cId="612484225" sldId="430"/>
            <ac:spMk id="10" creationId="{A39FDEC0-C183-617D-5526-7EEC2B24AB2C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1" creationId="{C103D569-6657-2AAC-3321-BF61AEF01740}"/>
          </ac:spMkLst>
        </pc:spChg>
        <pc:spChg chg="add mod">
          <ac:chgData name="Manish Sharma" userId="b799adb9ba789c8f" providerId="LiveId" clId="{8F6BADDC-A0CD-4D06-AA81-37EFB0884EBB}" dt="2022-05-18T07:08:12.585" v="1016"/>
          <ac:spMkLst>
            <pc:docMk/>
            <pc:sldMk cId="612484225" sldId="430"/>
            <ac:spMk id="12" creationId="{2D88D389-A03A-97E6-F119-69C77D1A68D9}"/>
          </ac:spMkLst>
        </pc:sp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7" creationId="{1C75E7EE-BA96-EF32-708E-16BE975BE12F}"/>
          </ac:cxnSpMkLst>
        </pc:cxnChg>
        <pc:cxnChg chg="add mod">
          <ac:chgData name="Manish Sharma" userId="b799adb9ba789c8f" providerId="LiveId" clId="{8F6BADDC-A0CD-4D06-AA81-37EFB0884EBB}" dt="2022-05-18T07:07:17.591" v="1014"/>
          <ac:cxnSpMkLst>
            <pc:docMk/>
            <pc:sldMk cId="612484225" sldId="430"/>
            <ac:cxnSpMk id="8" creationId="{0468580C-C811-A471-318B-0D33EB03895F}"/>
          </ac:cxnSpMkLst>
        </pc:cxnChg>
      </pc:sldChg>
      <pc:sldChg chg="add">
        <pc:chgData name="Manish Sharma" userId="b799adb9ba789c8f" providerId="LiveId" clId="{8F6BADDC-A0CD-4D06-AA81-37EFB0884EBB}" dt="2022-05-19T07:50:53.281" v="1024"/>
        <pc:sldMkLst>
          <pc:docMk/>
          <pc:sldMk cId="1063568358" sldId="431"/>
        </pc:sldMkLst>
      </pc:sldChg>
      <pc:sldChg chg="add del">
        <pc:chgData name="Manish Sharma" userId="b799adb9ba789c8f" providerId="LiveId" clId="{8F6BADDC-A0CD-4D06-AA81-37EFB0884EBB}" dt="2022-05-18T11:22:33.811" v="1020" actId="2696"/>
        <pc:sldMkLst>
          <pc:docMk/>
          <pc:sldMk cId="3546740194" sldId="431"/>
        </pc:sldMkLst>
      </pc:sldChg>
      <pc:sldChg chg="addSp delSp modSp new mod">
        <pc:chgData name="Manish Sharma" userId="b799adb9ba789c8f" providerId="LiveId" clId="{8F6BADDC-A0CD-4D06-AA81-37EFB0884EBB}" dt="2022-05-19T07:58:19.225" v="1032"/>
        <pc:sldMkLst>
          <pc:docMk/>
          <pc:sldMk cId="1482665698" sldId="432"/>
        </pc:sldMkLst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2" creationId="{9A15D2DB-A29A-C7F1-2BD4-1704E57D645A}"/>
          </ac:spMkLst>
        </pc:spChg>
        <pc:spChg chg="del">
          <ac:chgData name="Manish Sharma" userId="b799adb9ba789c8f" providerId="LiveId" clId="{8F6BADDC-A0CD-4D06-AA81-37EFB0884EBB}" dt="2022-05-19T07:56:01.895" v="1026" actId="478"/>
          <ac:spMkLst>
            <pc:docMk/>
            <pc:sldMk cId="1482665698" sldId="432"/>
            <ac:spMk id="3" creationId="{40F3B60F-77A2-378E-11C0-1A69C1F6F6C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4" creationId="{49032614-512A-7FB6-F938-ED956B936451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5" creationId="{3C4297D9-1C0F-67E4-7383-28B66F1DF66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6" creationId="{B23B85ED-17E1-D2A9-4718-43510047CF05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9" creationId="{EEDD5AC7-2591-703F-6012-3BE38ECE623C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0" creationId="{C48ACF31-DAB2-C9AB-97FA-D43E34CCE3AD}"/>
          </ac:spMkLst>
        </pc:spChg>
        <pc:spChg chg="add mod">
          <ac:chgData name="Manish Sharma" userId="b799adb9ba789c8f" providerId="LiveId" clId="{8F6BADDC-A0CD-4D06-AA81-37EFB0884EBB}" dt="2022-05-19T07:56:14.186" v="1027"/>
          <ac:spMkLst>
            <pc:docMk/>
            <pc:sldMk cId="1482665698" sldId="432"/>
            <ac:spMk id="11" creationId="{59A88362-D022-8F6B-4587-8A9609A532D0}"/>
          </ac:spMkLst>
        </pc:spChg>
        <pc:spChg chg="add mod">
          <ac:chgData name="Manish Sharma" userId="b799adb9ba789c8f" providerId="LiveId" clId="{8F6BADDC-A0CD-4D06-AA81-37EFB0884EBB}" dt="2022-05-19T07:56:49.684" v="1028"/>
          <ac:spMkLst>
            <pc:docMk/>
            <pc:sldMk cId="1482665698" sldId="432"/>
            <ac:spMk id="12" creationId="{43C05F5F-2344-9D4D-0129-5E7DBB9309B3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3" creationId="{989E5892-BB2B-302D-2E41-8137D330FA2C}"/>
          </ac:spMkLst>
        </pc:spChg>
        <pc:spChg chg="add mod">
          <ac:chgData name="Manish Sharma" userId="b799adb9ba789c8f" providerId="LiveId" clId="{8F6BADDC-A0CD-4D06-AA81-37EFB0884EBB}" dt="2022-05-19T07:57:22.275" v="1029"/>
          <ac:spMkLst>
            <pc:docMk/>
            <pc:sldMk cId="1482665698" sldId="432"/>
            <ac:spMk id="14" creationId="{8AAC2D7C-CCC8-040D-A1E9-DEA2D5FB1CE6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6" creationId="{D4DE3318-8932-7C26-6F61-42C8D727F062}"/>
          </ac:spMkLst>
        </pc:spChg>
        <pc:spChg chg="add mod">
          <ac:chgData name="Manish Sharma" userId="b799adb9ba789c8f" providerId="LiveId" clId="{8F6BADDC-A0CD-4D06-AA81-37EFB0884EBB}" dt="2022-05-19T07:57:44.485" v="1030"/>
          <ac:spMkLst>
            <pc:docMk/>
            <pc:sldMk cId="1482665698" sldId="432"/>
            <ac:spMk id="18" creationId="{B3E23D1F-0823-D03E-89D2-782E1F77D0B7}"/>
          </ac:spMkLst>
        </pc:spChg>
        <pc:spChg chg="add mod">
          <ac:chgData name="Manish Sharma" userId="b799adb9ba789c8f" providerId="LiveId" clId="{8F6BADDC-A0CD-4D06-AA81-37EFB0884EBB}" dt="2022-05-19T07:58:01.586" v="1031"/>
          <ac:spMkLst>
            <pc:docMk/>
            <pc:sldMk cId="1482665698" sldId="432"/>
            <ac:spMk id="19" creationId="{B1E1805C-782C-3BB8-62CD-58343ACD2611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4" creationId="{41032EC3-2324-F78C-C4F0-BAB9B000D9F0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5" creationId="{62656FF6-1A28-1562-132A-715473E1130F}"/>
          </ac:spMkLst>
        </pc:spChg>
        <pc:spChg chg="add mod">
          <ac:chgData name="Manish Sharma" userId="b799adb9ba789c8f" providerId="LiveId" clId="{8F6BADDC-A0CD-4D06-AA81-37EFB0884EBB}" dt="2022-05-19T07:58:19.225" v="1032"/>
          <ac:spMkLst>
            <pc:docMk/>
            <pc:sldMk cId="1482665698" sldId="432"/>
            <ac:spMk id="26" creationId="{FEE75BB6-E8E2-1603-95F9-7906E395FC48}"/>
          </ac:spMkLst>
        </pc:sp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7" creationId="{D4503F59-82DB-14B8-938C-6B037EAC3124}"/>
          </ac:cxnSpMkLst>
        </pc:cxnChg>
        <pc:cxnChg chg="add mod">
          <ac:chgData name="Manish Sharma" userId="b799adb9ba789c8f" providerId="LiveId" clId="{8F6BADDC-A0CD-4D06-AA81-37EFB0884EBB}" dt="2022-05-19T07:56:14.186" v="1027"/>
          <ac:cxnSpMkLst>
            <pc:docMk/>
            <pc:sldMk cId="1482665698" sldId="432"/>
            <ac:cxnSpMk id="8" creationId="{7B8A9D8D-D6FE-6608-3434-95C36D706E77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5" creationId="{E1D227F3-B3A4-8CD8-383E-C38E0EC31F91}"/>
          </ac:cxnSpMkLst>
        </pc:cxnChg>
        <pc:cxnChg chg="add mod">
          <ac:chgData name="Manish Sharma" userId="b799adb9ba789c8f" providerId="LiveId" clId="{8F6BADDC-A0CD-4D06-AA81-37EFB0884EBB}" dt="2022-05-19T07:57:44.485" v="1030"/>
          <ac:cxnSpMkLst>
            <pc:docMk/>
            <pc:sldMk cId="1482665698" sldId="432"/>
            <ac:cxnSpMk id="17" creationId="{65CF08C9-0CBC-47C1-7ABD-BED8DE2C4923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0" creationId="{7849278F-6271-9E55-03D4-6B3468AF775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1" creationId="{0C93275A-B019-31C4-5AAC-3FD365D7DC7C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2" creationId="{C8FD00A4-9F40-D9F5-9372-CBF180833915}"/>
          </ac:cxnSpMkLst>
        </pc:cxnChg>
        <pc:cxnChg chg="add mod">
          <ac:chgData name="Manish Sharma" userId="b799adb9ba789c8f" providerId="LiveId" clId="{8F6BADDC-A0CD-4D06-AA81-37EFB0884EBB}" dt="2022-05-19T07:58:19.225" v="1032"/>
          <ac:cxnSpMkLst>
            <pc:docMk/>
            <pc:sldMk cId="1482665698" sldId="432"/>
            <ac:cxnSpMk id="23" creationId="{D8A8F05E-030C-4FF2-07F9-B6DBB67F7EA3}"/>
          </ac:cxnSpMkLst>
        </pc:cxnChg>
      </pc:sldChg>
      <pc:sldChg chg="modSp add mod">
        <pc:chgData name="Manish Sharma" userId="b799adb9ba789c8f" providerId="LiveId" clId="{8F6BADDC-A0CD-4D06-AA81-37EFB0884EBB}" dt="2022-05-20T04:25:15.204" v="1057" actId="20577"/>
        <pc:sldMkLst>
          <pc:docMk/>
          <pc:sldMk cId="1225956522" sldId="433"/>
        </pc:sldMkLst>
        <pc:spChg chg="mod">
          <ac:chgData name="Manish Sharma" userId="b799adb9ba789c8f" providerId="LiveId" clId="{8F6BADDC-A0CD-4D06-AA81-37EFB0884EBB}" dt="2022-05-20T04:25:15.204" v="1057" actId="20577"/>
          <ac:spMkLst>
            <pc:docMk/>
            <pc:sldMk cId="1225956522" sldId="433"/>
            <ac:spMk id="3" creationId="{3F98721C-3936-4505-9A13-6E78110D9002}"/>
          </ac:spMkLst>
        </pc:spChg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952090625" sldId="434"/>
        </pc:sldMkLst>
      </pc:sldChg>
      <pc:sldChg chg="add">
        <pc:chgData name="Manish Sharma" userId="b799adb9ba789c8f" providerId="LiveId" clId="{8F6BADDC-A0CD-4D06-AA81-37EFB0884EBB}" dt="2022-05-20T05:15:14.322" v="1058"/>
        <pc:sldMkLst>
          <pc:docMk/>
          <pc:sldMk cId="2637513665" sldId="435"/>
        </pc:sldMkLst>
      </pc:sldChg>
      <pc:sldChg chg="add">
        <pc:chgData name="Manish Sharma" userId="b799adb9ba789c8f" providerId="LiveId" clId="{8F6BADDC-A0CD-4D06-AA81-37EFB0884EBB}" dt="2022-05-20T05:21:22.516" v="1059"/>
        <pc:sldMkLst>
          <pc:docMk/>
          <pc:sldMk cId="2424590513" sldId="436"/>
        </pc:sldMkLst>
      </pc:sldChg>
      <pc:sldChg chg="addSp delSp modSp new mod">
        <pc:chgData name="Manish Sharma" userId="b799adb9ba789c8f" providerId="LiveId" clId="{8F6BADDC-A0CD-4D06-AA81-37EFB0884EBB}" dt="2022-05-20T07:22:38.636" v="1079"/>
        <pc:sldMkLst>
          <pc:docMk/>
          <pc:sldMk cId="3112906949" sldId="437"/>
        </pc:sldMkLst>
        <pc:spChg chg="del">
          <ac:chgData name="Manish Sharma" userId="b799adb9ba789c8f" providerId="LiveId" clId="{8F6BADDC-A0CD-4D06-AA81-37EFB0884EBB}" dt="2022-05-20T06:27:15.448" v="1063" actId="478"/>
          <ac:spMkLst>
            <pc:docMk/>
            <pc:sldMk cId="3112906949" sldId="437"/>
            <ac:spMk id="2" creationId="{BC726FDD-6BE3-C09C-B604-6985023859B7}"/>
          </ac:spMkLst>
        </pc:spChg>
        <pc:spChg chg="add mod">
          <ac:chgData name="Manish Sharma" userId="b799adb9ba789c8f" providerId="LiveId" clId="{8F6BADDC-A0CD-4D06-AA81-37EFB0884EBB}" dt="2022-05-20T06:27:32.001" v="1064"/>
          <ac:spMkLst>
            <pc:docMk/>
            <pc:sldMk cId="3112906949" sldId="437"/>
            <ac:spMk id="3" creationId="{337DC564-D9AD-E201-62CD-C5628CD2BDED}"/>
          </ac:spMkLst>
        </pc:spChg>
        <pc:spChg chg="add mod">
          <ac:chgData name="Manish Sharma" userId="b799adb9ba789c8f" providerId="LiveId" clId="{8F6BADDC-A0CD-4D06-AA81-37EFB0884EBB}" dt="2022-05-20T06:27:43.546" v="1065"/>
          <ac:spMkLst>
            <pc:docMk/>
            <pc:sldMk cId="3112906949" sldId="437"/>
            <ac:spMk id="4" creationId="{56687C04-749D-9A40-05BE-130F15C75A43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5" creationId="{5E7B91ED-D1E4-C94D-4430-C5057DA9F061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6" creationId="{094DFBF1-F2D0-056D-7BCF-17DA5B279B1D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7" creationId="{331DD651-8969-8F7B-FDD2-4F1AD5E37F19}"/>
          </ac:spMkLst>
        </pc:spChg>
        <pc:spChg chg="add mod">
          <ac:chgData name="Manish Sharma" userId="b799adb9ba789c8f" providerId="LiveId" clId="{8F6BADDC-A0CD-4D06-AA81-37EFB0884EBB}" dt="2022-05-20T06:28:05.660" v="1066"/>
          <ac:spMkLst>
            <pc:docMk/>
            <pc:sldMk cId="3112906949" sldId="437"/>
            <ac:spMk id="8" creationId="{367AE282-3AB7-F318-B783-D0F79032306E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9" creationId="{ACAEB9FE-F288-90E7-8709-9895ADF27EE0}"/>
          </ac:spMkLst>
        </pc:spChg>
        <pc:spChg chg="add mod">
          <ac:chgData name="Manish Sharma" userId="b799adb9ba789c8f" providerId="LiveId" clId="{8F6BADDC-A0CD-4D06-AA81-37EFB0884EBB}" dt="2022-05-20T06:28:36.600" v="1067"/>
          <ac:spMkLst>
            <pc:docMk/>
            <pc:sldMk cId="3112906949" sldId="437"/>
            <ac:spMk id="10" creationId="{5D8C4353-7418-39F4-3ECB-532B26E03CBC}"/>
          </ac:spMkLst>
        </pc:spChg>
        <pc:spChg chg="add mod">
          <ac:chgData name="Manish Sharma" userId="b799adb9ba789c8f" providerId="LiveId" clId="{8F6BADDC-A0CD-4D06-AA81-37EFB0884EBB}" dt="2022-05-20T06:29:36.111" v="1068"/>
          <ac:spMkLst>
            <pc:docMk/>
            <pc:sldMk cId="3112906949" sldId="437"/>
            <ac:spMk id="12" creationId="{707EB568-6F9D-15D4-5C02-E558D36B1ADD}"/>
          </ac:spMkLst>
        </pc:spChg>
        <pc:spChg chg="add mod">
          <ac:chgData name="Manish Sharma" userId="b799adb9ba789c8f" providerId="LiveId" clId="{8F6BADDC-A0CD-4D06-AA81-37EFB0884EBB}" dt="2022-05-20T06:29:42.568" v="1069"/>
          <ac:spMkLst>
            <pc:docMk/>
            <pc:sldMk cId="3112906949" sldId="437"/>
            <ac:spMk id="14" creationId="{90F3B955-8F66-6C8C-A80F-7D24583D9C46}"/>
          </ac:spMkLst>
        </pc:spChg>
        <pc:spChg chg="add mod">
          <ac:chgData name="Manish Sharma" userId="b799adb9ba789c8f" providerId="LiveId" clId="{8F6BADDC-A0CD-4D06-AA81-37EFB0884EBB}" dt="2022-05-20T06:30:04.339" v="1070"/>
          <ac:spMkLst>
            <pc:docMk/>
            <pc:sldMk cId="3112906949" sldId="437"/>
            <ac:spMk id="16" creationId="{D05296EB-8397-51AD-E1AD-622E7126A8E4}"/>
          </ac:spMkLst>
        </pc:spChg>
        <pc:spChg chg="add mod">
          <ac:chgData name="Manish Sharma" userId="b799adb9ba789c8f" providerId="LiveId" clId="{8F6BADDC-A0CD-4D06-AA81-37EFB0884EBB}" dt="2022-05-20T06:30:28.156" v="1071"/>
          <ac:spMkLst>
            <pc:docMk/>
            <pc:sldMk cId="3112906949" sldId="437"/>
            <ac:spMk id="17" creationId="{FCDCA7EF-6084-F4EC-0501-D1AA95B7AAAA}"/>
          </ac:spMkLst>
        </pc:spChg>
        <pc:spChg chg="add mod">
          <ac:chgData name="Manish Sharma" userId="b799adb9ba789c8f" providerId="LiveId" clId="{8F6BADDC-A0CD-4D06-AA81-37EFB0884EBB}" dt="2022-05-20T06:30:38.442" v="1072"/>
          <ac:spMkLst>
            <pc:docMk/>
            <pc:sldMk cId="3112906949" sldId="437"/>
            <ac:spMk id="19" creationId="{9339C65B-087A-4C10-B9D0-F0BF8AD8D019}"/>
          </ac:spMkLst>
        </pc:spChg>
        <pc:spChg chg="add mod">
          <ac:chgData name="Manish Sharma" userId="b799adb9ba789c8f" providerId="LiveId" clId="{8F6BADDC-A0CD-4D06-AA81-37EFB0884EBB}" dt="2022-05-20T06:31:09.486" v="1073"/>
          <ac:spMkLst>
            <pc:docMk/>
            <pc:sldMk cId="3112906949" sldId="437"/>
            <ac:spMk id="21" creationId="{0208D674-A79A-ACFA-6709-6870258D94CE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2" creationId="{F4863DE4-379E-126F-0E71-A7EC2B365082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3" creationId="{81F26165-A7BE-0960-1B2C-836A58FF292C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4" creationId="{3F2286A1-5A05-7113-92CD-3BF47360D006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5" creationId="{410013AD-E6DA-214F-BB3E-C0EDCB1D332A}"/>
          </ac:spMkLst>
        </pc:spChg>
        <pc:spChg chg="add mod">
          <ac:chgData name="Manish Sharma" userId="b799adb9ba789c8f" providerId="LiveId" clId="{8F6BADDC-A0CD-4D06-AA81-37EFB0884EBB}" dt="2022-05-20T06:31:41.277" v="1074"/>
          <ac:spMkLst>
            <pc:docMk/>
            <pc:sldMk cId="3112906949" sldId="437"/>
            <ac:spMk id="26" creationId="{A62A5A4E-590E-4878-7B15-79A4875EA32D}"/>
          </ac:spMkLst>
        </pc:spChg>
        <pc:spChg chg="add mod">
          <ac:chgData name="Manish Sharma" userId="b799adb9ba789c8f" providerId="LiveId" clId="{8F6BADDC-A0CD-4D06-AA81-37EFB0884EBB}" dt="2022-05-20T06:31:54.120" v="1075"/>
          <ac:spMkLst>
            <pc:docMk/>
            <pc:sldMk cId="3112906949" sldId="437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6:32:05.915" v="1076"/>
          <ac:spMkLst>
            <pc:docMk/>
            <pc:sldMk cId="3112906949" sldId="437"/>
            <ac:spMk id="30" creationId="{6990FE2D-926E-EA17-41D9-0D449C3B21B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1" creationId="{5A1A4284-0E01-D46A-2544-333F81BA2F41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2" creationId="{6B0D39A8-0ED1-0BA0-4A9F-61225D38E48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3" creationId="{0A380844-455C-53F5-2B01-01815875DD70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4" creationId="{14AE117A-58A6-6676-93D8-714F4D4A11A8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5" creationId="{E806A782-F699-F561-6D75-704473C1B433}"/>
          </ac:spMkLst>
        </pc:spChg>
        <pc:spChg chg="add mod">
          <ac:chgData name="Manish Sharma" userId="b799adb9ba789c8f" providerId="LiveId" clId="{8F6BADDC-A0CD-4D06-AA81-37EFB0884EBB}" dt="2022-05-20T06:32:37.897" v="1077"/>
          <ac:spMkLst>
            <pc:docMk/>
            <pc:sldMk cId="3112906949" sldId="437"/>
            <ac:spMk id="36" creationId="{7B097040-A474-228D-1F5B-8B1961209187}"/>
          </ac:spMkLst>
        </pc:spChg>
        <pc:spChg chg="add mod">
          <ac:chgData name="Manish Sharma" userId="b799adb9ba789c8f" providerId="LiveId" clId="{8F6BADDC-A0CD-4D06-AA81-37EFB0884EBB}" dt="2022-05-20T07:22:28.551" v="1078"/>
          <ac:spMkLst>
            <pc:docMk/>
            <pc:sldMk cId="3112906949" sldId="437"/>
            <ac:spMk id="37" creationId="{FF062408-9881-636E-40B2-D373413227E3}"/>
          </ac:spMkLst>
        </pc:spChg>
        <pc:spChg chg="add mod">
          <ac:chgData name="Manish Sharma" userId="b799adb9ba789c8f" providerId="LiveId" clId="{8F6BADDC-A0CD-4D06-AA81-37EFB0884EBB}" dt="2022-05-20T07:22:38.636" v="1079"/>
          <ac:spMkLst>
            <pc:docMk/>
            <pc:sldMk cId="3112906949" sldId="437"/>
            <ac:spMk id="38" creationId="{56705985-2F84-8D84-CC6A-65726093A760}"/>
          </ac:spMkLst>
        </pc:spChg>
        <pc:cxnChg chg="add mod">
          <ac:chgData name="Manish Sharma" userId="b799adb9ba789c8f" providerId="LiveId" clId="{8F6BADDC-A0CD-4D06-AA81-37EFB0884EBB}" dt="2022-05-20T06:28:36.600" v="1067"/>
          <ac:cxnSpMkLst>
            <pc:docMk/>
            <pc:sldMk cId="3112906949" sldId="437"/>
            <ac:cxnSpMk id="11" creationId="{38E8A6F8-50B8-2DE0-05BD-788685D6FCA6}"/>
          </ac:cxnSpMkLst>
        </pc:cxnChg>
        <pc:cxnChg chg="add mod">
          <ac:chgData name="Manish Sharma" userId="b799adb9ba789c8f" providerId="LiveId" clId="{8F6BADDC-A0CD-4D06-AA81-37EFB0884EBB}" dt="2022-05-20T06:29:42.568" v="1069"/>
          <ac:cxnSpMkLst>
            <pc:docMk/>
            <pc:sldMk cId="3112906949" sldId="437"/>
            <ac:cxnSpMk id="13" creationId="{853DC860-BDA0-24D4-EF77-17020CF80A9E}"/>
          </ac:cxnSpMkLst>
        </pc:cxnChg>
        <pc:cxnChg chg="add mod">
          <ac:chgData name="Manish Sharma" userId="b799adb9ba789c8f" providerId="LiveId" clId="{8F6BADDC-A0CD-4D06-AA81-37EFB0884EBB}" dt="2022-05-20T06:30:04.339" v="1070"/>
          <ac:cxnSpMkLst>
            <pc:docMk/>
            <pc:sldMk cId="3112906949" sldId="437"/>
            <ac:cxnSpMk id="15" creationId="{58D4DB74-6651-0D3F-2E3B-BA715CBB0C81}"/>
          </ac:cxnSpMkLst>
        </pc:cxnChg>
        <pc:cxnChg chg="add mod">
          <ac:chgData name="Manish Sharma" userId="b799adb9ba789c8f" providerId="LiveId" clId="{8F6BADDC-A0CD-4D06-AA81-37EFB0884EBB}" dt="2022-05-20T06:30:38.442" v="1072"/>
          <ac:cxnSpMkLst>
            <pc:docMk/>
            <pc:sldMk cId="3112906949" sldId="437"/>
            <ac:cxnSpMk id="18" creationId="{7E94BB41-899C-6667-6051-905D0258E399}"/>
          </ac:cxnSpMkLst>
        </pc:cxnChg>
        <pc:cxnChg chg="add mod">
          <ac:chgData name="Manish Sharma" userId="b799adb9ba789c8f" providerId="LiveId" clId="{8F6BADDC-A0CD-4D06-AA81-37EFB0884EBB}" dt="2022-05-20T06:31:09.486" v="1073"/>
          <ac:cxnSpMkLst>
            <pc:docMk/>
            <pc:sldMk cId="3112906949" sldId="437"/>
            <ac:cxnSpMk id="20" creationId="{0BF70B53-6C6B-427B-FFCF-58EDFDC2017B}"/>
          </ac:cxnSpMkLst>
        </pc:cxnChg>
        <pc:cxnChg chg="add mod">
          <ac:chgData name="Manish Sharma" userId="b799adb9ba789c8f" providerId="LiveId" clId="{8F6BADDC-A0CD-4D06-AA81-37EFB0884EBB}" dt="2022-05-20T06:31:54.120" v="1075"/>
          <ac:cxnSpMkLst>
            <pc:docMk/>
            <pc:sldMk cId="3112906949" sldId="437"/>
            <ac:cxnSpMk id="27" creationId="{287647BC-5E03-1EB1-86AD-1CAC523ED98E}"/>
          </ac:cxnSpMkLst>
        </pc:cxnChg>
        <pc:cxnChg chg="add mod">
          <ac:chgData name="Manish Sharma" userId="b799adb9ba789c8f" providerId="LiveId" clId="{8F6BADDC-A0CD-4D06-AA81-37EFB0884EBB}" dt="2022-05-20T06:32:05.915" v="1076"/>
          <ac:cxnSpMkLst>
            <pc:docMk/>
            <pc:sldMk cId="3112906949" sldId="437"/>
            <ac:cxnSpMk id="29" creationId="{D7B781BF-29CC-DEBF-E0FE-2A4D807186F9}"/>
          </ac:cxnSpMkLst>
        </pc:cxnChg>
      </pc:sldChg>
      <pc:sldChg chg="addSp delSp modSp add mod">
        <pc:chgData name="Manish Sharma" userId="b799adb9ba789c8f" providerId="LiveId" clId="{8F6BADDC-A0CD-4D06-AA81-37EFB0884EBB}" dt="2022-05-20T09:33:09.534" v="1088"/>
        <pc:sldMkLst>
          <pc:docMk/>
          <pc:sldMk cId="356894947" sldId="438"/>
        </pc:sldMkLst>
        <pc:spChg chg="del">
          <ac:chgData name="Manish Sharma" userId="b799adb9ba789c8f" providerId="LiveId" clId="{8F6BADDC-A0CD-4D06-AA81-37EFB0884EBB}" dt="2022-05-20T09:32:44.152" v="1084" actId="478"/>
          <ac:spMkLst>
            <pc:docMk/>
            <pc:sldMk cId="356894947" sldId="438"/>
            <ac:spMk id="28" creationId="{4570D4FB-4A27-9658-1BE9-EF4D65641784}"/>
          </ac:spMkLst>
        </pc:spChg>
        <pc:spChg chg="add mod">
          <ac:chgData name="Manish Sharma" userId="b799adb9ba789c8f" providerId="LiveId" clId="{8F6BADDC-A0CD-4D06-AA81-37EFB0884EBB}" dt="2022-05-20T09:32:44.917" v="1085"/>
          <ac:spMkLst>
            <pc:docMk/>
            <pc:sldMk cId="356894947" sldId="438"/>
            <ac:spMk id="39" creationId="{66C571BF-0945-B779-621F-5D4D1B2D0892}"/>
          </ac:spMkLst>
        </pc:spChg>
        <pc:spChg chg="add mod">
          <ac:chgData name="Manish Sharma" userId="b799adb9ba789c8f" providerId="LiveId" clId="{8F6BADDC-A0CD-4D06-AA81-37EFB0884EBB}" dt="2022-05-20T09:32:54.799" v="1086"/>
          <ac:spMkLst>
            <pc:docMk/>
            <pc:sldMk cId="356894947" sldId="438"/>
            <ac:spMk id="40" creationId="{5354BC44-0A29-B9AB-CC44-480B3C82C5DF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1" creationId="{27DAB6CF-AEB9-F7EC-F987-8EABAA98EF93}"/>
          </ac:spMkLst>
        </pc:spChg>
        <pc:spChg chg="add mod">
          <ac:chgData name="Manish Sharma" userId="b799adb9ba789c8f" providerId="LiveId" clId="{8F6BADDC-A0CD-4D06-AA81-37EFB0884EBB}" dt="2022-05-20T09:33:03.358" v="1087"/>
          <ac:spMkLst>
            <pc:docMk/>
            <pc:sldMk cId="356894947" sldId="438"/>
            <ac:spMk id="42" creationId="{2EEED1C5-94B0-D5A1-CA8B-E580F88276A9}"/>
          </ac:spMkLst>
        </pc:spChg>
        <pc:spChg chg="add mod">
          <ac:chgData name="Manish Sharma" userId="b799adb9ba789c8f" providerId="LiveId" clId="{8F6BADDC-A0CD-4D06-AA81-37EFB0884EBB}" dt="2022-05-20T09:33:09.534" v="1088"/>
          <ac:spMkLst>
            <pc:docMk/>
            <pc:sldMk cId="356894947" sldId="438"/>
            <ac:spMk id="45" creationId="{93A8C89D-BB67-4B95-A926-B05F5B31D513}"/>
          </ac:spMkLst>
        </pc:sp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3" creationId="{25EB5AC2-7F85-2075-6994-E5F822C9909A}"/>
          </ac:cxnSpMkLst>
        </pc:cxnChg>
        <pc:cxnChg chg="add mod">
          <ac:chgData name="Manish Sharma" userId="b799adb9ba789c8f" providerId="LiveId" clId="{8F6BADDC-A0CD-4D06-AA81-37EFB0884EBB}" dt="2022-05-20T09:33:03.358" v="1087"/>
          <ac:cxnSpMkLst>
            <pc:docMk/>
            <pc:sldMk cId="356894947" sldId="438"/>
            <ac:cxnSpMk id="44" creationId="{F7C0CBD5-A025-2AFF-6334-ACC366CEB86C}"/>
          </ac:cxnSpMkLst>
        </pc:cxnChg>
      </pc:sldChg>
      <pc:sldChg chg="add">
        <pc:chgData name="Manish Sharma" userId="b799adb9ba789c8f" providerId="LiveId" clId="{8F6BADDC-A0CD-4D06-AA81-37EFB0884EBB}" dt="2022-05-20T11:22:05.151" v="1090"/>
        <pc:sldMkLst>
          <pc:docMk/>
          <pc:sldMk cId="4182215369" sldId="439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603927035" sldId="440"/>
        </pc:sldMkLst>
      </pc:sldChg>
      <pc:sldChg chg="add">
        <pc:chgData name="Manish Sharma" userId="b799adb9ba789c8f" providerId="LiveId" clId="{8F6BADDC-A0CD-4D06-AA81-37EFB0884EBB}" dt="2022-05-20T11:23:24.725" v="1091"/>
        <pc:sldMkLst>
          <pc:docMk/>
          <pc:sldMk cId="716795003" sldId="441"/>
        </pc:sldMkLst>
      </pc:sldChg>
      <pc:sldChg chg="add">
        <pc:chgData name="Manish Sharma" userId="b799adb9ba789c8f" providerId="LiveId" clId="{8F6BADDC-A0CD-4D06-AA81-37EFB0884EBB}" dt="2022-05-20T11:38:56.308" v="1092"/>
        <pc:sldMkLst>
          <pc:docMk/>
          <pc:sldMk cId="1412042572" sldId="442"/>
        </pc:sldMkLst>
      </pc:sldChg>
    </pc:docChg>
  </pc:docChgLst>
  <pc:docChgLst>
    <pc:chgData name="Manish Sharma" userId="b799adb9ba789c8f" providerId="LiveId" clId="{1B3C70B8-77C4-4486-8B3C-4C8ED1A1B5DA}"/>
    <pc:docChg chg="undo custSel addSld delSld modSld sldOrd">
      <pc:chgData name="Manish Sharma" userId="b799adb9ba789c8f" providerId="LiveId" clId="{1B3C70B8-77C4-4486-8B3C-4C8ED1A1B5DA}" dt="2022-08-13T12:08:18.428" v="2319"/>
      <pc:docMkLst>
        <pc:docMk/>
      </pc:docMkLst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7056038" sldId="2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1055686" sldId="2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477730" sldId="265"/>
        </pc:sldMkLst>
      </pc:sldChg>
      <pc:sldChg chg="add del ord">
        <pc:chgData name="Manish Sharma" userId="b799adb9ba789c8f" providerId="LiveId" clId="{1B3C70B8-77C4-4486-8B3C-4C8ED1A1B5DA}" dt="2022-08-05T12:28:45.286" v="669" actId="47"/>
        <pc:sldMkLst>
          <pc:docMk/>
          <pc:sldMk cId="1863291219" sldId="2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40551395" sldId="2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541853456" sldId="27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39964951" sldId="271"/>
        </pc:sldMkLst>
      </pc:sldChg>
      <pc:sldChg chg="add del">
        <pc:chgData name="Manish Sharma" userId="b799adb9ba789c8f" providerId="LiveId" clId="{1B3C70B8-77C4-4486-8B3C-4C8ED1A1B5DA}" dt="2022-08-06T07:45:11.964" v="805"/>
        <pc:sldMkLst>
          <pc:docMk/>
          <pc:sldMk cId="1800526853" sldId="27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331658581" sldId="273"/>
        </pc:sldMkLst>
      </pc:sldChg>
      <pc:sldChg chg="add del">
        <pc:chgData name="Manish Sharma" userId="b799adb9ba789c8f" providerId="LiveId" clId="{1B3C70B8-77C4-4486-8B3C-4C8ED1A1B5DA}" dt="2022-08-06T09:55:17.193" v="1643"/>
        <pc:sldMkLst>
          <pc:docMk/>
          <pc:sldMk cId="1937767460" sldId="27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896531" sldId="27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37149028" sldId="28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40020107" sldId="28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36744458" sldId="284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1535532918" sldId="290"/>
        </pc:sldMkLst>
      </pc:sldChg>
      <pc:sldChg chg="add del">
        <pc:chgData name="Manish Sharma" userId="b799adb9ba789c8f" providerId="LiveId" clId="{1B3C70B8-77C4-4486-8B3C-4C8ED1A1B5DA}" dt="2022-08-06T12:10:31.996" v="1773"/>
        <pc:sldMkLst>
          <pc:docMk/>
          <pc:sldMk cId="927873483" sldId="291"/>
        </pc:sldMkLst>
      </pc:sldChg>
      <pc:sldChg chg="add">
        <pc:chgData name="Manish Sharma" userId="b799adb9ba789c8f" providerId="LiveId" clId="{1B3C70B8-77C4-4486-8B3C-4C8ED1A1B5DA}" dt="2022-08-12T10:34:19.798" v="2176"/>
        <pc:sldMkLst>
          <pc:docMk/>
          <pc:sldMk cId="4125748975" sldId="292"/>
        </pc:sldMkLst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3776691465" sldId="296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2063019643" sldId="30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1657212975" sldId="302"/>
        </pc:sldMkLst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2" creationId="{DD39E4E1-7814-69F2-A99B-5C0CD7E8DF1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4" creationId="{C952CDE8-0845-5151-6F32-17B2997F0664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5" creationId="{1228DE84-3105-F1C2-DF9F-633A31AD08A7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7" creationId="{07074A24-56B3-EF61-11B2-5123AADE1389}"/>
          </ac:spMkLst>
        </pc:spChg>
        <pc:spChg chg="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8" creationId="{90312A0E-C2F7-AADC-A8C5-874531E8A7A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9" creationId="{26EE6960-FA80-A076-A69C-0FA656FF0D2D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1" creationId="{9E16D815-5D72-D9EA-3E39-35A7099C1C9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3" creationId="{1D1DEB3F-D203-DA2A-7BC4-44A2E15E2771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4" creationId="{73BF4C54-CE25-D855-FA96-BF42CD96BA5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5" creationId="{587A8807-C1AC-E5B1-5081-EA95E7C9833B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6" creationId="{A08A127F-7F65-3F8B-4C53-23E7366BF087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7" creationId="{4629B9B8-DBD0-CE2A-B1E2-4E9ACEB8B534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8" creationId="{DED26029-C8EC-ABD8-D7DA-57C2CE45D1E0}"/>
          </ac:spMkLst>
        </pc:spChg>
        <pc:spChg chg="add mod">
          <ac:chgData name="Manish Sharma" userId="b799adb9ba789c8f" providerId="LiveId" clId="{1B3C70B8-77C4-4486-8B3C-4C8ED1A1B5DA}" dt="2022-08-04T05:26:33.717" v="2"/>
          <ac:spMkLst>
            <pc:docMk/>
            <pc:sldMk cId="1657212975" sldId="302"/>
            <ac:spMk id="19" creationId="{D040E25E-9182-D991-F097-E94A10B61CBB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2" creationId="{9AB918FE-7196-F8B8-CCE5-7EC532D81252}"/>
          </ac:spMkLst>
        </pc:spChg>
        <pc:spChg chg="add 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3" creationId="{357C5CBE-E0ED-25CE-8BD2-1ED3CBD9A81F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5" creationId="{2F9B76FC-7EF8-4101-020C-9B0FA9C582E6}"/>
          </ac:spMkLst>
        </pc:spChg>
        <pc:spChg chg="mod">
          <ac:chgData name="Manish Sharma" userId="b799adb9ba789c8f" providerId="LiveId" clId="{1B3C70B8-77C4-4486-8B3C-4C8ED1A1B5DA}" dt="2022-08-04T05:27:13.096" v="3"/>
          <ac:spMkLst>
            <pc:docMk/>
            <pc:sldMk cId="1657212975" sldId="302"/>
            <ac:spMk id="26" creationId="{915104E8-86D3-1D23-D6E7-53A897C25B32}"/>
          </ac:spMkLst>
        </pc:s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3" creationId="{7BE68A6F-FA57-CA76-F2B9-9A695AC26D90}"/>
          </ac:grpSpMkLst>
        </pc:grpChg>
        <pc:grpChg chg="add mod">
          <ac:chgData name="Manish Sharma" userId="b799adb9ba789c8f" providerId="LiveId" clId="{1B3C70B8-77C4-4486-8B3C-4C8ED1A1B5DA}" dt="2022-08-04T05:26:33.717" v="2"/>
          <ac:grpSpMkLst>
            <pc:docMk/>
            <pc:sldMk cId="1657212975" sldId="302"/>
            <ac:grpSpMk id="6" creationId="{83F5FB50-7C30-4B4C-B754-2DD648BC1A8E}"/>
          </ac:grpSpMkLst>
        </pc:grpChg>
        <pc:grpChg chg="add mod">
          <ac:chgData name="Manish Sharma" userId="b799adb9ba789c8f" providerId="LiveId" clId="{1B3C70B8-77C4-4486-8B3C-4C8ED1A1B5DA}" dt="2022-08-04T05:27:13.096" v="3"/>
          <ac:grpSpMkLst>
            <pc:docMk/>
            <pc:sldMk cId="1657212975" sldId="302"/>
            <ac:grpSpMk id="24" creationId="{90A59218-E83B-FB2C-5700-581C380969D1}"/>
          </ac:grpSpMkLst>
        </pc:grp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0" creationId="{5FA84145-FF2D-C0E7-9376-FEF35AF9C15A}"/>
          </ac:cxnSpMkLst>
        </pc:cxnChg>
        <pc:cxnChg chg="add mod">
          <ac:chgData name="Manish Sharma" userId="b799adb9ba789c8f" providerId="LiveId" clId="{1B3C70B8-77C4-4486-8B3C-4C8ED1A1B5DA}" dt="2022-08-04T05:26:33.717" v="2"/>
          <ac:cxnSpMkLst>
            <pc:docMk/>
            <pc:sldMk cId="1657212975" sldId="302"/>
            <ac:cxnSpMk id="12" creationId="{B1912272-0787-EEDB-CB18-D65FD68CE085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0" creationId="{5960938B-90C1-3819-4DE4-B43DB6F6ACDA}"/>
          </ac:cxnSpMkLst>
        </pc:cxnChg>
        <pc:cxnChg chg="add mod">
          <ac:chgData name="Manish Sharma" userId="b799adb9ba789c8f" providerId="LiveId" clId="{1B3C70B8-77C4-4486-8B3C-4C8ED1A1B5DA}" dt="2022-08-04T05:27:13.096" v="3"/>
          <ac:cxnSpMkLst>
            <pc:docMk/>
            <pc:sldMk cId="1657212975" sldId="302"/>
            <ac:cxnSpMk id="21" creationId="{9E431369-4984-0A54-E13E-E44A64F0A01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84131753" sldId="303"/>
        </pc:sldMkLst>
      </pc:sldChg>
      <pc:sldChg chg="addSp modSp new add del">
        <pc:chgData name="Manish Sharma" userId="b799adb9ba789c8f" providerId="LiveId" clId="{1B3C70B8-77C4-4486-8B3C-4C8ED1A1B5DA}" dt="2022-08-05T12:28:45.286" v="669" actId="47"/>
        <pc:sldMkLst>
          <pc:docMk/>
          <pc:sldMk cId="2979931107" sldId="303"/>
        </pc:sldMkLst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" creationId="{6D5790D7-C5DC-CBF7-81A8-A4D1B78CC054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4" creationId="{35F3C712-6D86-BDD8-1721-0F4664F8D605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5" creationId="{50872E18-3252-CDEF-AA02-BB7EA3325D02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7" creationId="{16E23343-B80B-49CA-9025-5E3CE3A5CF5B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8" creationId="{06CA5FE8-BDC3-6B3F-E528-AB9B11FE2F4D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9" creationId="{2CA9E25B-1EFA-1B0B-E1EE-75802253D5F4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0" creationId="{D171FC9A-6E57-2CAD-B015-87FE483628B8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4" creationId="{B14D079C-5451-0EE5-91FB-A4AF5F1B7732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6" creationId="{755DF31F-475D-D0F2-0A7B-9C09D823414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8" creationId="{7AD49071-4392-A500-13DE-D1908ACFAB1C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19" creationId="{EBD24342-D0B8-6235-B86F-6960E587F8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0" creationId="{B4D4BE9E-20E1-F2BD-6624-C7250436C68F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1" creationId="{8CEC21ED-4B04-FDCF-975D-269BF0565457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2" creationId="{9CB43277-BF15-334D-6A19-9F08CCB5FD55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3" creationId="{2E75B013-CA29-0C58-BE0F-7956CEE21BC0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5" creationId="{CF59C842-EF63-E2B6-0A8F-F4FD2B0A0EF6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6" creationId="{94C68254-05AE-BDF3-0F67-5764569D8680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8" creationId="{AC1D394D-5062-FB95-7954-B5AB1C6B9A79}"/>
          </ac:spMkLst>
        </pc:spChg>
        <pc:spChg chg="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29" creationId="{798AE0C3-3307-D162-B3BE-4C77BAE49C63}"/>
          </ac:spMkLst>
        </pc:spChg>
        <pc:spChg chg="add mod">
          <ac:chgData name="Manish Sharma" userId="b799adb9ba789c8f" providerId="LiveId" clId="{1B3C70B8-77C4-4486-8B3C-4C8ED1A1B5DA}" dt="2022-08-04T05:28:14.635" v="5"/>
          <ac:spMkLst>
            <pc:docMk/>
            <pc:sldMk cId="2979931107" sldId="303"/>
            <ac:spMk id="31" creationId="{64CA1175-F740-8343-ACCB-776B86859B5D}"/>
          </ac:spMkLst>
        </pc:s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3" creationId="{FFFAD4F4-832F-EE74-9A35-9D174153FF0E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6" creationId="{8287B410-B9BB-1DEB-424C-B3B9CD255E0A}"/>
          </ac:grpSpMkLst>
        </pc:grpChg>
        <pc:grpChg chg="add mod">
          <ac:chgData name="Manish Sharma" userId="b799adb9ba789c8f" providerId="LiveId" clId="{1B3C70B8-77C4-4486-8B3C-4C8ED1A1B5DA}" dt="2022-08-04T05:28:14.635" v="5"/>
          <ac:grpSpMkLst>
            <pc:docMk/>
            <pc:sldMk cId="2979931107" sldId="303"/>
            <ac:grpSpMk id="27" creationId="{473CC07E-1FF4-1496-545C-D8CC884F2BDE}"/>
          </ac:grpSpMkLst>
        </pc:grp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1" creationId="{52FFFBDD-3B4E-5407-EEAB-8A88B1988AC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2" creationId="{9E438AA3-C65F-9029-A470-DFDD3570CCB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3" creationId="{85F20F46-1066-ADAC-1879-6491A125A2D1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5" creationId="{348A0CBA-EB97-3393-CE1F-E7C7EC5F5C56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17" creationId="{F6A760D4-35BD-24DA-6138-347C0ADDE21B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24" creationId="{89EB6B95-01DF-EA12-23B1-87F174BEA8C7}"/>
          </ac:cxnSpMkLst>
        </pc:cxnChg>
        <pc:cxnChg chg="add mod">
          <ac:chgData name="Manish Sharma" userId="b799adb9ba789c8f" providerId="LiveId" clId="{1B3C70B8-77C4-4486-8B3C-4C8ED1A1B5DA}" dt="2022-08-04T05:28:14.635" v="5"/>
          <ac:cxnSpMkLst>
            <pc:docMk/>
            <pc:sldMk cId="2979931107" sldId="303"/>
            <ac:cxnSpMk id="30" creationId="{50C471B0-71BD-91F9-F400-58807C78615D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3128037435" sldId="304"/>
        </pc:sldMkLst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" creationId="{622C6E4A-8485-D494-5ABA-C7A809C1CE5F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4" creationId="{8D157033-0108-2540-BA2E-3DD45E7AD85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5" creationId="{12FDD932-217C-FAF5-EF62-C02D9F3446D5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7" creationId="{F616E45F-5F06-2BA4-EC8F-CC7779B7B413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8" creationId="{ECF63FBD-FC34-DA93-C18C-3B30E4864A00}"/>
          </ac:spMkLst>
        </pc:spChg>
        <pc:spChg chg="add del mod">
          <ac:chgData name="Manish Sharma" userId="b799adb9ba789c8f" providerId="LiveId" clId="{1B3C70B8-77C4-4486-8B3C-4C8ED1A1B5DA}" dt="2022-08-04T05:33:07.006" v="60" actId="478"/>
          <ac:spMkLst>
            <pc:docMk/>
            <pc:sldMk cId="3128037435" sldId="304"/>
            <ac:spMk id="9" creationId="{1CAF454D-F5AC-641D-8415-18B718C18234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0" creationId="{8D51E1E5-9ABB-73A8-CBBF-29CADB18A6A3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4" creationId="{0EA4CEB3-4332-1B20-B2AA-6C08DF6CC2D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6" creationId="{12FEE0DE-5235-1215-C68C-414D52392936}"/>
          </ac:spMkLst>
        </pc:spChg>
        <pc:spChg chg="add mod">
          <ac:chgData name="Manish Sharma" userId="b799adb9ba789c8f" providerId="LiveId" clId="{1B3C70B8-77C4-4486-8B3C-4C8ED1A1B5DA}" dt="2022-08-04T05:31:28.289" v="46" actId="20577"/>
          <ac:spMkLst>
            <pc:docMk/>
            <pc:sldMk cId="3128037435" sldId="304"/>
            <ac:spMk id="18" creationId="{12FF5083-AA6F-C037-85F6-449F889C405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19" creationId="{EC441D85-5B92-FA03-5DA0-C62FB5BE89BC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0" creationId="{D17DC310-A1A9-41C2-AE3E-A6AB7AE065E1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1" creationId="{DC5DF43B-74D1-8220-3BF4-4E2B1F5FC808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2" creationId="{C8D1297E-0F41-F4C4-CD05-33D925753837}"/>
          </ac:spMkLst>
        </pc:spChg>
        <pc:spChg chg="add 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3" creationId="{F67BF2C4-A81A-73D0-2814-42489A7B3DE3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5" creationId="{DCEDBD7B-EACE-E3D1-6654-894045E2AF30}"/>
          </ac:spMkLst>
        </pc:spChg>
        <pc:spChg chg="add del mod">
          <ac:chgData name="Manish Sharma" userId="b799adb9ba789c8f" providerId="LiveId" clId="{1B3C70B8-77C4-4486-8B3C-4C8ED1A1B5DA}" dt="2022-08-04T05:32:05.750" v="56" actId="478"/>
          <ac:spMkLst>
            <pc:docMk/>
            <pc:sldMk cId="3128037435" sldId="304"/>
            <ac:spMk id="26" creationId="{E6EC62A5-5633-E521-57E9-C9DD9F786B94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8" creationId="{AFB1BB23-037D-5CE1-476C-412C05930B1B}"/>
          </ac:spMkLst>
        </pc:spChg>
        <pc:spChg chg="mod">
          <ac:chgData name="Manish Sharma" userId="b799adb9ba789c8f" providerId="LiveId" clId="{1B3C70B8-77C4-4486-8B3C-4C8ED1A1B5DA}" dt="2022-08-04T05:30:18.969" v="7"/>
          <ac:spMkLst>
            <pc:docMk/>
            <pc:sldMk cId="3128037435" sldId="304"/>
            <ac:spMk id="29" creationId="{A89DC4CF-A412-3DAA-1F00-0CDDE87767BD}"/>
          </ac:spMkLst>
        </pc:spChg>
        <pc:spChg chg="add mod">
          <ac:chgData name="Manish Sharma" userId="b799adb9ba789c8f" providerId="LiveId" clId="{1B3C70B8-77C4-4486-8B3C-4C8ED1A1B5DA}" dt="2022-08-04T05:30:41.282" v="28" actId="20577"/>
          <ac:spMkLst>
            <pc:docMk/>
            <pc:sldMk cId="3128037435" sldId="304"/>
            <ac:spMk id="31" creationId="{F98F4FCE-BF80-4FE3-60EB-7A685373721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3" creationId="{E1A58F57-F832-D13D-20BA-E2B64868A5B3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4" creationId="{041FD7A1-6768-A6AB-F502-8F3EA60C4228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6" creationId="{0FAD1EC3-21BF-D43E-6F77-A9C7BDE1C855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7" creationId="{E723C00E-83E9-D168-0621-8E5FE8B1B837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39" creationId="{CDB93AA4-4235-25A0-EBD4-10D8AA073B5D}"/>
          </ac:spMkLst>
        </pc:spChg>
        <pc:spChg chg="mod">
          <ac:chgData name="Manish Sharma" userId="b799adb9ba789c8f" providerId="LiveId" clId="{1B3C70B8-77C4-4486-8B3C-4C8ED1A1B5DA}" dt="2022-08-04T05:31:16.407" v="39"/>
          <ac:spMkLst>
            <pc:docMk/>
            <pc:sldMk cId="3128037435" sldId="304"/>
            <ac:spMk id="40" creationId="{9CAE13E8-0F38-5F9C-65EA-6E94E7918A27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2" creationId="{A535BEDE-6978-03A7-6D38-6A97EE8A141A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3" creationId="{9468AA0D-5743-9163-65F7-175EDF2DFE90}"/>
          </ac:spMkLst>
        </pc:spChg>
        <pc:spChg chg="add 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5" creationId="{E2EB12C2-3248-C82C-44CA-4325B1B93950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7" creationId="{A6098BC1-BA83-6406-0041-55629A9D647F}"/>
          </ac:spMkLst>
        </pc:spChg>
        <pc:spChg chg="mod">
          <ac:chgData name="Manish Sharma" userId="b799adb9ba789c8f" providerId="LiveId" clId="{1B3C70B8-77C4-4486-8B3C-4C8ED1A1B5DA}" dt="2022-08-04T05:32:13.693" v="57"/>
          <ac:spMkLst>
            <pc:docMk/>
            <pc:sldMk cId="3128037435" sldId="304"/>
            <ac:spMk id="48" creationId="{A3E66F91-4075-D548-C020-3E4BCF46E338}"/>
          </ac:spMkLst>
        </pc:spChg>
        <pc:spChg chg="add mod">
          <ac:chgData name="Manish Sharma" userId="b799adb9ba789c8f" providerId="LiveId" clId="{1B3C70B8-77C4-4486-8B3C-4C8ED1A1B5DA}" dt="2022-08-04T05:32:57.798" v="59"/>
          <ac:spMkLst>
            <pc:docMk/>
            <pc:sldMk cId="3128037435" sldId="304"/>
            <ac:spMk id="50" creationId="{BA5D045F-B222-37E9-ED18-F5C091BE1351}"/>
          </ac:spMkLst>
        </pc:spChg>
        <pc:spChg chg="add mod">
          <ac:chgData name="Manish Sharma" userId="b799adb9ba789c8f" providerId="LiveId" clId="{1B3C70B8-77C4-4486-8B3C-4C8ED1A1B5DA}" dt="2022-08-04T05:33:07.803" v="61"/>
          <ac:spMkLst>
            <pc:docMk/>
            <pc:sldMk cId="3128037435" sldId="304"/>
            <ac:spMk id="51" creationId="{467B9367-72D8-60D9-CE68-DE99A4CB03C1}"/>
          </ac:spMkLst>
        </pc:s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3" creationId="{CA0FC65F-DA39-E8A0-65D5-EA4C1D572CF0}"/>
          </ac:grpSpMkLst>
        </pc:grpChg>
        <pc:grpChg chg="add del mod">
          <ac:chgData name="Manish Sharma" userId="b799adb9ba789c8f" providerId="LiveId" clId="{1B3C70B8-77C4-4486-8B3C-4C8ED1A1B5DA}" dt="2022-08-04T05:31:12.333" v="38" actId="478"/>
          <ac:grpSpMkLst>
            <pc:docMk/>
            <pc:sldMk cId="3128037435" sldId="304"/>
            <ac:grpSpMk id="6" creationId="{81EEED3E-9D87-2B42-F587-2C75A2FE6C32}"/>
          </ac:grpSpMkLst>
        </pc:grpChg>
        <pc:grpChg chg="add del mod">
          <ac:chgData name="Manish Sharma" userId="b799adb9ba789c8f" providerId="LiveId" clId="{1B3C70B8-77C4-4486-8B3C-4C8ED1A1B5DA}" dt="2022-08-04T05:32:05.750" v="56" actId="478"/>
          <ac:grpSpMkLst>
            <pc:docMk/>
            <pc:sldMk cId="3128037435" sldId="304"/>
            <ac:grpSpMk id="27" creationId="{9F1B0E89-42A6-6D3F-C0F0-40AB8A4E075F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2" creationId="{88D5F24C-D151-711E-B653-09F7AEB5D6BE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5" creationId="{2D3DF3D9-B74B-82FB-F2AE-4710B1A600C1}"/>
          </ac:grpSpMkLst>
        </pc:grpChg>
        <pc:grpChg chg="add mod">
          <ac:chgData name="Manish Sharma" userId="b799adb9ba789c8f" providerId="LiveId" clId="{1B3C70B8-77C4-4486-8B3C-4C8ED1A1B5DA}" dt="2022-08-04T05:31:16.407" v="39"/>
          <ac:grpSpMkLst>
            <pc:docMk/>
            <pc:sldMk cId="3128037435" sldId="304"/>
            <ac:grpSpMk id="38" creationId="{46D1BFD2-C140-BBC7-5C2E-D47F291D3A84}"/>
          </ac:grpSpMkLst>
        </pc:grpChg>
        <pc:grpChg chg="add mod">
          <ac:chgData name="Manish Sharma" userId="b799adb9ba789c8f" providerId="LiveId" clId="{1B3C70B8-77C4-4486-8B3C-4C8ED1A1B5DA}" dt="2022-08-04T05:32:13.693" v="57"/>
          <ac:grpSpMkLst>
            <pc:docMk/>
            <pc:sldMk cId="3128037435" sldId="304"/>
            <ac:grpSpMk id="46" creationId="{9F2D0EC2-43CD-463E-84BF-D912D7E59F5B}"/>
          </ac:grpSpMkLst>
        </pc:grpChg>
        <pc:picChg chg="add mod">
          <ac:chgData name="Manish Sharma" userId="b799adb9ba789c8f" providerId="LiveId" clId="{1B3C70B8-77C4-4486-8B3C-4C8ED1A1B5DA}" dt="2022-08-04T05:32:21.456" v="58"/>
          <ac:picMkLst>
            <pc:docMk/>
            <pc:sldMk cId="3128037435" sldId="304"/>
            <ac:picMk id="49" creationId="{8856161F-0E65-48D4-CA51-C17D0B8073ED}"/>
          </ac:picMkLst>
        </pc:pic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1" creationId="{A7282041-5337-74CA-845F-113878FAFB04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2" creationId="{6A501612-58E2-8169-2584-59FF95577D89}"/>
          </ac:cxnSpMkLst>
        </pc:cxnChg>
        <pc:cxnChg chg="add mod">
          <ac:chgData name="Manish Sharma" userId="b799adb9ba789c8f" providerId="LiveId" clId="{1B3C70B8-77C4-4486-8B3C-4C8ED1A1B5DA}" dt="2022-08-04T05:31:21.340" v="40" actId="1076"/>
          <ac:cxnSpMkLst>
            <pc:docMk/>
            <pc:sldMk cId="3128037435" sldId="304"/>
            <ac:cxnSpMk id="13" creationId="{03FC5D01-C6B3-694E-FFEA-F022186667BF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5" creationId="{B4BFEEBD-8EF2-6931-69B6-F9583D6B9E28}"/>
          </ac:cxnSpMkLst>
        </pc:cxnChg>
        <pc:cxnChg chg="add mod">
          <ac:chgData name="Manish Sharma" userId="b799adb9ba789c8f" providerId="LiveId" clId="{1B3C70B8-77C4-4486-8B3C-4C8ED1A1B5DA}" dt="2022-08-04T05:30:18.969" v="7"/>
          <ac:cxnSpMkLst>
            <pc:docMk/>
            <pc:sldMk cId="3128037435" sldId="304"/>
            <ac:cxnSpMk id="17" creationId="{E5BAEA53-79CA-1214-17B6-37B5C32A061A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24" creationId="{235271E6-85A0-01B4-4C46-B444A55DCDF1}"/>
          </ac:cxnSpMkLst>
        </pc:cxnChg>
        <pc:cxnChg chg="add del mod">
          <ac:chgData name="Manish Sharma" userId="b799adb9ba789c8f" providerId="LiveId" clId="{1B3C70B8-77C4-4486-8B3C-4C8ED1A1B5DA}" dt="2022-08-04T05:32:05.750" v="56" actId="478"/>
          <ac:cxnSpMkLst>
            <pc:docMk/>
            <pc:sldMk cId="3128037435" sldId="304"/>
            <ac:cxnSpMk id="30" creationId="{09FFE27F-AA89-3798-048B-AADD4702FC96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1" creationId="{7B0E992E-43B2-A511-6C3C-2931EF06FECD}"/>
          </ac:cxnSpMkLst>
        </pc:cxnChg>
        <pc:cxnChg chg="add mod">
          <ac:chgData name="Manish Sharma" userId="b799adb9ba789c8f" providerId="LiveId" clId="{1B3C70B8-77C4-4486-8B3C-4C8ED1A1B5DA}" dt="2022-08-04T05:32:13.693" v="57"/>
          <ac:cxnSpMkLst>
            <pc:docMk/>
            <pc:sldMk cId="3128037435" sldId="304"/>
            <ac:cxnSpMk id="44" creationId="{22FCB605-7A95-EF59-0EC6-B3ABD4CBAEDC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0228821" sldId="304"/>
        </pc:sldMkLst>
      </pc:sldChg>
      <pc:sldChg chg="addSp delSp modSp add del mod">
        <pc:chgData name="Manish Sharma" userId="b799adb9ba789c8f" providerId="LiveId" clId="{1B3C70B8-77C4-4486-8B3C-4C8ED1A1B5DA}" dt="2022-08-05T12:28:45.286" v="669" actId="47"/>
        <pc:sldMkLst>
          <pc:docMk/>
          <pc:sldMk cId="2320912663" sldId="305"/>
        </pc:sldMkLst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" creationId="{622C6E4A-8485-D494-5ABA-C7A809C1CE5F}"/>
          </ac:spMkLst>
        </pc:spChg>
        <pc:spChg chg="add mod">
          <ac:chgData name="Manish Sharma" userId="b799adb9ba789c8f" providerId="LiveId" clId="{1B3C70B8-77C4-4486-8B3C-4C8ED1A1B5DA}" dt="2022-08-04T05:46:00.670" v="138" actId="20577"/>
          <ac:spMkLst>
            <pc:docMk/>
            <pc:sldMk cId="2320912663" sldId="305"/>
            <ac:spMk id="3" creationId="{997FAE83-2432-E64E-2589-F7FAC1D52DA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0" creationId="{8D51E1E5-9ABB-73A8-CBBF-29CADB18A6A3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4" creationId="{0EA4CEB3-4332-1B20-B2AA-6C08DF6CC2D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6" creationId="{12FEE0DE-5235-1215-C68C-414D52392936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8" creationId="{12FF5083-AA6F-C037-85F6-449F889C405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19" creationId="{EC441D85-5B92-FA03-5DA0-C62FB5BE89BC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0" creationId="{D17DC310-A1A9-41C2-AE3E-A6AB7AE065E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1" creationId="{DC5DF43B-74D1-8220-3BF4-4E2B1F5FC808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2" creationId="{C8D1297E-0F41-F4C4-CD05-33D92575383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23" creationId="{F67BF2C4-A81A-73D0-2814-42489A7B3DE3}"/>
          </ac:spMkLst>
        </pc:spChg>
        <pc:spChg chg="mod">
          <ac:chgData name="Manish Sharma" userId="b799adb9ba789c8f" providerId="LiveId" clId="{1B3C70B8-77C4-4486-8B3C-4C8ED1A1B5DA}" dt="2022-08-04T05:42:13.834" v="63"/>
          <ac:spMkLst>
            <pc:docMk/>
            <pc:sldMk cId="2320912663" sldId="305"/>
            <ac:spMk id="31" creationId="{F98F4FCE-BF80-4FE3-60EB-7A6853737217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2" creationId="{A535BEDE-6978-03A7-6D38-6A97EE8A141A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3" creationId="{9468AA0D-5743-9163-65F7-175EDF2DFE9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45" creationId="{E2EB12C2-3248-C82C-44CA-4325B1B93950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0" creationId="{BA5D045F-B222-37E9-ED18-F5C091BE1351}"/>
          </ac:spMkLst>
        </pc:spChg>
        <pc:spChg chg="del">
          <ac:chgData name="Manish Sharma" userId="b799adb9ba789c8f" providerId="LiveId" clId="{1B3C70B8-77C4-4486-8B3C-4C8ED1A1B5DA}" dt="2022-08-04T05:42:22.101" v="64" actId="478"/>
          <ac:spMkLst>
            <pc:docMk/>
            <pc:sldMk cId="2320912663" sldId="305"/>
            <ac:spMk id="51" creationId="{467B9367-72D8-60D9-CE68-DE99A4CB03C1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2" creationId="{03E537A1-A6F4-F714-76AF-405DF9CD5943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4" creationId="{92336C63-62E7-16FC-54DB-5955D40EFEA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5" creationId="{CA221B26-443C-AA10-AD41-88A183161878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7" creationId="{75903D0B-D63D-9276-E2DD-82EC64E33F6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58" creationId="{D0CF4C38-1525-9490-0990-0A4D384F03AA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0" creationId="{F932A6DE-E011-9BC7-0E41-09087574DE29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2" creationId="{ACF1FBDF-F9DC-C6CA-FD08-C38542C5A0A0}"/>
          </ac:spMkLst>
        </pc:spChg>
        <pc:spChg chg="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3" creationId="{37E0713C-3825-993C-A579-80304516B992}"/>
          </ac:spMkLst>
        </pc:spChg>
        <pc:spChg chg="add mod">
          <ac:chgData name="Manish Sharma" userId="b799adb9ba789c8f" providerId="LiveId" clId="{1B3C70B8-77C4-4486-8B3C-4C8ED1A1B5DA}" dt="2022-08-04T05:42:32.485" v="65"/>
          <ac:spMkLst>
            <pc:docMk/>
            <pc:sldMk cId="2320912663" sldId="305"/>
            <ac:spMk id="64" creationId="{CCBBD64E-D790-DE33-932F-87DC435FB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5" creationId="{AD1AA2B2-EEBA-D1CE-E0B9-37D4014D202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7" creationId="{9067235B-81C0-B3A5-02EC-EC1811836D34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69" creationId="{167656DD-03D7-0012-A605-4707F34B504B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0" creationId="{5724E42F-6838-113E-8B53-94A1A22CEBE8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1" creationId="{9D21BA77-197E-B279-3F63-F9D5E7A84A77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2" creationId="{852DC89C-D2AC-1473-AF2B-B83C6DCC1FAE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3" creationId="{ECDB3255-5B58-F052-5B44-A35846720899}"/>
          </ac:spMkLst>
        </pc:spChg>
        <pc:spChg chg="add mod">
          <ac:chgData name="Manish Sharma" userId="b799adb9ba789c8f" providerId="LiveId" clId="{1B3C70B8-77C4-4486-8B3C-4C8ED1A1B5DA}" dt="2022-08-04T05:42:44.088" v="66"/>
          <ac:spMkLst>
            <pc:docMk/>
            <pc:sldMk cId="2320912663" sldId="305"/>
            <ac:spMk id="74" creationId="{C32439D6-F66F-BA26-0B5D-7B9D616AE55B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5" creationId="{1220AB10-2CEA-A37C-DC5E-71887BF54C75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8" creationId="{90E03F3A-211C-FE8C-DE72-E98483B503A6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79" creationId="{FE6198A2-34B1-4184-9FEF-1873433A78BF}"/>
          </ac:spMkLst>
        </pc:spChg>
        <pc:spChg chg="add mod">
          <ac:chgData name="Manish Sharma" userId="b799adb9ba789c8f" providerId="LiveId" clId="{1B3C70B8-77C4-4486-8B3C-4C8ED1A1B5DA}" dt="2022-08-04T05:43:22.043" v="67"/>
          <ac:spMkLst>
            <pc:docMk/>
            <pc:sldMk cId="2320912663" sldId="305"/>
            <ac:spMk id="81" creationId="{37B57475-50EC-9C08-14FD-3781E6FC8954}"/>
          </ac:spMkLst>
        </pc:spChg>
        <pc:spChg chg="add mod">
          <ac:chgData name="Manish Sharma" userId="b799adb9ba789c8f" providerId="LiveId" clId="{1B3C70B8-77C4-4486-8B3C-4C8ED1A1B5DA}" dt="2022-08-04T05:43:29.020" v="68"/>
          <ac:spMkLst>
            <pc:docMk/>
            <pc:sldMk cId="2320912663" sldId="305"/>
            <ac:spMk id="83" creationId="{A6367C56-799A-6EBD-FD48-390C1A1DE29D}"/>
          </ac:spMkLst>
        </pc:spChg>
        <pc:spChg chg="add mod">
          <ac:chgData name="Manish Sharma" userId="b799adb9ba789c8f" providerId="LiveId" clId="{1B3C70B8-77C4-4486-8B3C-4C8ED1A1B5DA}" dt="2022-08-04T05:44:38.220" v="69"/>
          <ac:spMkLst>
            <pc:docMk/>
            <pc:sldMk cId="2320912663" sldId="305"/>
            <ac:spMk id="84" creationId="{9AE1DBFB-5D63-F927-5605-E48A3DBB504D}"/>
          </ac:spMkLst>
        </pc:spChg>
        <pc:spChg chg="add mod">
          <ac:chgData name="Manish Sharma" userId="b799adb9ba789c8f" providerId="LiveId" clId="{1B3C70B8-77C4-4486-8B3C-4C8ED1A1B5DA}" dt="2022-08-04T05:44:48.395" v="70"/>
          <ac:spMkLst>
            <pc:docMk/>
            <pc:sldMk cId="2320912663" sldId="305"/>
            <ac:spMk id="86" creationId="{DD54FC27-1A8D-B64A-660E-E9CD69FB07C3}"/>
          </ac:spMkLst>
        </pc:s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2" creationId="{88D5F24C-D151-711E-B653-09F7AEB5D6BE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5" creationId="{2D3DF3D9-B74B-82FB-F2AE-4710B1A600C1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38" creationId="{46D1BFD2-C140-BBC7-5C2E-D47F291D3A84}"/>
          </ac:grpSpMkLst>
        </pc:grpChg>
        <pc:grpChg chg="del">
          <ac:chgData name="Manish Sharma" userId="b799adb9ba789c8f" providerId="LiveId" clId="{1B3C70B8-77C4-4486-8B3C-4C8ED1A1B5DA}" dt="2022-08-04T05:42:22.101" v="64" actId="478"/>
          <ac:grpSpMkLst>
            <pc:docMk/>
            <pc:sldMk cId="2320912663" sldId="305"/>
            <ac:grpSpMk id="46" creationId="{9F2D0EC2-43CD-463E-84BF-D912D7E59F5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3" creationId="{8E427AA7-9910-3509-EE8A-85DE705D310B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56" creationId="{B40B637D-A08C-05F4-AFA8-9E1E0BBF924D}"/>
          </ac:grpSpMkLst>
        </pc:grpChg>
        <pc:grpChg chg="add mod">
          <ac:chgData name="Manish Sharma" userId="b799adb9ba789c8f" providerId="LiveId" clId="{1B3C70B8-77C4-4486-8B3C-4C8ED1A1B5DA}" dt="2022-08-04T05:42:32.485" v="65"/>
          <ac:grpSpMkLst>
            <pc:docMk/>
            <pc:sldMk cId="2320912663" sldId="305"/>
            <ac:grpSpMk id="61" creationId="{5B652A08-1242-220B-E9E3-2927D9483CDF}"/>
          </ac:grpSpMkLst>
        </pc:grpChg>
        <pc:picChg chg="del">
          <ac:chgData name="Manish Sharma" userId="b799adb9ba789c8f" providerId="LiveId" clId="{1B3C70B8-77C4-4486-8B3C-4C8ED1A1B5DA}" dt="2022-08-04T05:42:22.101" v="64" actId="478"/>
          <ac:picMkLst>
            <pc:docMk/>
            <pc:sldMk cId="2320912663" sldId="305"/>
            <ac:picMk id="49" creationId="{8856161F-0E65-48D4-CA51-C17D0B8073ED}"/>
          </ac:picMkLst>
        </pc:picChg>
        <pc:picChg chg="add mod">
          <ac:chgData name="Manish Sharma" userId="b799adb9ba789c8f" providerId="LiveId" clId="{1B3C70B8-77C4-4486-8B3C-4C8ED1A1B5DA}" dt="2022-08-04T05:44:38.220" v="69"/>
          <ac:picMkLst>
            <pc:docMk/>
            <pc:sldMk cId="2320912663" sldId="305"/>
            <ac:picMk id="85" creationId="{83CDB5ED-DFC6-B9E1-0525-01B3F2EBA9CC}"/>
          </ac:picMkLst>
        </pc:pic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1" creationId="{A7282041-5337-74CA-845F-113878FAFB04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2" creationId="{6A501612-58E2-8169-2584-59FF95577D89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3" creationId="{03FC5D01-C6B3-694E-FFEA-F022186667BF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5" creationId="{B4BFEEBD-8EF2-6931-69B6-F9583D6B9E28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17" creationId="{E5BAEA53-79CA-1214-17B6-37B5C32A061A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1" creationId="{7B0E992E-43B2-A511-6C3C-2931EF06FECD}"/>
          </ac:cxnSpMkLst>
        </pc:cxnChg>
        <pc:cxnChg chg="del">
          <ac:chgData name="Manish Sharma" userId="b799adb9ba789c8f" providerId="LiveId" clId="{1B3C70B8-77C4-4486-8B3C-4C8ED1A1B5DA}" dt="2022-08-04T05:42:22.101" v="64" actId="478"/>
          <ac:cxnSpMkLst>
            <pc:docMk/>
            <pc:sldMk cId="2320912663" sldId="305"/>
            <ac:cxnSpMk id="44" creationId="{22FCB605-7A95-EF59-0EC6-B3ABD4CBAEDC}"/>
          </ac:cxnSpMkLst>
        </pc:cxnChg>
        <pc:cxnChg chg="add mod">
          <ac:chgData name="Manish Sharma" userId="b799adb9ba789c8f" providerId="LiveId" clId="{1B3C70B8-77C4-4486-8B3C-4C8ED1A1B5DA}" dt="2022-08-04T05:42:32.485" v="65"/>
          <ac:cxnSpMkLst>
            <pc:docMk/>
            <pc:sldMk cId="2320912663" sldId="305"/>
            <ac:cxnSpMk id="59" creationId="{AB11770E-733B-4F37-D85E-74EEC9E985A2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6" creationId="{E5187326-A789-249B-6A45-031D02D9B77F}"/>
          </ac:cxnSpMkLst>
        </pc:cxnChg>
        <pc:cxnChg chg="add mod">
          <ac:chgData name="Manish Sharma" userId="b799adb9ba789c8f" providerId="LiveId" clId="{1B3C70B8-77C4-4486-8B3C-4C8ED1A1B5DA}" dt="2022-08-04T05:42:44.088" v="66"/>
          <ac:cxnSpMkLst>
            <pc:docMk/>
            <pc:sldMk cId="2320912663" sldId="305"/>
            <ac:cxnSpMk id="68" creationId="{82084BF4-2DF9-A7D0-0312-B4E3DBCCA1F9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6" creationId="{FE07572E-0C96-5A18-B0C5-F65289ABD75A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77" creationId="{629BBF55-6726-1A82-6A34-969F4A1872C7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0" creationId="{8E2C806A-E22B-920C-D396-7B4FAEDBE8FE}"/>
          </ac:cxnSpMkLst>
        </pc:cxnChg>
        <pc:cxnChg chg="add mod">
          <ac:chgData name="Manish Sharma" userId="b799adb9ba789c8f" providerId="LiveId" clId="{1B3C70B8-77C4-4486-8B3C-4C8ED1A1B5DA}" dt="2022-08-04T05:43:22.043" v="67"/>
          <ac:cxnSpMkLst>
            <pc:docMk/>
            <pc:sldMk cId="2320912663" sldId="305"/>
            <ac:cxnSpMk id="82" creationId="{575D4C12-A448-7F77-15DF-0511246992F2}"/>
          </ac:cxnSpMkLst>
        </pc:cxn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637782162" sldId="30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768757566" sldId="30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43793836" sldId="30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96957801" sldId="3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05909107" sldId="3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63675506" sldId="31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401202457" sldId="3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5837008" sldId="3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9508330" sldId="31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30346979" sldId="31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05835573" sldId="3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73237833" sldId="32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33844631" sldId="32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5633748" sldId="32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625194412" sldId="32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92403978" sldId="32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388020248" sldId="32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55042921" sldId="32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19615658" sldId="33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872235650" sldId="3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165250704" sldId="3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9683339" sldId="33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599601856" sldId="33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089342765" sldId="33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6244009" sldId="33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14836995" sldId="339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2737212266" sldId="340"/>
        </pc:sldMkLst>
      </pc:sldChg>
      <pc:sldChg chg="add del">
        <pc:chgData name="Manish Sharma" userId="b799adb9ba789c8f" providerId="LiveId" clId="{1B3C70B8-77C4-4486-8B3C-4C8ED1A1B5DA}" dt="2022-08-06T12:21:02.179" v="1774"/>
        <pc:sldMkLst>
          <pc:docMk/>
          <pc:sldMk cId="1876232458" sldId="341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1083906838" sldId="34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13827792" sldId="34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923206056" sldId="3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93334372" sldId="34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976377021" sldId="349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857248363" sldId="3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4805497" sldId="353"/>
        </pc:sldMkLst>
      </pc:sldChg>
      <pc:sldChg chg="add del">
        <pc:chgData name="Manish Sharma" userId="b799adb9ba789c8f" providerId="LiveId" clId="{1B3C70B8-77C4-4486-8B3C-4C8ED1A1B5DA}" dt="2022-08-13T10:07:59.636" v="2316"/>
        <pc:sldMkLst>
          <pc:docMk/>
          <pc:sldMk cId="3543660359" sldId="35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37243737" sldId="35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87089593" sldId="35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72214110" sldId="360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14910419" sldId="379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486550458" sldId="383"/>
        </pc:sldMkLst>
      </pc:sldChg>
      <pc:sldChg chg="add del">
        <pc:chgData name="Manish Sharma" userId="b799adb9ba789c8f" providerId="LiveId" clId="{1B3C70B8-77C4-4486-8B3C-4C8ED1A1B5DA}" dt="2022-08-06T08:24:32.585" v="963"/>
        <pc:sldMkLst>
          <pc:docMk/>
          <pc:sldMk cId="1424805398" sldId="384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1239693065" sldId="386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2331089218" sldId="387"/>
        </pc:sldMkLst>
      </pc:sldChg>
      <pc:sldChg chg="add del">
        <pc:chgData name="Manish Sharma" userId="b799adb9ba789c8f" providerId="LiveId" clId="{1B3C70B8-77C4-4486-8B3C-4C8ED1A1B5DA}" dt="2022-08-06T12:10:18.283" v="1772"/>
        <pc:sldMkLst>
          <pc:docMk/>
          <pc:sldMk cId="940231496" sldId="38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313300973" sldId="391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204562738" sldId="392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694169232" sldId="395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3920928659" sldId="396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3923253326" sldId="399"/>
        </pc:sldMkLst>
      </pc:sldChg>
      <pc:sldChg chg="add del">
        <pc:chgData name="Manish Sharma" userId="b799adb9ba789c8f" providerId="LiveId" clId="{1B3C70B8-77C4-4486-8B3C-4C8ED1A1B5DA}" dt="2022-08-13T06:42:38.081" v="2194"/>
        <pc:sldMkLst>
          <pc:docMk/>
          <pc:sldMk cId="1859098652" sldId="400"/>
        </pc:sldMkLst>
      </pc:sldChg>
      <pc:sldChg chg="add del">
        <pc:chgData name="Manish Sharma" userId="b799adb9ba789c8f" providerId="LiveId" clId="{1B3C70B8-77C4-4486-8B3C-4C8ED1A1B5DA}" dt="2022-08-13T06:43:51.992" v="2195"/>
        <pc:sldMkLst>
          <pc:docMk/>
          <pc:sldMk cId="2486780815" sldId="401"/>
        </pc:sldMkLst>
      </pc:sldChg>
      <pc:sldChg chg="add del">
        <pc:chgData name="Manish Sharma" userId="b799adb9ba789c8f" providerId="LiveId" clId="{1B3C70B8-77C4-4486-8B3C-4C8ED1A1B5DA}" dt="2022-08-13T07:12:07.325" v="2196"/>
        <pc:sldMkLst>
          <pc:docMk/>
          <pc:sldMk cId="2478318775" sldId="402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909444576" sldId="404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1747891241" sldId="40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747173488" sldId="40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956484382" sldId="41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3593098" sldId="41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092420744" sldId="41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659409853" sldId="41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598278816" sldId="418"/>
        </pc:sldMkLst>
      </pc:sldChg>
      <pc:sldChg chg="modSp add del mod">
        <pc:chgData name="Manish Sharma" userId="b799adb9ba789c8f" providerId="LiveId" clId="{1B3C70B8-77C4-4486-8B3C-4C8ED1A1B5DA}" dt="2022-08-06T05:16:54.290" v="791" actId="6549"/>
        <pc:sldMkLst>
          <pc:docMk/>
          <pc:sldMk cId="1426255416" sldId="419"/>
        </pc:sldMkLst>
        <pc:spChg chg="mod">
          <ac:chgData name="Manish Sharma" userId="b799adb9ba789c8f" providerId="LiveId" clId="{1B3C70B8-77C4-4486-8B3C-4C8ED1A1B5DA}" dt="2022-08-06T05:16:54.290" v="791" actId="6549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75185108" sldId="420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07821572" sldId="421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543228366" sldId="422"/>
        </pc:sldMkLst>
      </pc:sldChg>
      <pc:sldChg chg="add del">
        <pc:chgData name="Manish Sharma" userId="b799adb9ba789c8f" providerId="LiveId" clId="{1B3C70B8-77C4-4486-8B3C-4C8ED1A1B5DA}" dt="2022-08-06T06:39:47.140" v="793"/>
        <pc:sldMkLst>
          <pc:docMk/>
          <pc:sldMk cId="2451827515" sldId="42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371608187" sldId="424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557044070" sldId="43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760871201" sldId="43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860196464" sldId="43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333941658" sldId="43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92172318" sldId="435"/>
        </pc:sldMkLst>
      </pc:sldChg>
      <pc:sldChg chg="modSp add del mod">
        <pc:chgData name="Manish Sharma" userId="b799adb9ba789c8f" providerId="LiveId" clId="{1B3C70B8-77C4-4486-8B3C-4C8ED1A1B5DA}" dt="2022-08-13T05:23:35.065" v="2192" actId="20577"/>
        <pc:sldMkLst>
          <pc:docMk/>
          <pc:sldMk cId="2511821346" sldId="437"/>
        </pc:sldMkLst>
        <pc:spChg chg="mod">
          <ac:chgData name="Manish Sharma" userId="b799adb9ba789c8f" providerId="LiveId" clId="{1B3C70B8-77C4-4486-8B3C-4C8ED1A1B5DA}" dt="2022-08-13T05:23:35.065" v="2192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 del">
        <pc:chgData name="Manish Sharma" userId="b799adb9ba789c8f" providerId="LiveId" clId="{1B3C70B8-77C4-4486-8B3C-4C8ED1A1B5DA}" dt="2022-08-13T05:46:30.854" v="2193"/>
        <pc:sldMkLst>
          <pc:docMk/>
          <pc:sldMk cId="2424590513" sldId="43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16795003" sldId="442"/>
        </pc:sldMkLst>
      </pc:sldChg>
      <pc:sldChg chg="add del">
        <pc:chgData name="Manish Sharma" userId="b799adb9ba789c8f" providerId="LiveId" clId="{1B3C70B8-77C4-4486-8B3C-4C8ED1A1B5DA}" dt="2022-08-13T12:06:09.067" v="2317"/>
        <pc:sldMkLst>
          <pc:docMk/>
          <pc:sldMk cId="4182215369" sldId="443"/>
        </pc:sldMkLst>
      </pc:sldChg>
      <pc:sldChg chg="add del">
        <pc:chgData name="Manish Sharma" userId="b799adb9ba789c8f" providerId="LiveId" clId="{1B3C70B8-77C4-4486-8B3C-4C8ED1A1B5DA}" dt="2022-08-13T12:07:48.987" v="2318"/>
        <pc:sldMkLst>
          <pc:docMk/>
          <pc:sldMk cId="1412042572" sldId="444"/>
        </pc:sldMkLst>
      </pc:sldChg>
      <pc:sldChg chg="add del">
        <pc:chgData name="Manish Sharma" userId="b799adb9ba789c8f" providerId="LiveId" clId="{1B3C70B8-77C4-4486-8B3C-4C8ED1A1B5DA}" dt="2022-08-13T12:08:18.428" v="2319"/>
        <pc:sldMkLst>
          <pc:docMk/>
          <pc:sldMk cId="1755021175" sldId="44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232520977" sldId="451"/>
        </pc:sldMkLst>
      </pc:sldChg>
      <pc:sldChg chg="addSp delSp modSp new add del mod setBg">
        <pc:chgData name="Manish Sharma" userId="b799adb9ba789c8f" providerId="LiveId" clId="{1B3C70B8-77C4-4486-8B3C-4C8ED1A1B5DA}" dt="2022-08-05T12:28:45.286" v="669" actId="47"/>
        <pc:sldMkLst>
          <pc:docMk/>
          <pc:sldMk cId="518020220" sldId="452"/>
        </pc:sldMkLst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2" creationId="{B1C9A9EE-B77D-A545-01A5-24F33F305C6A}"/>
          </ac:spMkLst>
        </pc:spChg>
        <pc:spChg chg="del">
          <ac:chgData name="Manish Sharma" userId="b799adb9ba789c8f" providerId="LiveId" clId="{1B3C70B8-77C4-4486-8B3C-4C8ED1A1B5DA}" dt="2022-08-04T06:01:59.165" v="143" actId="478"/>
          <ac:spMkLst>
            <pc:docMk/>
            <pc:sldMk cId="518020220" sldId="452"/>
            <ac:spMk id="3" creationId="{E35F71DD-4BD1-508F-78B6-CE3B72856446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0" creationId="{AB8C311F-7253-4AED-9701-7FC0708C41C7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2" creationId="{E2384209-CB15-4CDF-9D31-C44FD9A3F20D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4" creationId="{2633B3B5-CC90-43F0-8714-D31D1F3F0209}"/>
          </ac:spMkLst>
        </pc:spChg>
        <pc:spChg chg="add">
          <ac:chgData name="Manish Sharma" userId="b799adb9ba789c8f" providerId="LiveId" clId="{1B3C70B8-77C4-4486-8B3C-4C8ED1A1B5DA}" dt="2022-08-04T06:02:04.916" v="146" actId="26606"/>
          <ac:spMkLst>
            <pc:docMk/>
            <pc:sldMk cId="518020220" sldId="452"/>
            <ac:spMk id="16" creationId="{A8D57A06-A426-446D-B02C-A2DC6B62E45E}"/>
          </ac:spMkLst>
        </pc:spChg>
        <pc:picChg chg="add mod">
          <ac:chgData name="Manish Sharma" userId="b799adb9ba789c8f" providerId="LiveId" clId="{1B3C70B8-77C4-4486-8B3C-4C8ED1A1B5DA}" dt="2022-08-04T06:02:04.916" v="146" actId="26606"/>
          <ac:picMkLst>
            <pc:docMk/>
            <pc:sldMk cId="518020220" sldId="452"/>
            <ac:picMk id="5" creationId="{7C273A1E-EAE8-3E4D-EE4F-F5E0B85ED9D5}"/>
          </ac:picMkLst>
        </pc:pic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21619654" sldId="45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721619654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2662589359" sldId="45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78852520" sldId="454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211863049" sldId="454"/>
        </pc:sldMkLst>
        <pc:spChg chg="mod">
          <ac:chgData name="Manish Sharma" userId="b799adb9ba789c8f" providerId="LiveId" clId="{1B3C70B8-77C4-4486-8B3C-4C8ED1A1B5DA}" dt="2022-08-04T06:58:13.596" v="159" actId="20577"/>
          <ac:spMkLst>
            <pc:docMk/>
            <pc:sldMk cId="2211863049" sldId="454"/>
            <ac:spMk id="2" creationId="{4950C45F-F287-5363-F334-D8D1610A69A1}"/>
          </ac:spMkLst>
        </pc:spChg>
        <pc:spChg chg="mod">
          <ac:chgData name="Manish Sharma" userId="b799adb9ba789c8f" providerId="LiveId" clId="{1B3C70B8-77C4-4486-8B3C-4C8ED1A1B5DA}" dt="2022-08-04T07:00:10.104" v="180" actId="20577"/>
          <ac:spMkLst>
            <pc:docMk/>
            <pc:sldMk cId="2211863049" sldId="454"/>
            <ac:spMk id="3" creationId="{E6016CDE-3989-71CD-1F30-A8329E27DBBA}"/>
          </ac:spMkLst>
        </pc:spChg>
        <pc:spChg chg="add del">
          <ac:chgData name="Manish Sharma" userId="b799adb9ba789c8f" providerId="LiveId" clId="{1B3C70B8-77C4-4486-8B3C-4C8ED1A1B5DA}" dt="2022-08-04T06:59:59.204" v="177"/>
          <ac:spMkLst>
            <pc:docMk/>
            <pc:sldMk cId="2211863049" sldId="454"/>
            <ac:spMk id="4" creationId="{5FF34F7A-2FF3-C765-8394-070BE4120245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63111899" sldId="45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002607134" sldId="45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205991571" sldId="457"/>
        </pc:sldMkLst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2486061415" sldId="458"/>
        </pc:sldMkLst>
        <pc:spChg chg="mod">
          <ac:chgData name="Manish Sharma" userId="b799adb9ba789c8f" providerId="LiveId" clId="{1B3C70B8-77C4-4486-8B3C-4C8ED1A1B5DA}" dt="2022-08-04T07:14:16.606" v="201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add del mod">
        <pc:chgData name="Manish Sharma" userId="b799adb9ba789c8f" providerId="LiveId" clId="{1B3C70B8-77C4-4486-8B3C-4C8ED1A1B5DA}" dt="2022-08-05T12:28:45.286" v="669" actId="47"/>
        <pc:sldMkLst>
          <pc:docMk/>
          <pc:sldMk cId="3558497055" sldId="459"/>
        </pc:sldMkLst>
        <pc:spChg chg="mod">
          <ac:chgData name="Manish Sharma" userId="b799adb9ba789c8f" providerId="LiveId" clId="{1B3C70B8-77C4-4486-8B3C-4C8ED1A1B5DA}" dt="2022-08-04T07:15:17.682" v="292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Sp add del mod">
        <pc:chgData name="Manish Sharma" userId="b799adb9ba789c8f" providerId="LiveId" clId="{1B3C70B8-77C4-4486-8B3C-4C8ED1A1B5DA}" dt="2022-08-05T12:28:45.286" v="669" actId="47"/>
        <pc:sldMkLst>
          <pc:docMk/>
          <pc:sldMk cId="2550034210" sldId="460"/>
        </pc:sldMkLst>
        <pc:spChg chg="add">
          <ac:chgData name="Manish Sharma" userId="b799adb9ba789c8f" providerId="LiveId" clId="{1B3C70B8-77C4-4486-8B3C-4C8ED1A1B5DA}" dt="2022-08-04T07:23:21.446" v="294" actId="22"/>
          <ac:spMkLst>
            <pc:docMk/>
            <pc:sldMk cId="2550034210" sldId="460"/>
            <ac:spMk id="5" creationId="{99581960-35AB-05E3-9105-DF4979280F5F}"/>
          </ac:spMkLst>
        </pc:spChg>
        <pc:spChg chg="add">
          <ac:chgData name="Manish Sharma" userId="b799adb9ba789c8f" providerId="LiveId" clId="{1B3C70B8-77C4-4486-8B3C-4C8ED1A1B5DA}" dt="2022-08-04T07:23:25.700" v="295" actId="22"/>
          <ac:spMkLst>
            <pc:docMk/>
            <pc:sldMk cId="2550034210" sldId="460"/>
            <ac:spMk id="7" creationId="{983E5F7D-0B15-CFCF-A6FC-E4B926B2AACF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1690866" sldId="461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255217092" sldId="46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1745736043" sldId="46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451713000" sldId="464"/>
        </pc:sldMkLst>
      </pc:sldChg>
      <pc:sldChg chg="addSp delSp modSp new del mod">
        <pc:chgData name="Manish Sharma" userId="b799adb9ba789c8f" providerId="LiveId" clId="{1B3C70B8-77C4-4486-8B3C-4C8ED1A1B5DA}" dt="2022-08-05T05:28:28.593" v="331" actId="47"/>
        <pc:sldMkLst>
          <pc:docMk/>
          <pc:sldMk cId="390816193" sldId="465"/>
        </pc:sldMkLst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2" creationId="{53F53C75-2185-12AC-A09C-F2BA1D6ACCE4}"/>
          </ac:spMkLst>
        </pc:spChg>
        <pc:spChg chg="del">
          <ac:chgData name="Manish Sharma" userId="b799adb9ba789c8f" providerId="LiveId" clId="{1B3C70B8-77C4-4486-8B3C-4C8ED1A1B5DA}" dt="2022-08-05T05:04:07.875" v="307" actId="478"/>
          <ac:spMkLst>
            <pc:docMk/>
            <pc:sldMk cId="390816193" sldId="465"/>
            <ac:spMk id="3" creationId="{909A51F5-5BA7-B830-9D65-85E9DCF64B1E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4" creationId="{00E0A04F-ABC7-1AA4-930B-8EAD27CF6062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5" creationId="{8DA220C1-B280-A661-F3BD-53098F6AB9CD}"/>
          </ac:spMkLst>
        </pc:spChg>
        <pc:spChg chg="add mod">
          <ac:chgData name="Manish Sharma" userId="b799adb9ba789c8f" providerId="LiveId" clId="{1B3C70B8-77C4-4486-8B3C-4C8ED1A1B5DA}" dt="2022-08-05T05:04:08.511" v="308"/>
          <ac:spMkLst>
            <pc:docMk/>
            <pc:sldMk cId="390816193" sldId="465"/>
            <ac:spMk id="6" creationId="{C5689681-66FC-9F51-02BE-80E610180560}"/>
          </ac:spMkLst>
        </pc:spChg>
        <pc:spChg chg="add mod">
          <ac:chgData name="Manish Sharma" userId="b799adb9ba789c8f" providerId="LiveId" clId="{1B3C70B8-77C4-4486-8B3C-4C8ED1A1B5DA}" dt="2022-08-05T05:05:00.036" v="312" actId="1076"/>
          <ac:spMkLst>
            <pc:docMk/>
            <pc:sldMk cId="390816193" sldId="465"/>
            <ac:spMk id="7" creationId="{683EB3BA-0D43-1A1C-E0C1-331CD953970D}"/>
          </ac:spMkLst>
        </pc:spChg>
        <pc:spChg chg="add mod">
          <ac:chgData name="Manish Sharma" userId="b799adb9ba789c8f" providerId="LiveId" clId="{1B3C70B8-77C4-4486-8B3C-4C8ED1A1B5DA}" dt="2022-08-05T05:05:18.651" v="325" actId="1076"/>
          <ac:spMkLst>
            <pc:docMk/>
            <pc:sldMk cId="390816193" sldId="465"/>
            <ac:spMk id="8" creationId="{E3710C3D-DB07-5D8B-F978-3D173DC4C55E}"/>
          </ac:spMkLst>
        </pc:spChg>
        <pc:spChg chg="add mod">
          <ac:chgData name="Manish Sharma" userId="b799adb9ba789c8f" providerId="LiveId" clId="{1B3C70B8-77C4-4486-8B3C-4C8ED1A1B5DA}" dt="2022-08-05T05:05:28.346" v="330" actId="20577"/>
          <ac:spMkLst>
            <pc:docMk/>
            <pc:sldMk cId="390816193" sldId="465"/>
            <ac:spMk id="9" creationId="{AB8161B9-63A5-D23B-76E5-DA07BBEEE842}"/>
          </ac:spMkLst>
        </pc:spChg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443152461" sldId="465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898659833" sldId="466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70663394" sldId="467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653811040" sldId="468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50440974" sldId="46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25639057" sldId="47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075115820" sldId="47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98199892" sldId="472"/>
        </pc:sldMkLst>
      </pc:sldChg>
      <pc:sldChg chg="add del">
        <pc:chgData name="Manish Sharma" userId="b799adb9ba789c8f" providerId="LiveId" clId="{1B3C70B8-77C4-4486-8B3C-4C8ED1A1B5DA}" dt="2022-08-05T12:56:29.054" v="746"/>
        <pc:sldMkLst>
          <pc:docMk/>
          <pc:sldMk cId="3052745591" sldId="473"/>
        </pc:sldMkLst>
      </pc:sldChg>
      <pc:sldChg chg="add del">
        <pc:chgData name="Manish Sharma" userId="b799adb9ba789c8f" providerId="LiveId" clId="{1B3C70B8-77C4-4486-8B3C-4C8ED1A1B5DA}" dt="2022-08-05T12:50:28.901" v="745"/>
        <pc:sldMkLst>
          <pc:docMk/>
          <pc:sldMk cId="730106421" sldId="474"/>
        </pc:sldMkLst>
      </pc:sldChg>
      <pc:sldChg chg="add del">
        <pc:chgData name="Manish Sharma" userId="b799adb9ba789c8f" providerId="LiveId" clId="{1B3C70B8-77C4-4486-8B3C-4C8ED1A1B5DA}" dt="2022-08-05T12:49:59.804" v="744"/>
        <pc:sldMkLst>
          <pc:docMk/>
          <pc:sldMk cId="265883163" sldId="475"/>
        </pc:sldMkLst>
      </pc:sldChg>
      <pc:sldChg chg="modSp add del mod">
        <pc:chgData name="Manish Sharma" userId="b799adb9ba789c8f" providerId="LiveId" clId="{1B3C70B8-77C4-4486-8B3C-4C8ED1A1B5DA}" dt="2022-08-06T05:18:14.118" v="792" actId="15"/>
        <pc:sldMkLst>
          <pc:docMk/>
          <pc:sldMk cId="1148228370" sldId="476"/>
        </pc:sldMkLst>
        <pc:spChg chg="mod">
          <ac:chgData name="Manish Sharma" userId="b799adb9ba789c8f" providerId="LiveId" clId="{1B3C70B8-77C4-4486-8B3C-4C8ED1A1B5DA}" dt="2022-08-06T05:18:14.118" v="792" actId="15"/>
          <ac:spMkLst>
            <pc:docMk/>
            <pc:sldMk cId="1148228370" sldId="476"/>
            <ac:spMk id="3" creationId="{04EDB561-5318-4813-960C-529175045C7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436347431" sldId="477"/>
        </pc:sldMkLst>
      </pc:sldChg>
      <pc:sldChg chg="add del">
        <pc:chgData name="Manish Sharma" userId="b799adb9ba789c8f" providerId="LiveId" clId="{1B3C70B8-77C4-4486-8B3C-4C8ED1A1B5DA}" dt="2022-08-06T07:43:15.576" v="804"/>
        <pc:sldMkLst>
          <pc:docMk/>
          <pc:sldMk cId="337758348" sldId="478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773484330" sldId="479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3257562741" sldId="480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113224190" sldId="481"/>
        </pc:sldMkLst>
      </pc:sldChg>
      <pc:sldChg chg="modSp add del mod">
        <pc:chgData name="Manish Sharma" userId="b799adb9ba789c8f" providerId="LiveId" clId="{1B3C70B8-77C4-4486-8B3C-4C8ED1A1B5DA}" dt="2022-08-06T12:22:55.468" v="1854" actId="20577"/>
        <pc:sldMkLst>
          <pc:docMk/>
          <pc:sldMk cId="1539205222" sldId="482"/>
        </pc:sldMkLst>
        <pc:spChg chg="mod">
          <ac:chgData name="Manish Sharma" userId="b799adb9ba789c8f" providerId="LiveId" clId="{1B3C70B8-77C4-4486-8B3C-4C8ED1A1B5DA}" dt="2022-08-06T12:22:55.468" v="1854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735297440" sldId="483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165807153" sldId="484"/>
        </pc:sldMkLst>
      </pc:sldChg>
      <pc:sldChg chg="add del">
        <pc:chgData name="Manish Sharma" userId="b799adb9ba789c8f" providerId="LiveId" clId="{1B3C70B8-77C4-4486-8B3C-4C8ED1A1B5DA}" dt="2022-08-12T07:08:06.997" v="2172"/>
        <pc:sldMkLst>
          <pc:docMk/>
          <pc:sldMk cId="2113187241" sldId="485"/>
        </pc:sldMkLst>
      </pc:sldChg>
      <pc:sldChg chg="add del">
        <pc:chgData name="Manish Sharma" userId="b799adb9ba789c8f" providerId="LiveId" clId="{1B3C70B8-77C4-4486-8B3C-4C8ED1A1B5DA}" dt="2022-08-12T10:33:50.248" v="2175"/>
        <pc:sldMkLst>
          <pc:docMk/>
          <pc:sldMk cId="2848824250" sldId="486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063568358" sldId="487"/>
        </pc:sldMkLst>
      </pc:sldChg>
      <pc:sldChg chg="add del">
        <pc:chgData name="Manish Sharma" userId="b799adb9ba789c8f" providerId="LiveId" clId="{1B3C70B8-77C4-4486-8B3C-4C8ED1A1B5DA}" dt="2022-08-12T12:40:09.089" v="2177"/>
        <pc:sldMkLst>
          <pc:docMk/>
          <pc:sldMk cId="1482665698" sldId="488"/>
        </pc:sldMkLst>
      </pc:sldChg>
      <pc:sldChg chg="modSp add del mod">
        <pc:chgData name="Manish Sharma" userId="b799adb9ba789c8f" providerId="LiveId" clId="{1B3C70B8-77C4-4486-8B3C-4C8ED1A1B5DA}" dt="2022-08-13T05:23:15.636" v="2184" actId="20577"/>
        <pc:sldMkLst>
          <pc:docMk/>
          <pc:sldMk cId="952090625" sldId="489"/>
        </pc:sldMkLst>
        <pc:spChg chg="mod">
          <ac:chgData name="Manish Sharma" userId="b799adb9ba789c8f" providerId="LiveId" clId="{1B3C70B8-77C4-4486-8B3C-4C8ED1A1B5DA}" dt="2022-08-13T05:23:15.636" v="2184" actId="20577"/>
          <ac:spMkLst>
            <pc:docMk/>
            <pc:sldMk cId="952090625" sldId="489"/>
            <ac:spMk id="3" creationId="{3F98721C-3936-4505-9A13-6E78110D9002}"/>
          </ac:spMkLst>
        </pc:spChg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4251157550" sldId="490"/>
        </pc:sldMkLst>
      </pc:sldChg>
      <pc:sldChg chg="add del">
        <pc:chgData name="Manish Sharma" userId="b799adb9ba789c8f" providerId="LiveId" clId="{1B3C70B8-77C4-4486-8B3C-4C8ED1A1B5DA}" dt="2022-08-13T10:03:15.089" v="2212"/>
        <pc:sldMkLst>
          <pc:docMk/>
          <pc:sldMk cId="3305788119" sldId="491"/>
        </pc:sldMkLst>
      </pc:sldChg>
      <pc:sldChg chg="del">
        <pc:chgData name="Manish Sharma" userId="b799adb9ba789c8f" providerId="LiveId" clId="{1B3C70B8-77C4-4486-8B3C-4C8ED1A1B5DA}" dt="2022-08-04T04:31:13.107" v="0" actId="47"/>
        <pc:sldMkLst>
          <pc:docMk/>
          <pc:sldMk cId="946674384" sldId="492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74731954" sldId="493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034109750" sldId="494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3866353709" sldId="495"/>
        </pc:sldMkLst>
      </pc:sldChg>
      <pc:sldChg chg="add del">
        <pc:chgData name="Manish Sharma" userId="b799adb9ba789c8f" providerId="LiveId" clId="{1B3C70B8-77C4-4486-8B3C-4C8ED1A1B5DA}" dt="2022-08-05T12:28:45.286" v="669" actId="47"/>
        <pc:sldMkLst>
          <pc:docMk/>
          <pc:sldMk cId="216271112" sldId="496"/>
        </pc:sldMkLst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082349927" sldId="497"/>
        </pc:sldMkLst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2" creationId="{0A35662B-4ECF-93F8-2108-CCA017EB472A}"/>
          </ac:spMkLst>
        </pc:spChg>
        <pc:spChg chg="del">
          <ac:chgData name="Manish Sharma" userId="b799adb9ba789c8f" providerId="LiveId" clId="{1B3C70B8-77C4-4486-8B3C-4C8ED1A1B5DA}" dt="2022-08-05T10:34:49.636" v="338" actId="478"/>
          <ac:spMkLst>
            <pc:docMk/>
            <pc:sldMk cId="2082349927" sldId="497"/>
            <ac:spMk id="3" creationId="{6401AFB5-E102-7E1C-555B-A67387F9BF7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4" creationId="{1A70984A-7686-413D-D8CF-455D3798BE50}"/>
          </ac:spMkLst>
        </pc:spChg>
        <pc:spChg chg="add mod">
          <ac:chgData name="Manish Sharma" userId="b799adb9ba789c8f" providerId="LiveId" clId="{1B3C70B8-77C4-4486-8B3C-4C8ED1A1B5DA}" dt="2022-08-05T10:34:56.085" v="339"/>
          <ac:spMkLst>
            <pc:docMk/>
            <pc:sldMk cId="2082349927" sldId="497"/>
            <ac:spMk id="5" creationId="{554B0FAE-70F1-4322-98E4-C4198C7D2FF5}"/>
          </ac:spMkLst>
        </pc:spChg>
        <pc:spChg chg="add mod">
          <ac:chgData name="Manish Sharma" userId="b799adb9ba789c8f" providerId="LiveId" clId="{1B3C70B8-77C4-4486-8B3C-4C8ED1A1B5DA}" dt="2022-08-05T10:35:02.015" v="340"/>
          <ac:spMkLst>
            <pc:docMk/>
            <pc:sldMk cId="2082349927" sldId="497"/>
            <ac:spMk id="6" creationId="{DB77FB52-5E66-F0F1-C2B3-55CFCFEB13FC}"/>
          </ac:spMkLst>
        </pc:spChg>
        <pc:spChg chg="add mod">
          <ac:chgData name="Manish Sharma" userId="b799adb9ba789c8f" providerId="LiveId" clId="{1B3C70B8-77C4-4486-8B3C-4C8ED1A1B5DA}" dt="2022-08-05T10:35:09.409" v="341"/>
          <ac:spMkLst>
            <pc:docMk/>
            <pc:sldMk cId="2082349927" sldId="497"/>
            <ac:spMk id="7" creationId="{05CA57C3-919B-8C2D-F0B3-1BE0D562F6A8}"/>
          </ac:spMkLst>
        </pc:spChg>
        <pc:spChg chg="add mod">
          <ac:chgData name="Manish Sharma" userId="b799adb9ba789c8f" providerId="LiveId" clId="{1B3C70B8-77C4-4486-8B3C-4C8ED1A1B5DA}" dt="2022-08-05T10:35:22.889" v="342"/>
          <ac:spMkLst>
            <pc:docMk/>
            <pc:sldMk cId="2082349927" sldId="497"/>
            <ac:spMk id="8" creationId="{CB91AEEB-A013-474A-C161-A454C0194ADE}"/>
          </ac:spMkLst>
        </pc:spChg>
        <pc:spChg chg="add mod">
          <ac:chgData name="Manish Sharma" userId="b799adb9ba789c8f" providerId="LiveId" clId="{1B3C70B8-77C4-4486-8B3C-4C8ED1A1B5DA}" dt="2022-08-05T10:35:37.349" v="343"/>
          <ac:spMkLst>
            <pc:docMk/>
            <pc:sldMk cId="2082349927" sldId="497"/>
            <ac:spMk id="9" creationId="{7A6AD4D4-0CDC-9595-C138-1BBC3C48D777}"/>
          </ac:spMkLst>
        </pc:spChg>
        <pc:spChg chg="add mod">
          <ac:chgData name="Manish Sharma" userId="b799adb9ba789c8f" providerId="LiveId" clId="{1B3C70B8-77C4-4486-8B3C-4C8ED1A1B5DA}" dt="2022-08-05T10:35:55.038" v="344"/>
          <ac:spMkLst>
            <pc:docMk/>
            <pc:sldMk cId="2082349927" sldId="497"/>
            <ac:spMk id="10" creationId="{91F7A77B-1ED3-5BC1-4626-527D1CCD8987}"/>
          </ac:spMkLst>
        </pc:spChg>
        <pc:spChg chg="add mod">
          <ac:chgData name="Manish Sharma" userId="b799adb9ba789c8f" providerId="LiveId" clId="{1B3C70B8-77C4-4486-8B3C-4C8ED1A1B5DA}" dt="2022-08-05T10:36:10.025" v="345"/>
          <ac:spMkLst>
            <pc:docMk/>
            <pc:sldMk cId="2082349927" sldId="497"/>
            <ac:spMk id="11" creationId="{4A7E3C15-6B8F-7AE7-33D7-6478998715FA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4269000089" sldId="498"/>
        </pc:sldMkLst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2" creationId="{E6D56896-FD61-AA58-3A0C-C4F57D995481}"/>
          </ac:spMkLst>
        </pc:spChg>
        <pc:spChg chg="del">
          <ac:chgData name="Manish Sharma" userId="b799adb9ba789c8f" providerId="LiveId" clId="{1B3C70B8-77C4-4486-8B3C-4C8ED1A1B5DA}" dt="2022-08-05T10:48:29.175" v="349" actId="478"/>
          <ac:spMkLst>
            <pc:docMk/>
            <pc:sldMk cId="4269000089" sldId="498"/>
            <ac:spMk id="3" creationId="{F7C06360-A0D1-4B0B-18E3-5556145DAC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4" creationId="{0C2139EB-E0C1-B21B-A76D-AD161CC1FA7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5" creationId="{100289CE-37BC-CFB6-7D9C-E5066561FC4F}"/>
          </ac:spMkLst>
        </pc:spChg>
        <pc:spChg chg="add mod or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6" creationId="{C32562F2-8C00-61CA-C158-ABD8AF4DDBF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7" creationId="{3907C828-670E-C48C-FAD5-CEEA885C960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8" creationId="{5B93091C-9EBB-1D3B-4991-723518978B2D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9" creationId="{3647F59F-72E8-0941-C77C-CA33608A4C50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0" creationId="{95E03CA4-F0CF-F97B-CFAC-789ABA8CE336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1" creationId="{70389990-5A48-9313-02F0-8588EB6297D7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2" creationId="{0DAA7AB6-F6A3-E371-FECE-082C53C88A8A}"/>
          </ac:spMkLst>
        </pc:spChg>
        <pc:spChg chg="add mod">
          <ac:chgData name="Manish Sharma" userId="b799adb9ba789c8f" providerId="LiveId" clId="{1B3C70B8-77C4-4486-8B3C-4C8ED1A1B5DA}" dt="2022-08-05T10:51:50.337" v="541" actId="1076"/>
          <ac:spMkLst>
            <pc:docMk/>
            <pc:sldMk cId="4269000089" sldId="498"/>
            <ac:spMk id="13" creationId="{462E19D4-F083-7379-FADC-A63BE508837E}"/>
          </ac:spMkLst>
        </pc:spChg>
      </pc:sldChg>
      <pc:sldChg chg="addSp delSp modSp new add del mod">
        <pc:chgData name="Manish Sharma" userId="b799adb9ba789c8f" providerId="LiveId" clId="{1B3C70B8-77C4-4486-8B3C-4C8ED1A1B5DA}" dt="2022-08-05T12:28:45.286" v="669" actId="47"/>
        <pc:sldMkLst>
          <pc:docMk/>
          <pc:sldMk cId="2533878097" sldId="499"/>
        </pc:sldMkLst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2" creationId="{1314D555-5CF2-0149-4AEF-DE4F94272CAD}"/>
          </ac:spMkLst>
        </pc:spChg>
        <pc:spChg chg="del">
          <ac:chgData name="Manish Sharma" userId="b799adb9ba789c8f" providerId="LiveId" clId="{1B3C70B8-77C4-4486-8B3C-4C8ED1A1B5DA}" dt="2022-08-05T12:15:41.828" v="549" actId="478"/>
          <ac:spMkLst>
            <pc:docMk/>
            <pc:sldMk cId="2533878097" sldId="499"/>
            <ac:spMk id="3" creationId="{573E1074-A7AF-6016-9806-938A32C02010}"/>
          </ac:spMkLst>
        </pc:spChg>
        <pc:spChg chg="add mod">
          <ac:chgData name="Manish Sharma" userId="b799adb9ba789c8f" providerId="LiveId" clId="{1B3C70B8-77C4-4486-8B3C-4C8ED1A1B5DA}" dt="2022-08-05T12:16:33.712" v="564" actId="3064"/>
          <ac:spMkLst>
            <pc:docMk/>
            <pc:sldMk cId="2533878097" sldId="499"/>
            <ac:spMk id="4" creationId="{C7C7E179-1D3E-6197-0B2B-1B77807D18BE}"/>
          </ac:spMkLst>
        </pc:spChg>
        <pc:spChg chg="add mod">
          <ac:chgData name="Manish Sharma" userId="b799adb9ba789c8f" providerId="LiveId" clId="{1B3C70B8-77C4-4486-8B3C-4C8ED1A1B5DA}" dt="2022-08-05T12:21:02.716" v="665" actId="14100"/>
          <ac:spMkLst>
            <pc:docMk/>
            <pc:sldMk cId="2533878097" sldId="499"/>
            <ac:spMk id="5" creationId="{D45EB7A4-8C45-7E96-15CA-25F4AFD037AA}"/>
          </ac:spMkLst>
        </pc:spChg>
        <pc:spChg chg="add mod">
          <ac:chgData name="Manish Sharma" userId="b799adb9ba789c8f" providerId="LiveId" clId="{1B3C70B8-77C4-4486-8B3C-4C8ED1A1B5DA}" dt="2022-08-05T12:16:50.478" v="567" actId="13822"/>
          <ac:spMkLst>
            <pc:docMk/>
            <pc:sldMk cId="2533878097" sldId="499"/>
            <ac:spMk id="6" creationId="{6516CE87-44F3-BDC9-EF15-F635D3E65FE7}"/>
          </ac:spMkLst>
        </pc:spChg>
        <pc:spChg chg="add mod">
          <ac:chgData name="Manish Sharma" userId="b799adb9ba789c8f" providerId="LiveId" clId="{1B3C70B8-77C4-4486-8B3C-4C8ED1A1B5DA}" dt="2022-08-05T12:16:55.442" v="569" actId="1076"/>
          <ac:spMkLst>
            <pc:docMk/>
            <pc:sldMk cId="2533878097" sldId="499"/>
            <ac:spMk id="7" creationId="{C2A1B60E-2418-D881-4735-8483A2B874CF}"/>
          </ac:spMkLst>
        </pc:spChg>
        <pc:spChg chg="add mod">
          <ac:chgData name="Manish Sharma" userId="b799adb9ba789c8f" providerId="LiveId" clId="{1B3C70B8-77C4-4486-8B3C-4C8ED1A1B5DA}" dt="2022-08-05T12:17:02.306" v="575" actId="20577"/>
          <ac:spMkLst>
            <pc:docMk/>
            <pc:sldMk cId="2533878097" sldId="499"/>
            <ac:spMk id="8" creationId="{AC55C703-E169-970A-13F7-BB8CA680377F}"/>
          </ac:spMkLst>
        </pc:spChg>
        <pc:spChg chg="add mod">
          <ac:chgData name="Manish Sharma" userId="b799adb9ba789c8f" providerId="LiveId" clId="{1B3C70B8-77C4-4486-8B3C-4C8ED1A1B5DA}" dt="2022-08-05T12:17:21.916" v="588" actId="1076"/>
          <ac:spMkLst>
            <pc:docMk/>
            <pc:sldMk cId="2533878097" sldId="499"/>
            <ac:spMk id="11" creationId="{E1A53369-B88B-30CC-9B05-84E55F1A0A6D}"/>
          </ac:spMkLst>
        </pc:spChg>
        <pc:spChg chg="add mod">
          <ac:chgData name="Manish Sharma" userId="b799adb9ba789c8f" providerId="LiveId" clId="{1B3C70B8-77C4-4486-8B3C-4C8ED1A1B5DA}" dt="2022-08-05T12:17:40.254" v="595" actId="1076"/>
          <ac:spMkLst>
            <pc:docMk/>
            <pc:sldMk cId="2533878097" sldId="499"/>
            <ac:spMk id="14" creationId="{4DD5E365-A638-7EAE-7C32-E0165A2D9CB2}"/>
          </ac:spMkLst>
        </pc:spChg>
        <pc:spChg chg="add mod">
          <ac:chgData name="Manish Sharma" userId="b799adb9ba789c8f" providerId="LiveId" clId="{1B3C70B8-77C4-4486-8B3C-4C8ED1A1B5DA}" dt="2022-08-05T12:17:59.133" v="604" actId="20577"/>
          <ac:spMkLst>
            <pc:docMk/>
            <pc:sldMk cId="2533878097" sldId="499"/>
            <ac:spMk id="15" creationId="{0C012613-5E38-00B4-E150-C67F266EF258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16" creationId="{35CD755A-8361-9F18-C3EE-08528EE1F296}"/>
          </ac:spMkLst>
        </pc:spChg>
        <pc:spChg chg="add mod">
          <ac:chgData name="Manish Sharma" userId="b799adb9ba789c8f" providerId="LiveId" clId="{1B3C70B8-77C4-4486-8B3C-4C8ED1A1B5DA}" dt="2022-08-05T12:20:57.952" v="664" actId="14100"/>
          <ac:spMkLst>
            <pc:docMk/>
            <pc:sldMk cId="2533878097" sldId="499"/>
            <ac:spMk id="17" creationId="{AC763A29-4438-0AE7-2BD4-0DC74F1313E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8" creationId="{343E5DE8-3ADF-A256-1096-D3C9D48C1FB6}"/>
          </ac:spMkLst>
        </pc:spChg>
        <pc:spChg chg="add del mod">
          <ac:chgData name="Manish Sharma" userId="b799adb9ba789c8f" providerId="LiveId" clId="{1B3C70B8-77C4-4486-8B3C-4C8ED1A1B5DA}" dt="2022-08-05T12:19:01.224" v="625" actId="478"/>
          <ac:spMkLst>
            <pc:docMk/>
            <pc:sldMk cId="2533878097" sldId="499"/>
            <ac:spMk id="19" creationId="{F2532647-78B6-0E32-8E62-ED41CFF0F099}"/>
          </ac:spMkLst>
        </pc:spChg>
        <pc:spChg chg="add del mod">
          <ac:chgData name="Manish Sharma" userId="b799adb9ba789c8f" providerId="LiveId" clId="{1B3C70B8-77C4-4486-8B3C-4C8ED1A1B5DA}" dt="2022-08-05T12:19:04.058" v="626" actId="478"/>
          <ac:spMkLst>
            <pc:docMk/>
            <pc:sldMk cId="2533878097" sldId="499"/>
            <ac:spMk id="20" creationId="{75B111CA-AEF3-9944-C291-62F2A805A0FC}"/>
          </ac:spMkLst>
        </pc:spChg>
        <pc:spChg chg="add mod">
          <ac:chgData name="Manish Sharma" userId="b799adb9ba789c8f" providerId="LiveId" clId="{1B3C70B8-77C4-4486-8B3C-4C8ED1A1B5DA}" dt="2022-08-05T12:20:23.400" v="654" actId="1076"/>
          <ac:spMkLst>
            <pc:docMk/>
            <pc:sldMk cId="2533878097" sldId="499"/>
            <ac:spMk id="22" creationId="{900BDEE6-87A0-68A2-12B9-07A7B22445FE}"/>
          </ac:spMkLst>
        </pc:spChg>
        <pc:spChg chg="add mod">
          <ac:chgData name="Manish Sharma" userId="b799adb9ba789c8f" providerId="LiveId" clId="{1B3C70B8-77C4-4486-8B3C-4C8ED1A1B5DA}" dt="2022-08-05T12:20:19.704" v="653" actId="1076"/>
          <ac:spMkLst>
            <pc:docMk/>
            <pc:sldMk cId="2533878097" sldId="499"/>
            <ac:spMk id="24" creationId="{FBA160DC-2218-82C9-7A15-7186DD6E5E36}"/>
          </ac:spMkLst>
        </pc:spChg>
        <pc:spChg chg="add mod">
          <ac:chgData name="Manish Sharma" userId="b799adb9ba789c8f" providerId="LiveId" clId="{1B3C70B8-77C4-4486-8B3C-4C8ED1A1B5DA}" dt="2022-08-05T12:18:36.258" v="606" actId="1076"/>
          <ac:spMkLst>
            <pc:docMk/>
            <pc:sldMk cId="2533878097" sldId="499"/>
            <ac:spMk id="25" creationId="{60A00A21-5446-F727-1B22-7F0CEC202919}"/>
          </ac:spMkLst>
        </pc:spChg>
        <pc:spChg chg="add mod">
          <ac:chgData name="Manish Sharma" userId="b799adb9ba789c8f" providerId="LiveId" clId="{1B3C70B8-77C4-4486-8B3C-4C8ED1A1B5DA}" dt="2022-08-05T12:19:14.728" v="634" actId="20577"/>
          <ac:spMkLst>
            <pc:docMk/>
            <pc:sldMk cId="2533878097" sldId="499"/>
            <ac:spMk id="26" creationId="{34D12FB4-ECD7-DF48-D1BE-54A48E42BCBC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7" creationId="{0CEFC5E1-C0A7-3009-2CA4-4F4A2A2EA88E}"/>
          </ac:spMkLst>
        </pc:spChg>
        <pc:spChg chg="add mod">
          <ac:chgData name="Manish Sharma" userId="b799adb9ba789c8f" providerId="LiveId" clId="{1B3C70B8-77C4-4486-8B3C-4C8ED1A1B5DA}" dt="2022-08-05T12:20:34.469" v="663" actId="1035"/>
          <ac:spMkLst>
            <pc:docMk/>
            <pc:sldMk cId="2533878097" sldId="499"/>
            <ac:spMk id="28" creationId="{D0733859-46BA-B4C7-16AC-728F17D8ECD0}"/>
          </ac:spMkLst>
        </pc:spChg>
        <pc:cxnChg chg="add">
          <ac:chgData name="Manish Sharma" userId="b799adb9ba789c8f" providerId="LiveId" clId="{1B3C70B8-77C4-4486-8B3C-4C8ED1A1B5DA}" dt="2022-08-05T12:17:09.266" v="576" actId="11529"/>
          <ac:cxnSpMkLst>
            <pc:docMk/>
            <pc:sldMk cId="2533878097" sldId="499"/>
            <ac:cxnSpMk id="10" creationId="{2E8152AF-A49B-CB99-FA45-1252F20FFDBC}"/>
          </ac:cxnSpMkLst>
        </pc:cxnChg>
        <pc:cxnChg chg="add">
          <ac:chgData name="Manish Sharma" userId="b799adb9ba789c8f" providerId="LiveId" clId="{1B3C70B8-77C4-4486-8B3C-4C8ED1A1B5DA}" dt="2022-08-05T12:17:30.551" v="589" actId="11529"/>
          <ac:cxnSpMkLst>
            <pc:docMk/>
            <pc:sldMk cId="2533878097" sldId="499"/>
            <ac:cxnSpMk id="13" creationId="{A78E9673-4B30-EC68-EB83-10A281CB7C8D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1" creationId="{01E1E091-3C0F-1492-3521-292EC08FBD7B}"/>
          </ac:cxnSpMkLst>
        </pc:cxnChg>
        <pc:cxnChg chg="add mod">
          <ac:chgData name="Manish Sharma" userId="b799adb9ba789c8f" providerId="LiveId" clId="{1B3C70B8-77C4-4486-8B3C-4C8ED1A1B5DA}" dt="2022-08-05T12:18:36.258" v="606" actId="1076"/>
          <ac:cxnSpMkLst>
            <pc:docMk/>
            <pc:sldMk cId="2533878097" sldId="499"/>
            <ac:cxnSpMk id="23" creationId="{001E9FB1-4D6B-5FCE-5B59-49152D1874B3}"/>
          </ac:cxnSpMkLst>
        </pc:cxnChg>
      </pc:sldChg>
      <pc:sldChg chg="addSp delSp modSp new add del mod">
        <pc:chgData name="Manish Sharma" userId="b799adb9ba789c8f" providerId="LiveId" clId="{1B3C70B8-77C4-4486-8B3C-4C8ED1A1B5DA}" dt="2022-08-05T12:30:02.841" v="675"/>
        <pc:sldMkLst>
          <pc:docMk/>
          <pc:sldMk cId="1930475842" sldId="500"/>
        </pc:sldMkLst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2" creationId="{CF98EDF3-E651-E020-7323-0E8C4E37BF37}"/>
          </ac:spMkLst>
        </pc:spChg>
        <pc:spChg chg="del">
          <ac:chgData name="Manish Sharma" userId="b799adb9ba789c8f" providerId="LiveId" clId="{1B3C70B8-77C4-4486-8B3C-4C8ED1A1B5DA}" dt="2022-08-05T12:28:49.051" v="670" actId="478"/>
          <ac:spMkLst>
            <pc:docMk/>
            <pc:sldMk cId="1930475842" sldId="500"/>
            <ac:spMk id="3" creationId="{05394D75-CAA3-BCC3-408F-027D8A61C84A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4" creationId="{D940A177-0F00-29D3-5617-E06F1CD035BF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5" creationId="{08D54E8E-DBDA-1C12-C4DB-5D6FE4A428E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6" creationId="{B0A182DE-B3B4-BAF6-DE8C-C2A829049599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7" creationId="{C4E8738C-EA4A-085B-8DFB-3CCFE65F3E4E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8" creationId="{9732E5F9-04EE-88EC-8F9E-B6CECF89A4C3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9" creationId="{76E4C85B-F887-B153-B44C-88EFCCF10774}"/>
          </ac:spMkLst>
        </pc:spChg>
        <pc:spChg chg="add mod">
          <ac:chgData name="Manish Sharma" userId="b799adb9ba789c8f" providerId="LiveId" clId="{1B3C70B8-77C4-4486-8B3C-4C8ED1A1B5DA}" dt="2022-08-05T12:28:50.822" v="671"/>
          <ac:spMkLst>
            <pc:docMk/>
            <pc:sldMk cId="1930475842" sldId="500"/>
            <ac:spMk id="11" creationId="{1E9025D4-3EED-B3B3-97CC-68FD7F67C354}"/>
          </ac:spMkLst>
        </pc:spChg>
        <pc:spChg chg="add mod">
          <ac:chgData name="Manish Sharma" userId="b799adb9ba789c8f" providerId="LiveId" clId="{1B3C70B8-77C4-4486-8B3C-4C8ED1A1B5DA}" dt="2022-08-05T12:29:23.452" v="672"/>
          <ac:spMkLst>
            <pc:docMk/>
            <pc:sldMk cId="1930475842" sldId="500"/>
            <ac:spMk id="16" creationId="{DDE9F34E-537A-D834-2541-EEDEB571B4E7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7" creationId="{8DBE6162-E2CF-C72D-1D5C-7CE1C51C83B0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8" creationId="{823576AB-EDB9-E035-1B3B-8F3F0BFDCD6A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19" creationId="{4584C597-806C-C479-C95C-C78B9508DB61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0" creationId="{037E569F-B6EC-217F-1C2A-739274BB981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1" creationId="{EC850D07-2C20-4B73-9876-6BD9DE18DCB4}"/>
          </ac:spMkLst>
        </pc:spChg>
        <pc:spChg chg="add mod">
          <ac:chgData name="Manish Sharma" userId="b799adb9ba789c8f" providerId="LiveId" clId="{1B3C70B8-77C4-4486-8B3C-4C8ED1A1B5DA}" dt="2022-08-05T12:29:39.521" v="673"/>
          <ac:spMkLst>
            <pc:docMk/>
            <pc:sldMk cId="1930475842" sldId="500"/>
            <ac:spMk id="23" creationId="{30AFB387-988E-6952-84F9-4B383843A0FE}"/>
          </ac:spMkLst>
        </pc:spChg>
        <pc:spChg chg="add mod">
          <ac:chgData name="Manish Sharma" userId="b799adb9ba789c8f" providerId="LiveId" clId="{1B3C70B8-77C4-4486-8B3C-4C8ED1A1B5DA}" dt="2022-08-05T12:29:53.799" v="674"/>
          <ac:spMkLst>
            <pc:docMk/>
            <pc:sldMk cId="1930475842" sldId="500"/>
            <ac:spMk id="28" creationId="{9FAF52E5-7BD9-11D9-3710-59ECC1D97862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0" creationId="{A796D318-89DC-0EF1-B451-147C21A60BBA}"/>
          </ac:spMkLst>
        </pc:spChg>
        <pc:spChg chg="add mod">
          <ac:chgData name="Manish Sharma" userId="b799adb9ba789c8f" providerId="LiveId" clId="{1B3C70B8-77C4-4486-8B3C-4C8ED1A1B5DA}" dt="2022-08-05T12:30:02.841" v="675"/>
          <ac:spMkLst>
            <pc:docMk/>
            <pc:sldMk cId="1930475842" sldId="500"/>
            <ac:spMk id="31" creationId="{CAB25AA4-7876-DA91-3030-36497E0BBCAF}"/>
          </ac:spMkLst>
        </pc:sp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0" creationId="{B2D88A60-1136-FAE5-8273-C4742D88EE9F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2" creationId="{E24A7FEF-4179-B6D4-DBFC-B40346AE651C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3" creationId="{5932F38E-3B6F-B375-A8A1-98A7542B5762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4" creationId="{1F1B1737-8F1C-BD86-0214-E007FE18D075}"/>
          </ac:cxnSpMkLst>
        </pc:cxnChg>
        <pc:cxnChg chg="add mod">
          <ac:chgData name="Manish Sharma" userId="b799adb9ba789c8f" providerId="LiveId" clId="{1B3C70B8-77C4-4486-8B3C-4C8ED1A1B5DA}" dt="2022-08-05T12:28:50.822" v="671"/>
          <ac:cxnSpMkLst>
            <pc:docMk/>
            <pc:sldMk cId="1930475842" sldId="500"/>
            <ac:cxnSpMk id="15" creationId="{EFE3C4B2-18A3-A37A-41E5-E69EE34DCCDD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2" creationId="{D9E45AA0-AE3F-8B9B-4AF9-F23ABC5791C7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4" creationId="{E8063132-E1A0-431B-770E-39911883FD83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5" creationId="{566AF9B5-9878-E56F-EAA3-1F1437B75D46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6" creationId="{ADF9FD31-8958-1CD7-FA1A-7A86777437A8}"/>
          </ac:cxnSpMkLst>
        </pc:cxnChg>
        <pc:cxnChg chg="add mod">
          <ac:chgData name="Manish Sharma" userId="b799adb9ba789c8f" providerId="LiveId" clId="{1B3C70B8-77C4-4486-8B3C-4C8ED1A1B5DA}" dt="2022-08-05T12:29:39.521" v="673"/>
          <ac:cxnSpMkLst>
            <pc:docMk/>
            <pc:sldMk cId="1930475842" sldId="500"/>
            <ac:cxnSpMk id="27" creationId="{89C270A3-570F-7661-F20B-1BE9BCC1E547}"/>
          </ac:cxnSpMkLst>
        </pc:cxnChg>
        <pc:cxnChg chg="add mod">
          <ac:chgData name="Manish Sharma" userId="b799adb9ba789c8f" providerId="LiveId" clId="{1B3C70B8-77C4-4486-8B3C-4C8ED1A1B5DA}" dt="2022-08-05T12:30:02.841" v="675"/>
          <ac:cxnSpMkLst>
            <pc:docMk/>
            <pc:sldMk cId="1930475842" sldId="500"/>
            <ac:cxnSpMk id="29" creationId="{857F528F-7841-7971-E2FF-963CA3FB85B7}"/>
          </ac:cxnSpMkLst>
        </pc:cxnChg>
      </pc:sldChg>
      <pc:sldChg chg="addSp delSp modSp new mod">
        <pc:chgData name="Manish Sharma" userId="b799adb9ba789c8f" providerId="LiveId" clId="{1B3C70B8-77C4-4486-8B3C-4C8ED1A1B5DA}" dt="2022-08-05T12:35:14.769" v="734"/>
        <pc:sldMkLst>
          <pc:docMk/>
          <pc:sldMk cId="2558834336" sldId="501"/>
        </pc:sldMkLst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2" creationId="{149A5A34-5D84-7381-8CF6-B52048B6618D}"/>
          </ac:spMkLst>
        </pc:spChg>
        <pc:spChg chg="del">
          <ac:chgData name="Manish Sharma" userId="b799adb9ba789c8f" providerId="LiveId" clId="{1B3C70B8-77C4-4486-8B3C-4C8ED1A1B5DA}" dt="2022-08-05T12:31:23.489" v="677" actId="478"/>
          <ac:spMkLst>
            <pc:docMk/>
            <pc:sldMk cId="2558834336" sldId="501"/>
            <ac:spMk id="3" creationId="{57BD26B5-9CC0-B533-24DC-530130709577}"/>
          </ac:spMkLst>
        </pc:spChg>
        <pc:spChg chg="add del mod">
          <ac:chgData name="Manish Sharma" userId="b799adb9ba789c8f" providerId="LiveId" clId="{1B3C70B8-77C4-4486-8B3C-4C8ED1A1B5DA}" dt="2022-08-05T12:35:06.627" v="731" actId="478"/>
          <ac:spMkLst>
            <pc:docMk/>
            <pc:sldMk cId="2558834336" sldId="501"/>
            <ac:spMk id="4" creationId="{FB3ADF04-0043-9C50-E46F-45DD590E5901}"/>
          </ac:spMkLst>
        </pc:spChg>
        <pc:spChg chg="add del">
          <ac:chgData name="Manish Sharma" userId="b799adb9ba789c8f" providerId="LiveId" clId="{1B3C70B8-77C4-4486-8B3C-4C8ED1A1B5DA}" dt="2022-08-05T12:35:14.247" v="733" actId="478"/>
          <ac:spMkLst>
            <pc:docMk/>
            <pc:sldMk cId="2558834336" sldId="501"/>
            <ac:spMk id="6" creationId="{9B626AF0-C4CE-A209-25E9-D144D1A9A16D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7" creationId="{F8014AA1-AB23-F2DA-16C5-353EBBF613D6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8" creationId="{87F563DB-37AD-27AF-1F32-A264B0B666F7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0" creationId="{FBC2D3FF-45C6-8C26-92A8-8E3F6BB5C5D2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2" creationId="{8249DB3E-03D2-D371-07B8-23BA22E88D8B}"/>
          </ac:spMkLst>
        </pc:spChg>
        <pc:spChg chg="add mod">
          <ac:chgData name="Manish Sharma" userId="b799adb9ba789c8f" providerId="LiveId" clId="{1B3C70B8-77C4-4486-8B3C-4C8ED1A1B5DA}" dt="2022-08-05T12:35:14.769" v="734"/>
          <ac:spMkLst>
            <pc:docMk/>
            <pc:sldMk cId="2558834336" sldId="501"/>
            <ac:spMk id="14" creationId="{5A4D5F96-7D86-8A7B-0CC8-F2492F11A65C}"/>
          </ac:spMkLst>
        </pc:sp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9" creationId="{F3AE7EDB-2736-FE52-AF87-F2A400FAC0DB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1" creationId="{61000D91-B0BB-15D6-414F-7BDC8DD141CF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3" creationId="{C5C3F91C-2E46-F997-2C5E-4E8C0F2AF0FA}"/>
          </ac:cxnSpMkLst>
        </pc:cxnChg>
        <pc:cxnChg chg="add mod">
          <ac:chgData name="Manish Sharma" userId="b799adb9ba789c8f" providerId="LiveId" clId="{1B3C70B8-77C4-4486-8B3C-4C8ED1A1B5DA}" dt="2022-08-05T12:35:14.769" v="734"/>
          <ac:cxnSpMkLst>
            <pc:docMk/>
            <pc:sldMk cId="2558834336" sldId="501"/>
            <ac:cxnSpMk id="15" creationId="{351F0653-B3A8-8AC1-D9B9-76189F5B5B46}"/>
          </ac:cxnSpMkLst>
        </pc:cxnChg>
      </pc:sldChg>
      <pc:sldChg chg="addSp delSp modSp new mod">
        <pc:chgData name="Manish Sharma" userId="b799adb9ba789c8f" providerId="LiveId" clId="{1B3C70B8-77C4-4486-8B3C-4C8ED1A1B5DA}" dt="2022-08-05T12:40:47.711" v="743"/>
        <pc:sldMkLst>
          <pc:docMk/>
          <pc:sldMk cId="2248080938" sldId="502"/>
        </pc:sldMkLst>
        <pc:spChg chg="mod">
          <ac:chgData name="Manish Sharma" userId="b799adb9ba789c8f" providerId="LiveId" clId="{1B3C70B8-77C4-4486-8B3C-4C8ED1A1B5DA}" dt="2022-08-05T12:40:00.388" v="736"/>
          <ac:spMkLst>
            <pc:docMk/>
            <pc:sldMk cId="2248080938" sldId="502"/>
            <ac:spMk id="2" creationId="{FFF4A827-D2D4-437F-39D5-925478505ED3}"/>
          </ac:spMkLst>
        </pc:spChg>
        <pc:spChg chg="del">
          <ac:chgData name="Manish Sharma" userId="b799adb9ba789c8f" providerId="LiveId" clId="{1B3C70B8-77C4-4486-8B3C-4C8ED1A1B5DA}" dt="2022-08-05T12:40:04.184" v="737" actId="478"/>
          <ac:spMkLst>
            <pc:docMk/>
            <pc:sldMk cId="2248080938" sldId="502"/>
            <ac:spMk id="3" creationId="{AA301647-2320-ACD6-2D66-33DEC4CD8A74}"/>
          </ac:spMkLst>
        </pc:spChg>
        <pc:spChg chg="add mod">
          <ac:chgData name="Manish Sharma" userId="b799adb9ba789c8f" providerId="LiveId" clId="{1B3C70B8-77C4-4486-8B3C-4C8ED1A1B5DA}" dt="2022-08-05T12:40:15.497" v="738"/>
          <ac:spMkLst>
            <pc:docMk/>
            <pc:sldMk cId="2248080938" sldId="502"/>
            <ac:spMk id="4" creationId="{D0E42D31-820F-22A7-9EEE-5A4DE82D2A8A}"/>
          </ac:spMkLst>
        </pc:spChg>
        <pc:spChg chg="add mod">
          <ac:chgData name="Manish Sharma" userId="b799adb9ba789c8f" providerId="LiveId" clId="{1B3C70B8-77C4-4486-8B3C-4C8ED1A1B5DA}" dt="2022-08-05T12:40:22.963" v="739"/>
          <ac:spMkLst>
            <pc:docMk/>
            <pc:sldMk cId="2248080938" sldId="502"/>
            <ac:spMk id="5" creationId="{EE78EE16-5870-873C-FC1A-D42F658D4EE8}"/>
          </ac:spMkLst>
        </pc:spChg>
        <pc:spChg chg="add mod">
          <ac:chgData name="Manish Sharma" userId="b799adb9ba789c8f" providerId="LiveId" clId="{1B3C70B8-77C4-4486-8B3C-4C8ED1A1B5DA}" dt="2022-08-05T12:40:29.224" v="740"/>
          <ac:spMkLst>
            <pc:docMk/>
            <pc:sldMk cId="2248080938" sldId="502"/>
            <ac:spMk id="6" creationId="{48DBE5A6-9765-6074-2696-6DE2ABA7022F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7" creationId="{922408C1-6388-8B59-4C32-333C49DC4013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8" creationId="{C487AAAE-3866-FD6B-94B0-3B406DF04EFD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9" creationId="{6B3944ED-712B-6845-70FB-91FCC490EF61}"/>
          </ac:spMkLst>
        </pc:spChg>
        <pc:spChg chg="add mod">
          <ac:chgData name="Manish Sharma" userId="b799adb9ba789c8f" providerId="LiveId" clId="{1B3C70B8-77C4-4486-8B3C-4C8ED1A1B5DA}" dt="2022-08-05T12:40:36.205" v="741"/>
          <ac:spMkLst>
            <pc:docMk/>
            <pc:sldMk cId="2248080938" sldId="502"/>
            <ac:spMk id="10" creationId="{785B12C9-CBFC-D1DE-2759-9E968611DB56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1" creationId="{644D3AE1-933B-BD4A-366A-4D4CCE43B6E2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2" creationId="{095D7A6A-3374-6D0B-8DC1-79FC2DB9C96A}"/>
          </ac:spMkLst>
        </pc:spChg>
        <pc:spChg chg="add mod">
          <ac:chgData name="Manish Sharma" userId="b799adb9ba789c8f" providerId="LiveId" clId="{1B3C70B8-77C4-4486-8B3C-4C8ED1A1B5DA}" dt="2022-08-05T12:40:42.481" v="742"/>
          <ac:spMkLst>
            <pc:docMk/>
            <pc:sldMk cId="2248080938" sldId="502"/>
            <ac:spMk id="13" creationId="{729D7FD4-A496-C3E2-3079-39B3AD3F304D}"/>
          </ac:spMkLst>
        </pc:spChg>
        <pc:spChg chg="add mod">
          <ac:chgData name="Manish Sharma" userId="b799adb9ba789c8f" providerId="LiveId" clId="{1B3C70B8-77C4-4486-8B3C-4C8ED1A1B5DA}" dt="2022-08-05T12:40:47.711" v="743"/>
          <ac:spMkLst>
            <pc:docMk/>
            <pc:sldMk cId="2248080938" sldId="502"/>
            <ac:spMk id="14" creationId="{04816856-90DA-0ABA-9FB2-6252C4615803}"/>
          </ac:spMkLst>
        </pc:spChg>
      </pc:sldChg>
      <pc:sldChg chg="addSp delSp modSp new mod">
        <pc:chgData name="Manish Sharma" userId="b799adb9ba789c8f" providerId="LiveId" clId="{1B3C70B8-77C4-4486-8B3C-4C8ED1A1B5DA}" dt="2022-08-06T07:41:35.769" v="803"/>
        <pc:sldMkLst>
          <pc:docMk/>
          <pc:sldMk cId="3262307824" sldId="503"/>
        </pc:sldMkLst>
        <pc:spChg chg="mod">
          <ac:chgData name="Manish Sharma" userId="b799adb9ba789c8f" providerId="LiveId" clId="{1B3C70B8-77C4-4486-8B3C-4C8ED1A1B5DA}" dt="2022-08-06T07:38:49.988" v="795"/>
          <ac:spMkLst>
            <pc:docMk/>
            <pc:sldMk cId="3262307824" sldId="503"/>
            <ac:spMk id="2" creationId="{7DC4617D-7B92-B2D7-9949-93606A3AC77C}"/>
          </ac:spMkLst>
        </pc:spChg>
        <pc:spChg chg="del">
          <ac:chgData name="Manish Sharma" userId="b799adb9ba789c8f" providerId="LiveId" clId="{1B3C70B8-77C4-4486-8B3C-4C8ED1A1B5DA}" dt="2022-08-06T07:38:53.588" v="796" actId="478"/>
          <ac:spMkLst>
            <pc:docMk/>
            <pc:sldMk cId="3262307824" sldId="503"/>
            <ac:spMk id="3" creationId="{48646F8E-0798-1154-949F-64354EE6E723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4" creationId="{B637D1BD-DE4C-6C89-CC24-B54209C250F6}"/>
          </ac:spMkLst>
        </pc:spChg>
        <pc:spChg chg="add mod">
          <ac:chgData name="Manish Sharma" userId="b799adb9ba789c8f" providerId="LiveId" clId="{1B3C70B8-77C4-4486-8B3C-4C8ED1A1B5DA}" dt="2022-08-06T07:39:43.613" v="797"/>
          <ac:spMkLst>
            <pc:docMk/>
            <pc:sldMk cId="3262307824" sldId="503"/>
            <ac:spMk id="5" creationId="{BE439018-7C70-4879-2517-B0A636C7777F}"/>
          </ac:spMkLst>
        </pc:spChg>
        <pc:spChg chg="add mod">
          <ac:chgData name="Manish Sharma" userId="b799adb9ba789c8f" providerId="LiveId" clId="{1B3C70B8-77C4-4486-8B3C-4C8ED1A1B5DA}" dt="2022-08-06T07:39:58.791" v="798"/>
          <ac:spMkLst>
            <pc:docMk/>
            <pc:sldMk cId="3262307824" sldId="503"/>
            <ac:spMk id="7" creationId="{3E1E4483-9883-EC3B-9FAC-F76DE7BFCE68}"/>
          </ac:spMkLst>
        </pc:spChg>
        <pc:spChg chg="add mod">
          <ac:chgData name="Manish Sharma" userId="b799adb9ba789c8f" providerId="LiveId" clId="{1B3C70B8-77C4-4486-8B3C-4C8ED1A1B5DA}" dt="2022-08-06T07:40:11.290" v="799"/>
          <ac:spMkLst>
            <pc:docMk/>
            <pc:sldMk cId="3262307824" sldId="503"/>
            <ac:spMk id="9" creationId="{5DFD8F26-616B-1D36-2622-0C1B880925D2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1" creationId="{F289C31B-31DB-1587-DE8B-03E7611A4915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2" creationId="{DE5A8587-E0EE-AE7F-5E2B-C8FF5111F423}"/>
          </ac:spMkLst>
        </pc:spChg>
        <pc:spChg chg="add mod">
          <ac:chgData name="Manish Sharma" userId="b799adb9ba789c8f" providerId="LiveId" clId="{1B3C70B8-77C4-4486-8B3C-4C8ED1A1B5DA}" dt="2022-08-06T07:40:46.549" v="800"/>
          <ac:spMkLst>
            <pc:docMk/>
            <pc:sldMk cId="3262307824" sldId="503"/>
            <ac:spMk id="14" creationId="{E3738441-862A-BFA1-57B8-6684CCD4EA87}"/>
          </ac:spMkLst>
        </pc:spChg>
        <pc:spChg chg="add mod">
          <ac:chgData name="Manish Sharma" userId="b799adb9ba789c8f" providerId="LiveId" clId="{1B3C70B8-77C4-4486-8B3C-4C8ED1A1B5DA}" dt="2022-08-06T07:41:07.568" v="801"/>
          <ac:spMkLst>
            <pc:docMk/>
            <pc:sldMk cId="3262307824" sldId="503"/>
            <ac:spMk id="16" creationId="{1C9F0993-41A5-BEB0-7593-2863DCB4C8C2}"/>
          </ac:spMkLst>
        </pc:spChg>
        <pc:spChg chg="add mod">
          <ac:chgData name="Manish Sharma" userId="b799adb9ba789c8f" providerId="LiveId" clId="{1B3C70B8-77C4-4486-8B3C-4C8ED1A1B5DA}" dt="2022-08-06T07:41:15.565" v="802"/>
          <ac:spMkLst>
            <pc:docMk/>
            <pc:sldMk cId="3262307824" sldId="503"/>
            <ac:spMk id="19" creationId="{2D0F9C43-8D11-11BA-487C-2D381D33E82A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1" creationId="{B592B22A-5925-BA20-7732-1763D365EA3E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3" creationId="{4D20940B-933E-C832-D7E7-B0D57FCD1C9C}"/>
          </ac:spMkLst>
        </pc:spChg>
        <pc:spChg chg="add mod">
          <ac:chgData name="Manish Sharma" userId="b799adb9ba789c8f" providerId="LiveId" clId="{1B3C70B8-77C4-4486-8B3C-4C8ED1A1B5DA}" dt="2022-08-06T07:41:35.769" v="803"/>
          <ac:spMkLst>
            <pc:docMk/>
            <pc:sldMk cId="3262307824" sldId="503"/>
            <ac:spMk id="26" creationId="{0EAE5043-6B97-EA5C-F9D2-909B5EA74E08}"/>
          </ac:spMkLst>
        </pc:spChg>
        <pc:cxnChg chg="add mod">
          <ac:chgData name="Manish Sharma" userId="b799adb9ba789c8f" providerId="LiveId" clId="{1B3C70B8-77C4-4486-8B3C-4C8ED1A1B5DA}" dt="2022-08-06T07:39:43.613" v="797"/>
          <ac:cxnSpMkLst>
            <pc:docMk/>
            <pc:sldMk cId="3262307824" sldId="503"/>
            <ac:cxnSpMk id="6" creationId="{95608C5B-AA0B-5299-FD74-302CE36EAC84}"/>
          </ac:cxnSpMkLst>
        </pc:cxnChg>
        <pc:cxnChg chg="add mod">
          <ac:chgData name="Manish Sharma" userId="b799adb9ba789c8f" providerId="LiveId" clId="{1B3C70B8-77C4-4486-8B3C-4C8ED1A1B5DA}" dt="2022-08-06T07:39:58.791" v="798"/>
          <ac:cxnSpMkLst>
            <pc:docMk/>
            <pc:sldMk cId="3262307824" sldId="503"/>
            <ac:cxnSpMk id="8" creationId="{EE057D78-F985-3C61-C3E0-B63650D465A6}"/>
          </ac:cxnSpMkLst>
        </pc:cxnChg>
        <pc:cxnChg chg="add mod">
          <ac:chgData name="Manish Sharma" userId="b799adb9ba789c8f" providerId="LiveId" clId="{1B3C70B8-77C4-4486-8B3C-4C8ED1A1B5DA}" dt="2022-08-06T07:40:11.290" v="799"/>
          <ac:cxnSpMkLst>
            <pc:docMk/>
            <pc:sldMk cId="3262307824" sldId="503"/>
            <ac:cxnSpMk id="10" creationId="{6123E309-3B19-9366-852A-40EA5E94899C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3" creationId="{00183733-F2BA-E209-AD86-3AA0D681CB20}"/>
          </ac:cxnSpMkLst>
        </pc:cxnChg>
        <pc:cxnChg chg="add mod">
          <ac:chgData name="Manish Sharma" userId="b799adb9ba789c8f" providerId="LiveId" clId="{1B3C70B8-77C4-4486-8B3C-4C8ED1A1B5DA}" dt="2022-08-06T07:40:46.549" v="800"/>
          <ac:cxnSpMkLst>
            <pc:docMk/>
            <pc:sldMk cId="3262307824" sldId="503"/>
            <ac:cxnSpMk id="15" creationId="{96FC1983-C352-872A-FFFB-73A26ABD99BA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7" creationId="{C9E70170-E09A-FDD2-D5A6-E49FEA8E3FBE}"/>
          </ac:cxnSpMkLst>
        </pc:cxnChg>
        <pc:cxnChg chg="add mod">
          <ac:chgData name="Manish Sharma" userId="b799adb9ba789c8f" providerId="LiveId" clId="{1B3C70B8-77C4-4486-8B3C-4C8ED1A1B5DA}" dt="2022-08-06T07:41:07.568" v="801"/>
          <ac:cxnSpMkLst>
            <pc:docMk/>
            <pc:sldMk cId="3262307824" sldId="503"/>
            <ac:cxnSpMk id="18" creationId="{2DF398DC-2C3D-DA5A-1D70-91E1285EBB74}"/>
          </ac:cxnSpMkLst>
        </pc:cxnChg>
        <pc:cxnChg chg="add mod">
          <ac:chgData name="Manish Sharma" userId="b799adb9ba789c8f" providerId="LiveId" clId="{1B3C70B8-77C4-4486-8B3C-4C8ED1A1B5DA}" dt="2022-08-06T07:41:15.565" v="802"/>
          <ac:cxnSpMkLst>
            <pc:docMk/>
            <pc:sldMk cId="3262307824" sldId="503"/>
            <ac:cxnSpMk id="20" creationId="{AB08E2B2-2900-BD2F-E310-3BB90BB812DE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2" creationId="{BB57E0B4-ABE3-42CD-8355-079739D04B36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4" creationId="{673D1F9C-9B17-FA75-BD0A-DF081EC711A4}"/>
          </ac:cxnSpMkLst>
        </pc:cxnChg>
        <pc:cxnChg chg="add mod">
          <ac:chgData name="Manish Sharma" userId="b799adb9ba789c8f" providerId="LiveId" clId="{1B3C70B8-77C4-4486-8B3C-4C8ED1A1B5DA}" dt="2022-08-06T07:41:35.769" v="803"/>
          <ac:cxnSpMkLst>
            <pc:docMk/>
            <pc:sldMk cId="3262307824" sldId="503"/>
            <ac:cxnSpMk id="25" creationId="{0AE69E45-45E9-4514-5E21-A5C011AE359E}"/>
          </ac:cxnSpMkLst>
        </pc:cxnChg>
      </pc:sldChg>
      <pc:sldChg chg="addSp delSp modSp new mod">
        <pc:chgData name="Manish Sharma" userId="b799adb9ba789c8f" providerId="LiveId" clId="{1B3C70B8-77C4-4486-8B3C-4C8ED1A1B5DA}" dt="2022-08-06T07:48:22.396" v="819"/>
        <pc:sldMkLst>
          <pc:docMk/>
          <pc:sldMk cId="1188086359" sldId="504"/>
        </pc:sldMkLst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2" creationId="{A6FFD513-9202-8426-71F1-95941BDFFE45}"/>
          </ac:spMkLst>
        </pc:spChg>
        <pc:spChg chg="del">
          <ac:chgData name="Manish Sharma" userId="b799adb9ba789c8f" providerId="LiveId" clId="{1B3C70B8-77C4-4486-8B3C-4C8ED1A1B5DA}" dt="2022-08-06T07:46:01.527" v="807" actId="478"/>
          <ac:spMkLst>
            <pc:docMk/>
            <pc:sldMk cId="1188086359" sldId="504"/>
            <ac:spMk id="3" creationId="{F1CFBC80-1F8F-8CA7-2B17-36B999E39D79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4" creationId="{BA15DE04-8E0D-D22F-A96D-552BA66089D2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5" creationId="{483C504D-AB39-598E-E48D-F6DD4E92B25E}"/>
          </ac:spMkLst>
        </pc:spChg>
        <pc:spChg chg="add mod">
          <ac:chgData name="Manish Sharma" userId="b799adb9ba789c8f" providerId="LiveId" clId="{1B3C70B8-77C4-4486-8B3C-4C8ED1A1B5DA}" dt="2022-08-06T07:46:07.983" v="808"/>
          <ac:spMkLst>
            <pc:docMk/>
            <pc:sldMk cId="1188086359" sldId="504"/>
            <ac:spMk id="6" creationId="{3A54560A-3000-7EBA-B86C-15B0DA9C3F66}"/>
          </ac:spMkLst>
        </pc:spChg>
        <pc:spChg chg="add mod">
          <ac:chgData name="Manish Sharma" userId="b799adb9ba789c8f" providerId="LiveId" clId="{1B3C70B8-77C4-4486-8B3C-4C8ED1A1B5DA}" dt="2022-08-06T07:46:41.013" v="814" actId="20577"/>
          <ac:spMkLst>
            <pc:docMk/>
            <pc:sldMk cId="1188086359" sldId="504"/>
            <ac:spMk id="9" creationId="{491661FB-A202-D79D-1B1E-A6F3542C1CA1}"/>
          </ac:spMkLst>
        </pc:spChg>
        <pc:spChg chg="add mod">
          <ac:chgData name="Manish Sharma" userId="b799adb9ba789c8f" providerId="LiveId" clId="{1B3C70B8-77C4-4486-8B3C-4C8ED1A1B5DA}" dt="2022-08-06T07:46:33.259" v="810"/>
          <ac:spMkLst>
            <pc:docMk/>
            <pc:sldMk cId="1188086359" sldId="504"/>
            <ac:spMk id="11" creationId="{60FF387A-E610-FE39-8869-42D4302F9FB5}"/>
          </ac:spMkLst>
        </pc:spChg>
        <pc:spChg chg="add mod">
          <ac:chgData name="Manish Sharma" userId="b799adb9ba789c8f" providerId="LiveId" clId="{1B3C70B8-77C4-4486-8B3C-4C8ED1A1B5DA}" dt="2022-08-06T07:46:50.477" v="815"/>
          <ac:spMkLst>
            <pc:docMk/>
            <pc:sldMk cId="1188086359" sldId="504"/>
            <ac:spMk id="12" creationId="{AB3DE8CD-77C1-CB24-8EB9-1A3FDC3C4896}"/>
          </ac:spMkLst>
        </pc:spChg>
        <pc:spChg chg="add mod">
          <ac:chgData name="Manish Sharma" userId="b799adb9ba789c8f" providerId="LiveId" clId="{1B3C70B8-77C4-4486-8B3C-4C8ED1A1B5DA}" dt="2022-08-06T07:46:58.870" v="816"/>
          <ac:spMkLst>
            <pc:docMk/>
            <pc:sldMk cId="1188086359" sldId="504"/>
            <ac:spMk id="15" creationId="{F3264F45-1BD2-6A86-DE8B-DC2F9AF54699}"/>
          </ac:spMkLst>
        </pc:spChg>
        <pc:spChg chg="add mod">
          <ac:chgData name="Manish Sharma" userId="b799adb9ba789c8f" providerId="LiveId" clId="{1B3C70B8-77C4-4486-8B3C-4C8ED1A1B5DA}" dt="2022-08-06T07:47:13.510" v="817"/>
          <ac:spMkLst>
            <pc:docMk/>
            <pc:sldMk cId="1188086359" sldId="504"/>
            <ac:spMk id="16" creationId="{C708B4CE-E3B6-72E7-2C8A-C831F0FA0235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8" creationId="{5F2033B9-B57C-6040-6F19-2A99FE791B37}"/>
          </ac:spMkLst>
        </pc:spChg>
        <pc:spChg chg="add mod">
          <ac:chgData name="Manish Sharma" userId="b799adb9ba789c8f" providerId="LiveId" clId="{1B3C70B8-77C4-4486-8B3C-4C8ED1A1B5DA}" dt="2022-08-06T07:47:33.915" v="818"/>
          <ac:spMkLst>
            <pc:docMk/>
            <pc:sldMk cId="1188086359" sldId="504"/>
            <ac:spMk id="19" creationId="{C048DD95-69E4-9DE2-3C94-6179976078A5}"/>
          </ac:spMkLst>
        </pc:spChg>
        <pc:spChg chg="add mod">
          <ac:chgData name="Manish Sharma" userId="b799adb9ba789c8f" providerId="LiveId" clId="{1B3C70B8-77C4-4486-8B3C-4C8ED1A1B5DA}" dt="2022-08-06T07:48:22.396" v="819"/>
          <ac:spMkLst>
            <pc:docMk/>
            <pc:sldMk cId="1188086359" sldId="504"/>
            <ac:spMk id="21" creationId="{58581D2A-99E9-4AB2-BAD9-7A2CF2C7B0B2}"/>
          </ac:spMkLst>
        </pc:spChg>
        <pc:cxnChg chg="add mod">
          <ac:chgData name="Manish Sharma" userId="b799adb9ba789c8f" providerId="LiveId" clId="{1B3C70B8-77C4-4486-8B3C-4C8ED1A1B5DA}" dt="2022-08-06T07:46:07.983" v="808"/>
          <ac:cxnSpMkLst>
            <pc:docMk/>
            <pc:sldMk cId="1188086359" sldId="504"/>
            <ac:cxnSpMk id="7" creationId="{0E228787-CF28-F169-4D2E-1AE202C83B58}"/>
          </ac:cxnSpMkLst>
        </pc:cxnChg>
        <pc:cxnChg chg="add mod">
          <ac:chgData name="Manish Sharma" userId="b799adb9ba789c8f" providerId="LiveId" clId="{1B3C70B8-77C4-4486-8B3C-4C8ED1A1B5DA}" dt="2022-08-06T07:46:22.791" v="809"/>
          <ac:cxnSpMkLst>
            <pc:docMk/>
            <pc:sldMk cId="1188086359" sldId="504"/>
            <ac:cxnSpMk id="8" creationId="{7A2F5D40-D539-8C9F-F392-3C31C6701AA2}"/>
          </ac:cxnSpMkLst>
        </pc:cxnChg>
        <pc:cxnChg chg="add mod">
          <ac:chgData name="Manish Sharma" userId="b799adb9ba789c8f" providerId="LiveId" clId="{1B3C70B8-77C4-4486-8B3C-4C8ED1A1B5DA}" dt="2022-08-06T07:46:33.259" v="810"/>
          <ac:cxnSpMkLst>
            <pc:docMk/>
            <pc:sldMk cId="1188086359" sldId="504"/>
            <ac:cxnSpMk id="10" creationId="{BC29043B-2029-DD8E-0EF7-566C3AEA872D}"/>
          </ac:cxnSpMkLst>
        </pc:cxnChg>
        <pc:cxnChg chg="add mod">
          <ac:chgData name="Manish Sharma" userId="b799adb9ba789c8f" providerId="LiveId" clId="{1B3C70B8-77C4-4486-8B3C-4C8ED1A1B5DA}" dt="2022-08-06T07:46:50.477" v="815"/>
          <ac:cxnSpMkLst>
            <pc:docMk/>
            <pc:sldMk cId="1188086359" sldId="504"/>
            <ac:cxnSpMk id="13" creationId="{CFA705D3-1CF7-3B6D-83F5-0E8843E57776}"/>
          </ac:cxnSpMkLst>
        </pc:cxnChg>
        <pc:cxnChg chg="add mod">
          <ac:chgData name="Manish Sharma" userId="b799adb9ba789c8f" providerId="LiveId" clId="{1B3C70B8-77C4-4486-8B3C-4C8ED1A1B5DA}" dt="2022-08-06T07:46:58.870" v="816"/>
          <ac:cxnSpMkLst>
            <pc:docMk/>
            <pc:sldMk cId="1188086359" sldId="504"/>
            <ac:cxnSpMk id="14" creationId="{13656262-D7F6-AC6F-8B46-F4E4E5BB00B6}"/>
          </ac:cxnSpMkLst>
        </pc:cxnChg>
        <pc:cxnChg chg="add mod">
          <ac:chgData name="Manish Sharma" userId="b799adb9ba789c8f" providerId="LiveId" clId="{1B3C70B8-77C4-4486-8B3C-4C8ED1A1B5DA}" dt="2022-08-06T07:47:13.510" v="817"/>
          <ac:cxnSpMkLst>
            <pc:docMk/>
            <pc:sldMk cId="1188086359" sldId="504"/>
            <ac:cxnSpMk id="17" creationId="{01D8E416-F431-98D1-6C1D-FB0223A53C59}"/>
          </ac:cxnSpMkLst>
        </pc:cxnChg>
        <pc:cxnChg chg="add mod">
          <ac:chgData name="Manish Sharma" userId="b799adb9ba789c8f" providerId="LiveId" clId="{1B3C70B8-77C4-4486-8B3C-4C8ED1A1B5DA}" dt="2022-08-06T07:47:33.915" v="818"/>
          <ac:cxnSpMkLst>
            <pc:docMk/>
            <pc:sldMk cId="1188086359" sldId="504"/>
            <ac:cxnSpMk id="20" creationId="{DC44F3AE-6380-2796-BA2A-C1545499C57B}"/>
          </ac:cxnSpMkLst>
        </pc:cxnChg>
        <pc:cxnChg chg="add mod">
          <ac:chgData name="Manish Sharma" userId="b799adb9ba789c8f" providerId="LiveId" clId="{1B3C70B8-77C4-4486-8B3C-4C8ED1A1B5DA}" dt="2022-08-06T07:48:22.396" v="819"/>
          <ac:cxnSpMkLst>
            <pc:docMk/>
            <pc:sldMk cId="1188086359" sldId="504"/>
            <ac:cxnSpMk id="22" creationId="{57CEE20F-3ED7-1D6C-491F-A43A1170A863}"/>
          </ac:cxnSpMkLst>
        </pc:cxnChg>
      </pc:sldChg>
      <pc:sldChg chg="modSp new mod">
        <pc:chgData name="Manish Sharma" userId="b799adb9ba789c8f" providerId="LiveId" clId="{1B3C70B8-77C4-4486-8B3C-4C8ED1A1B5DA}" dt="2022-08-06T07:54:16.582" v="962" actId="20577"/>
        <pc:sldMkLst>
          <pc:docMk/>
          <pc:sldMk cId="2272787014" sldId="505"/>
        </pc:sldMkLst>
        <pc:spChg chg="mod">
          <ac:chgData name="Manish Sharma" userId="b799adb9ba789c8f" providerId="LiveId" clId="{1B3C70B8-77C4-4486-8B3C-4C8ED1A1B5DA}" dt="2022-08-06T07:53:02.893" v="830" actId="20577"/>
          <ac:spMkLst>
            <pc:docMk/>
            <pc:sldMk cId="2272787014" sldId="505"/>
            <ac:spMk id="2" creationId="{184A4BC3-BEAB-A032-AE9E-1294E798161B}"/>
          </ac:spMkLst>
        </pc:spChg>
        <pc:spChg chg="mod">
          <ac:chgData name="Manish Sharma" userId="b799adb9ba789c8f" providerId="LiveId" clId="{1B3C70B8-77C4-4486-8B3C-4C8ED1A1B5DA}" dt="2022-08-06T07:54:16.582" v="962" actId="20577"/>
          <ac:spMkLst>
            <pc:docMk/>
            <pc:sldMk cId="2272787014" sldId="505"/>
            <ac:spMk id="3" creationId="{9199C398-62D5-FDAA-2E66-16DEDFFD1CF1}"/>
          </ac:spMkLst>
        </pc:spChg>
      </pc:sldChg>
      <pc:sldChg chg="modSp new mod">
        <pc:chgData name="Manish Sharma" userId="b799adb9ba789c8f" providerId="LiveId" clId="{1B3C70B8-77C4-4486-8B3C-4C8ED1A1B5DA}" dt="2022-08-06T09:51:52.164" v="1342" actId="113"/>
        <pc:sldMkLst>
          <pc:docMk/>
          <pc:sldMk cId="1601196656" sldId="506"/>
        </pc:sldMkLst>
        <pc:spChg chg="mod">
          <ac:chgData name="Manish Sharma" userId="b799adb9ba789c8f" providerId="LiveId" clId="{1B3C70B8-77C4-4486-8B3C-4C8ED1A1B5DA}" dt="2022-08-06T09:48:35.481" v="965"/>
          <ac:spMkLst>
            <pc:docMk/>
            <pc:sldMk cId="1601196656" sldId="506"/>
            <ac:spMk id="2" creationId="{178B24EF-D305-D756-63C4-4C6346A5D4B3}"/>
          </ac:spMkLst>
        </pc:spChg>
        <pc:spChg chg="mod">
          <ac:chgData name="Manish Sharma" userId="b799adb9ba789c8f" providerId="LiveId" clId="{1B3C70B8-77C4-4486-8B3C-4C8ED1A1B5DA}" dt="2022-08-06T09:51:52.164" v="1342" actId="113"/>
          <ac:spMkLst>
            <pc:docMk/>
            <pc:sldMk cId="1601196656" sldId="506"/>
            <ac:spMk id="3" creationId="{E538A3CC-AD03-8458-DDC4-6CAE29AE057F}"/>
          </ac:spMkLst>
        </pc:spChg>
      </pc:sldChg>
      <pc:sldChg chg="modSp new mod">
        <pc:chgData name="Manish Sharma" userId="b799adb9ba789c8f" providerId="LiveId" clId="{1B3C70B8-77C4-4486-8B3C-4C8ED1A1B5DA}" dt="2022-08-12T09:53:08.671" v="2174" actId="207"/>
        <pc:sldMkLst>
          <pc:docMk/>
          <pc:sldMk cId="2813237514" sldId="507"/>
        </pc:sldMkLst>
        <pc:spChg chg="mod">
          <ac:chgData name="Manish Sharma" userId="b799adb9ba789c8f" providerId="LiveId" clId="{1B3C70B8-77C4-4486-8B3C-4C8ED1A1B5DA}" dt="2022-08-06T09:52:40.079" v="1344"/>
          <ac:spMkLst>
            <pc:docMk/>
            <pc:sldMk cId="2813237514" sldId="507"/>
            <ac:spMk id="2" creationId="{A4AF7AF2-D7F8-BCA3-145C-321F8C4AAEAB}"/>
          </ac:spMkLst>
        </pc:spChg>
        <pc:spChg chg="mod">
          <ac:chgData name="Manish Sharma" userId="b799adb9ba789c8f" providerId="LiveId" clId="{1B3C70B8-77C4-4486-8B3C-4C8ED1A1B5DA}" dt="2022-08-12T09:53:08.671" v="2174" actId="207"/>
          <ac:spMkLst>
            <pc:docMk/>
            <pc:sldMk cId="2813237514" sldId="507"/>
            <ac:spMk id="3" creationId="{30FA44F7-6C85-08D7-AD50-31E016F27291}"/>
          </ac:spMkLst>
        </pc:spChg>
      </pc:sldChg>
      <pc:sldChg chg="addSp delSp modSp new mod modClrScheme chgLayout">
        <pc:chgData name="Manish Sharma" userId="b799adb9ba789c8f" providerId="LiveId" clId="{1B3C70B8-77C4-4486-8B3C-4C8ED1A1B5DA}" dt="2022-08-06T10:38:05.830" v="1771" actId="20577"/>
        <pc:sldMkLst>
          <pc:docMk/>
          <pc:sldMk cId="3316529776" sldId="508"/>
        </pc:sldMkLst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2" creationId="{F05AD03A-418E-D06E-74EF-4C7202778A36}"/>
          </ac:spMkLst>
        </pc:spChg>
        <pc:spChg chg="del">
          <ac:chgData name="Manish Sharma" userId="b799adb9ba789c8f" providerId="LiveId" clId="{1B3C70B8-77C4-4486-8B3C-4C8ED1A1B5DA}" dt="2022-08-06T10:35:28.962" v="1645" actId="478"/>
          <ac:spMkLst>
            <pc:docMk/>
            <pc:sldMk cId="3316529776" sldId="508"/>
            <ac:spMk id="3" creationId="{3F91E4F4-BA23-17A5-EF5A-1A761880922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4" creationId="{19D8CEE7-31AB-1FDE-8168-B35315F2EDEB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5" creationId="{B5C4D6E9-7EB2-B5FB-130E-2679D4F5B1F4}"/>
          </ac:spMkLst>
        </pc:spChg>
        <pc:spChg chg="add mod">
          <ac:chgData name="Manish Sharma" userId="b799adb9ba789c8f" providerId="LiveId" clId="{1B3C70B8-77C4-4486-8B3C-4C8ED1A1B5DA}" dt="2022-08-06T10:36:50.774" v="1701" actId="1036"/>
          <ac:spMkLst>
            <pc:docMk/>
            <pc:sldMk cId="3316529776" sldId="508"/>
            <ac:spMk id="6" creationId="{46418244-4C2C-6284-71DD-786FDE792D44}"/>
          </ac:spMkLst>
        </pc:spChg>
        <pc:spChg chg="add mod ord">
          <ac:chgData name="Manish Sharma" userId="b799adb9ba789c8f" providerId="LiveId" clId="{1B3C70B8-77C4-4486-8B3C-4C8ED1A1B5DA}" dt="2022-08-06T10:38:05.830" v="1771" actId="20577"/>
          <ac:spMkLst>
            <pc:docMk/>
            <pc:sldMk cId="3316529776" sldId="508"/>
            <ac:spMk id="7" creationId="{4D753146-464B-222F-CA74-4D1F40AA3343}"/>
          </ac:spMkLst>
        </pc:spChg>
        <pc:spChg chg="add mod">
          <ac:chgData name="Manish Sharma" userId="b799adb9ba789c8f" providerId="LiveId" clId="{1B3C70B8-77C4-4486-8B3C-4C8ED1A1B5DA}" dt="2022-08-06T10:37:28.080" v="1728" actId="20577"/>
          <ac:spMkLst>
            <pc:docMk/>
            <pc:sldMk cId="3316529776" sldId="508"/>
            <ac:spMk id="8" creationId="{EEBBE2ED-5F13-7EF0-846B-EF960BAA722C}"/>
          </ac:spMkLst>
        </pc:spChg>
        <pc:spChg chg="add mod">
          <ac:chgData name="Manish Sharma" userId="b799adb9ba789c8f" providerId="LiveId" clId="{1B3C70B8-77C4-4486-8B3C-4C8ED1A1B5DA}" dt="2022-08-06T10:37:37.315" v="1744" actId="20577"/>
          <ac:spMkLst>
            <pc:docMk/>
            <pc:sldMk cId="3316529776" sldId="508"/>
            <ac:spMk id="9" creationId="{61F56303-EA3F-66A2-97A2-6B47C4312970}"/>
          </ac:spMkLst>
        </pc:spChg>
        <pc:spChg chg="add mod">
          <ac:chgData name="Manish Sharma" userId="b799adb9ba789c8f" providerId="LiveId" clId="{1B3C70B8-77C4-4486-8B3C-4C8ED1A1B5DA}" dt="2022-08-06T10:37:18.574" v="1712" actId="1076"/>
          <ac:spMkLst>
            <pc:docMk/>
            <pc:sldMk cId="3316529776" sldId="508"/>
            <ac:spMk id="10" creationId="{76155E33-5103-DD4A-B259-BC91F500AA43}"/>
          </ac:spMkLst>
        </pc:spChg>
        <pc:spChg chg="add mod">
          <ac:chgData name="Manish Sharma" userId="b799adb9ba789c8f" providerId="LiveId" clId="{1B3C70B8-77C4-4486-8B3C-4C8ED1A1B5DA}" dt="2022-08-06T10:37:47.141" v="1750" actId="20577"/>
          <ac:spMkLst>
            <pc:docMk/>
            <pc:sldMk cId="3316529776" sldId="508"/>
            <ac:spMk id="11" creationId="{B3B914CF-474A-E507-70AF-6D3CABE923A7}"/>
          </ac:spMkLst>
        </pc:spChg>
      </pc:sldChg>
      <pc:sldChg chg="addSp delSp modSp new mod">
        <pc:chgData name="Manish Sharma" userId="b799adb9ba789c8f" providerId="LiveId" clId="{1B3C70B8-77C4-4486-8B3C-4C8ED1A1B5DA}" dt="2022-08-12T05:46:07.272" v="1859"/>
        <pc:sldMkLst>
          <pc:docMk/>
          <pc:sldMk cId="1199665404" sldId="509"/>
        </pc:sldMkLst>
        <pc:spChg chg="mod">
          <ac:chgData name="Manish Sharma" userId="b799adb9ba789c8f" providerId="LiveId" clId="{1B3C70B8-77C4-4486-8B3C-4C8ED1A1B5DA}" dt="2022-08-12T05:45:47.588" v="1856"/>
          <ac:spMkLst>
            <pc:docMk/>
            <pc:sldMk cId="1199665404" sldId="509"/>
            <ac:spMk id="2" creationId="{79239325-3984-E398-2205-BF331353E43E}"/>
          </ac:spMkLst>
        </pc:spChg>
        <pc:spChg chg="del">
          <ac:chgData name="Manish Sharma" userId="b799adb9ba789c8f" providerId="LiveId" clId="{1B3C70B8-77C4-4486-8B3C-4C8ED1A1B5DA}" dt="2022-08-12T05:45:50.025" v="1857" actId="478"/>
          <ac:spMkLst>
            <pc:docMk/>
            <pc:sldMk cId="1199665404" sldId="509"/>
            <ac:spMk id="3" creationId="{7949C8B6-2F0D-0171-8CA4-1F312FC231EB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4" creationId="{3909563D-EA5E-8DC1-E0F8-3FC4423564C3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5" creationId="{D9CA407C-9B0A-4925-A191-10514EBF80D0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6" creationId="{DBDDEB49-6DA8-5A53-6223-36F09880B384}"/>
          </ac:spMkLst>
        </pc:spChg>
        <pc:spChg chg="add mod">
          <ac:chgData name="Manish Sharma" userId="b799adb9ba789c8f" providerId="LiveId" clId="{1B3C70B8-77C4-4486-8B3C-4C8ED1A1B5DA}" dt="2022-08-12T05:45:56.416" v="1858"/>
          <ac:spMkLst>
            <pc:docMk/>
            <pc:sldMk cId="1199665404" sldId="509"/>
            <ac:spMk id="8" creationId="{593599E1-8E40-73E5-2882-39ABB2FDBF2F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9" creationId="{3DC029FD-EB32-C0CE-2FCF-857751666645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0" creationId="{EB974C35-632A-E230-8F99-5B1E8DE9926C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1" creationId="{D3DC82B8-EA47-C322-854C-76BE8638CA00}"/>
          </ac:spMkLst>
        </pc:spChg>
        <pc:spChg chg="add mod">
          <ac:chgData name="Manish Sharma" userId="b799adb9ba789c8f" providerId="LiveId" clId="{1B3C70B8-77C4-4486-8B3C-4C8ED1A1B5DA}" dt="2022-08-12T05:46:07.272" v="1859"/>
          <ac:spMkLst>
            <pc:docMk/>
            <pc:sldMk cId="1199665404" sldId="509"/>
            <ac:spMk id="13" creationId="{D773494A-632B-529A-58D2-F677FF9BC907}"/>
          </ac:spMkLst>
        </pc:spChg>
        <pc:cxnChg chg="add mod">
          <ac:chgData name="Manish Sharma" userId="b799adb9ba789c8f" providerId="LiveId" clId="{1B3C70B8-77C4-4486-8B3C-4C8ED1A1B5DA}" dt="2022-08-12T05:45:56.416" v="1858"/>
          <ac:cxnSpMkLst>
            <pc:docMk/>
            <pc:sldMk cId="1199665404" sldId="509"/>
            <ac:cxnSpMk id="7" creationId="{FE4642A7-CDF3-2FAE-412A-F9E4F73C2118}"/>
          </ac:cxnSpMkLst>
        </pc:cxnChg>
        <pc:cxnChg chg="add mod">
          <ac:chgData name="Manish Sharma" userId="b799adb9ba789c8f" providerId="LiveId" clId="{1B3C70B8-77C4-4486-8B3C-4C8ED1A1B5DA}" dt="2022-08-12T05:46:07.272" v="1859"/>
          <ac:cxnSpMkLst>
            <pc:docMk/>
            <pc:sldMk cId="1199665404" sldId="509"/>
            <ac:cxnSpMk id="12" creationId="{FF31BFFF-F19B-BD29-7775-DF60D76B921B}"/>
          </ac:cxnSpMkLst>
        </pc:cxnChg>
      </pc:sldChg>
      <pc:sldChg chg="modSp new mod ord">
        <pc:chgData name="Manish Sharma" userId="b799adb9ba789c8f" providerId="LiveId" clId="{1B3C70B8-77C4-4486-8B3C-4C8ED1A1B5DA}" dt="2022-08-12T05:48:54.936" v="2076"/>
        <pc:sldMkLst>
          <pc:docMk/>
          <pc:sldMk cId="3701968868" sldId="510"/>
        </pc:sldMkLst>
        <pc:spChg chg="mod">
          <ac:chgData name="Manish Sharma" userId="b799adb9ba789c8f" providerId="LiveId" clId="{1B3C70B8-77C4-4486-8B3C-4C8ED1A1B5DA}" dt="2022-08-12T05:46:59.160" v="1891" actId="20577"/>
          <ac:spMkLst>
            <pc:docMk/>
            <pc:sldMk cId="3701968868" sldId="510"/>
            <ac:spMk id="2" creationId="{33C99E60-B55D-E648-2CC5-10D1C1476664}"/>
          </ac:spMkLst>
        </pc:spChg>
        <pc:spChg chg="mod">
          <ac:chgData name="Manish Sharma" userId="b799adb9ba789c8f" providerId="LiveId" clId="{1B3C70B8-77C4-4486-8B3C-4C8ED1A1B5DA}" dt="2022-08-12T05:48:13.173" v="2073" actId="20577"/>
          <ac:spMkLst>
            <pc:docMk/>
            <pc:sldMk cId="3701968868" sldId="510"/>
            <ac:spMk id="3" creationId="{7C0D6435-6B07-5B95-FBC7-F698CC9776C7}"/>
          </ac:spMkLst>
        </pc:spChg>
      </pc:sldChg>
      <pc:sldChg chg="addSp delSp modSp new mod">
        <pc:chgData name="Manish Sharma" userId="b799adb9ba789c8f" providerId="LiveId" clId="{1B3C70B8-77C4-4486-8B3C-4C8ED1A1B5DA}" dt="2022-08-12T05:51:29.402" v="2171"/>
        <pc:sldMkLst>
          <pc:docMk/>
          <pc:sldMk cId="1733492962" sldId="511"/>
        </pc:sldMkLst>
        <pc:spChg chg="mod">
          <ac:chgData name="Manish Sharma" userId="b799adb9ba789c8f" providerId="LiveId" clId="{1B3C70B8-77C4-4486-8B3C-4C8ED1A1B5DA}" dt="2022-08-12T05:49:01.911" v="2077"/>
          <ac:spMkLst>
            <pc:docMk/>
            <pc:sldMk cId="1733492962" sldId="511"/>
            <ac:spMk id="2" creationId="{3F9C3B02-8E52-272F-3FAA-D2CF1EDF9D0E}"/>
          </ac:spMkLst>
        </pc:spChg>
        <pc:spChg chg="del">
          <ac:chgData name="Manish Sharma" userId="b799adb9ba789c8f" providerId="LiveId" clId="{1B3C70B8-77C4-4486-8B3C-4C8ED1A1B5DA}" dt="2022-08-12T05:49:12.352" v="2078" actId="478"/>
          <ac:spMkLst>
            <pc:docMk/>
            <pc:sldMk cId="1733492962" sldId="511"/>
            <ac:spMk id="3" creationId="{DFD68394-E12A-7C53-69DE-959AE4453392}"/>
          </ac:spMkLst>
        </pc:spChg>
        <pc:spChg chg="add mod">
          <ac:chgData name="Manish Sharma" userId="b799adb9ba789c8f" providerId="LiveId" clId="{1B3C70B8-77C4-4486-8B3C-4C8ED1A1B5DA}" dt="2022-08-12T05:50:14.148" v="2087" actId="20577"/>
          <ac:spMkLst>
            <pc:docMk/>
            <pc:sldMk cId="1733492962" sldId="511"/>
            <ac:spMk id="4" creationId="{CC98238E-D15B-17E8-8D11-C8AF0E31C98D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5" creationId="{0662DCB4-451A-418F-2144-6BD6FC598742}"/>
          </ac:spMkLst>
        </pc:spChg>
        <pc:spChg chg="add mod">
          <ac:chgData name="Manish Sharma" userId="b799adb9ba789c8f" providerId="LiveId" clId="{1B3C70B8-77C4-4486-8B3C-4C8ED1A1B5DA}" dt="2022-08-12T05:49:12.851" v="2079"/>
          <ac:spMkLst>
            <pc:docMk/>
            <pc:sldMk cId="1733492962" sldId="511"/>
            <ac:spMk id="6" creationId="{52482971-CABE-1042-260B-7E6C06262985}"/>
          </ac:spMkLst>
        </pc:spChg>
        <pc:spChg chg="add mod">
          <ac:chgData name="Manish Sharma" userId="b799adb9ba789c8f" providerId="LiveId" clId="{1B3C70B8-77C4-4486-8B3C-4C8ED1A1B5DA}" dt="2022-08-12T05:50:33.256" v="2113" actId="1037"/>
          <ac:spMkLst>
            <pc:docMk/>
            <pc:sldMk cId="1733492962" sldId="511"/>
            <ac:spMk id="9" creationId="{AC76D629-0756-E8DE-DA8D-1BC5488E99B9}"/>
          </ac:spMkLst>
        </pc:spChg>
        <pc:spChg chg="add mod">
          <ac:chgData name="Manish Sharma" userId="b799adb9ba789c8f" providerId="LiveId" clId="{1B3C70B8-77C4-4486-8B3C-4C8ED1A1B5DA}" dt="2022-08-12T05:51:21.846" v="2170" actId="1038"/>
          <ac:spMkLst>
            <pc:docMk/>
            <pc:sldMk cId="1733492962" sldId="511"/>
            <ac:spMk id="10" creationId="{2A6C3245-6DCE-6C62-2A02-CBEE654A70B5}"/>
          </ac:spMkLst>
        </pc:spChg>
        <pc:spChg chg="add mod">
          <ac:chgData name="Manish Sharma" userId="b799adb9ba789c8f" providerId="LiveId" clId="{1B3C70B8-77C4-4486-8B3C-4C8ED1A1B5DA}" dt="2022-08-12T05:51:16.212" v="2166" actId="1037"/>
          <ac:spMkLst>
            <pc:docMk/>
            <pc:sldMk cId="1733492962" sldId="511"/>
            <ac:spMk id="11" creationId="{D30065BC-60E4-1EEE-21DF-3D418BD2D493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2" creationId="{B1E8EF0E-605F-3BE1-ECB7-FFB5EBE0A9EA}"/>
          </ac:spMkLst>
        </pc:spChg>
        <pc:spChg chg="add mod">
          <ac:chgData name="Manish Sharma" userId="b799adb9ba789c8f" providerId="LiveId" clId="{1B3C70B8-77C4-4486-8B3C-4C8ED1A1B5DA}" dt="2022-08-12T05:51:29.402" v="2171"/>
          <ac:spMkLst>
            <pc:docMk/>
            <pc:sldMk cId="1733492962" sldId="511"/>
            <ac:spMk id="13" creationId="{DFDEDC3A-D7B3-2F8A-966A-682DBDAA4354}"/>
          </ac:spMkLst>
        </pc:sp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7" creationId="{33AB7E39-3BD5-CE65-83CE-CC3FD10B3007}"/>
          </ac:cxnSpMkLst>
        </pc:cxnChg>
        <pc:cxnChg chg="add mod">
          <ac:chgData name="Manish Sharma" userId="b799adb9ba789c8f" providerId="LiveId" clId="{1B3C70B8-77C4-4486-8B3C-4C8ED1A1B5DA}" dt="2022-08-12T05:49:12.851" v="2079"/>
          <ac:cxnSpMkLst>
            <pc:docMk/>
            <pc:sldMk cId="1733492962" sldId="511"/>
            <ac:cxnSpMk id="8" creationId="{AF83C6BF-1CB5-4835-6BC2-D2CD1CD98687}"/>
          </ac:cxnSpMkLst>
        </pc:cxnChg>
      </pc:sldChg>
      <pc:sldChg chg="addSp delSp modSp new mod">
        <pc:chgData name="Manish Sharma" userId="b799adb9ba789c8f" providerId="LiveId" clId="{1B3C70B8-77C4-4486-8B3C-4C8ED1A1B5DA}" dt="2022-08-13T07:38:40.099" v="2211"/>
        <pc:sldMkLst>
          <pc:docMk/>
          <pc:sldMk cId="2713018546" sldId="512"/>
        </pc:sldMkLst>
        <pc:spChg chg="del">
          <ac:chgData name="Manish Sharma" userId="b799adb9ba789c8f" providerId="LiveId" clId="{1B3C70B8-77C4-4486-8B3C-4C8ED1A1B5DA}" dt="2022-08-13T07:13:58.520" v="2198" actId="478"/>
          <ac:spMkLst>
            <pc:docMk/>
            <pc:sldMk cId="2713018546" sldId="512"/>
            <ac:spMk id="2" creationId="{AEDE9655-50A5-0B35-B9D8-FA7AF944E3AD}"/>
          </ac:spMkLst>
        </pc:spChg>
        <pc:spChg chg="add mod">
          <ac:chgData name="Manish Sharma" userId="b799adb9ba789c8f" providerId="LiveId" clId="{1B3C70B8-77C4-4486-8B3C-4C8ED1A1B5DA}" dt="2022-08-13T07:14:17.585" v="2199"/>
          <ac:spMkLst>
            <pc:docMk/>
            <pc:sldMk cId="2713018546" sldId="512"/>
            <ac:spMk id="3" creationId="{7EA834E8-AAAF-DA06-D4C8-FA9B2734F859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4" creationId="{4EBB27F3-7BD4-C5B3-427E-CBF229B50733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5" creationId="{764EFED6-051D-D4A8-50C4-D12014852C36}"/>
          </ac:spMkLst>
        </pc:spChg>
        <pc:spChg chg="add mod">
          <ac:chgData name="Manish Sharma" userId="b799adb9ba789c8f" providerId="LiveId" clId="{1B3C70B8-77C4-4486-8B3C-4C8ED1A1B5DA}" dt="2022-08-13T07:14:48.666" v="2200"/>
          <ac:spMkLst>
            <pc:docMk/>
            <pc:sldMk cId="2713018546" sldId="512"/>
            <ac:spMk id="8" creationId="{3608F4E8-A451-7C03-0876-89DB3139F31A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9" creationId="{3CFE24A7-E4A8-7E18-E881-D60ECD85BF89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0" creationId="{75961758-B994-B1FA-563E-E9779A9B5D4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1" creationId="{9913E14C-2E22-2C7E-D64D-4F8CA8DDF622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2" creationId="{D33734D3-C0FC-01EB-46E9-D7AD93A36FDB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3" creationId="{EA524532-843F-73EA-C995-C4797F4507C7}"/>
          </ac:spMkLst>
        </pc:spChg>
        <pc:spChg chg="add mod">
          <ac:chgData name="Manish Sharma" userId="b799adb9ba789c8f" providerId="LiveId" clId="{1B3C70B8-77C4-4486-8B3C-4C8ED1A1B5DA}" dt="2022-08-13T07:15:28.025" v="2201"/>
          <ac:spMkLst>
            <pc:docMk/>
            <pc:sldMk cId="2713018546" sldId="512"/>
            <ac:spMk id="14" creationId="{559B75FC-D070-BCA6-29FB-E24611F5B44D}"/>
          </ac:spMkLst>
        </pc:spChg>
        <pc:spChg chg="add mod">
          <ac:chgData name="Manish Sharma" userId="b799adb9ba789c8f" providerId="LiveId" clId="{1B3C70B8-77C4-4486-8B3C-4C8ED1A1B5DA}" dt="2022-08-13T07:16:24.797" v="2202"/>
          <ac:spMkLst>
            <pc:docMk/>
            <pc:sldMk cId="2713018546" sldId="512"/>
            <ac:spMk id="16" creationId="{22325BA0-E7FE-AF2B-C9A0-1D8B817112D7}"/>
          </ac:spMkLst>
        </pc:spChg>
        <pc:spChg chg="add mod">
          <ac:chgData name="Manish Sharma" userId="b799adb9ba789c8f" providerId="LiveId" clId="{1B3C70B8-77C4-4486-8B3C-4C8ED1A1B5DA}" dt="2022-08-13T07:16:36.506" v="2203"/>
          <ac:spMkLst>
            <pc:docMk/>
            <pc:sldMk cId="2713018546" sldId="512"/>
            <ac:spMk id="17" creationId="{43B98B30-6C4C-95E0-D81B-3F4C90D4D5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8" creationId="{C3600549-36AA-12F3-F390-AC201E14AD47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19" creationId="{378463E4-8375-B106-3B3E-702D62B835FF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0" creationId="{6C7246EF-CBF3-FA21-A2A9-22CA1815BA65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1" creationId="{22352BD7-F7B6-898E-C5D2-2B678CE97F5E}"/>
          </ac:spMkLst>
        </pc:spChg>
        <pc:spChg chg="add mod">
          <ac:chgData name="Manish Sharma" userId="b799adb9ba789c8f" providerId="LiveId" clId="{1B3C70B8-77C4-4486-8B3C-4C8ED1A1B5DA}" dt="2022-08-13T07:16:53.332" v="2204"/>
          <ac:spMkLst>
            <pc:docMk/>
            <pc:sldMk cId="2713018546" sldId="512"/>
            <ac:spMk id="22" creationId="{F4F7F3DA-7CFB-CE98-E8B3-2439D372DA96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4" creationId="{BFD0D757-FF62-A78B-95AA-DB97401E5881}"/>
          </ac:spMkLst>
        </pc:spChg>
        <pc:spChg chg="add mod">
          <ac:chgData name="Manish Sharma" userId="b799adb9ba789c8f" providerId="LiveId" clId="{1B3C70B8-77C4-4486-8B3C-4C8ED1A1B5DA}" dt="2022-08-13T07:17:19.459" v="2206"/>
          <ac:spMkLst>
            <pc:docMk/>
            <pc:sldMk cId="2713018546" sldId="512"/>
            <ac:spMk id="26" creationId="{9B3CB039-8D00-4028-417E-A17CBE8DD291}"/>
          </ac:spMkLst>
        </pc:spChg>
        <pc:spChg chg="add mod">
          <ac:chgData name="Manish Sharma" userId="b799adb9ba789c8f" providerId="LiveId" clId="{1B3C70B8-77C4-4486-8B3C-4C8ED1A1B5DA}" dt="2022-08-13T07:17:38.524" v="2207"/>
          <ac:spMkLst>
            <pc:docMk/>
            <pc:sldMk cId="2713018546" sldId="512"/>
            <ac:spMk id="28" creationId="{54E9A2D2-C861-32C5-3B3E-BDA1B0BB0FBA}"/>
          </ac:spMkLst>
        </pc:spChg>
        <pc:spChg chg="add mod">
          <ac:chgData name="Manish Sharma" userId="b799adb9ba789c8f" providerId="LiveId" clId="{1B3C70B8-77C4-4486-8B3C-4C8ED1A1B5DA}" dt="2022-08-13T07:17:55.501" v="2208"/>
          <ac:spMkLst>
            <pc:docMk/>
            <pc:sldMk cId="2713018546" sldId="512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1" creationId="{FF9E78AB-6751-096B-295F-33A88EFDB8D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2" creationId="{D415E471-9F08-589C-A115-376F8FC5A11F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3" creationId="{B66ACB11-D4F5-552B-CCD9-04EEC7361B1E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4" creationId="{79942EDF-2B8F-6010-7E4B-58A71C1670B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5" creationId="{D4293B09-6C0C-6A8B-BA58-95C36C102365}"/>
          </ac:spMkLst>
        </pc:spChg>
        <pc:spChg chg="add mod">
          <ac:chgData name="Manish Sharma" userId="b799adb9ba789c8f" providerId="LiveId" clId="{1B3C70B8-77C4-4486-8B3C-4C8ED1A1B5DA}" dt="2022-08-13T07:18:39.747" v="2209"/>
          <ac:spMkLst>
            <pc:docMk/>
            <pc:sldMk cId="2713018546" sldId="512"/>
            <ac:spMk id="36" creationId="{F9B88AD3-45AA-410D-0BD2-44A7CEA0E1F9}"/>
          </ac:spMkLst>
        </pc:spChg>
        <pc:spChg chg="add mod">
          <ac:chgData name="Manish Sharma" userId="b799adb9ba789c8f" providerId="LiveId" clId="{1B3C70B8-77C4-4486-8B3C-4C8ED1A1B5DA}" dt="2022-08-13T07:38:33.703" v="2210"/>
          <ac:spMkLst>
            <pc:docMk/>
            <pc:sldMk cId="2713018546" sldId="512"/>
            <ac:spMk id="37" creationId="{FE32139B-62C3-406C-51BC-B5A068D0A517}"/>
          </ac:spMkLst>
        </pc:spChg>
        <pc:spChg chg="add mod">
          <ac:chgData name="Manish Sharma" userId="b799adb9ba789c8f" providerId="LiveId" clId="{1B3C70B8-77C4-4486-8B3C-4C8ED1A1B5DA}" dt="2022-08-13T07:38:40.099" v="2211"/>
          <ac:spMkLst>
            <pc:docMk/>
            <pc:sldMk cId="2713018546" sldId="512"/>
            <ac:spMk id="38" creationId="{2E6125E3-B504-E8E0-05B7-A0C67BD8AD1A}"/>
          </ac:spMkLst>
        </pc:sp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6" creationId="{D6A4489E-488C-5EDE-4866-BF10582250CB}"/>
          </ac:cxnSpMkLst>
        </pc:cxnChg>
        <pc:cxnChg chg="add mod">
          <ac:chgData name="Manish Sharma" userId="b799adb9ba789c8f" providerId="LiveId" clId="{1B3C70B8-77C4-4486-8B3C-4C8ED1A1B5DA}" dt="2022-08-13T07:14:48.666" v="2200"/>
          <ac:cxnSpMkLst>
            <pc:docMk/>
            <pc:sldMk cId="2713018546" sldId="512"/>
            <ac:cxnSpMk id="7" creationId="{EA353F45-C569-807E-49A3-F591E1DDA504}"/>
          </ac:cxnSpMkLst>
        </pc:cxnChg>
        <pc:cxnChg chg="add mod">
          <ac:chgData name="Manish Sharma" userId="b799adb9ba789c8f" providerId="LiveId" clId="{1B3C70B8-77C4-4486-8B3C-4C8ED1A1B5DA}" dt="2022-08-13T07:16:24.797" v="2202"/>
          <ac:cxnSpMkLst>
            <pc:docMk/>
            <pc:sldMk cId="2713018546" sldId="512"/>
            <ac:cxnSpMk id="15" creationId="{2A2991A9-05BF-4098-032E-708EB294AE98}"/>
          </ac:cxnSpMkLst>
        </pc:cxnChg>
        <pc:cxnChg chg="add mod">
          <ac:chgData name="Manish Sharma" userId="b799adb9ba789c8f" providerId="LiveId" clId="{1B3C70B8-77C4-4486-8B3C-4C8ED1A1B5DA}" dt="2022-08-13T07:17:04.614" v="2205"/>
          <ac:cxnSpMkLst>
            <pc:docMk/>
            <pc:sldMk cId="2713018546" sldId="512"/>
            <ac:cxnSpMk id="23" creationId="{4B19C541-2C4B-9849-0C95-04993F4845BA}"/>
          </ac:cxnSpMkLst>
        </pc:cxnChg>
        <pc:cxnChg chg="add mod">
          <ac:chgData name="Manish Sharma" userId="b799adb9ba789c8f" providerId="LiveId" clId="{1B3C70B8-77C4-4486-8B3C-4C8ED1A1B5DA}" dt="2022-08-13T07:17:19.459" v="2206"/>
          <ac:cxnSpMkLst>
            <pc:docMk/>
            <pc:sldMk cId="2713018546" sldId="512"/>
            <ac:cxnSpMk id="25" creationId="{3AD79D7E-3830-A2A1-ABB2-8D392B028AB9}"/>
          </ac:cxnSpMkLst>
        </pc:cxnChg>
        <pc:cxnChg chg="add mod">
          <ac:chgData name="Manish Sharma" userId="b799adb9ba789c8f" providerId="LiveId" clId="{1B3C70B8-77C4-4486-8B3C-4C8ED1A1B5DA}" dt="2022-08-13T07:17:38.524" v="2207"/>
          <ac:cxnSpMkLst>
            <pc:docMk/>
            <pc:sldMk cId="2713018546" sldId="512"/>
            <ac:cxnSpMk id="27" creationId="{583E7438-D686-66F3-0FF3-1A9A05279AF6}"/>
          </ac:cxnSpMkLst>
        </pc:cxnChg>
        <pc:cxnChg chg="add mod">
          <ac:chgData name="Manish Sharma" userId="b799adb9ba789c8f" providerId="LiveId" clId="{1B3C70B8-77C4-4486-8B3C-4C8ED1A1B5DA}" dt="2022-08-13T07:17:55.501" v="2208"/>
          <ac:cxnSpMkLst>
            <pc:docMk/>
            <pc:sldMk cId="2713018546" sldId="512"/>
            <ac:cxnSpMk id="29" creationId="{DFFAADB0-F1B8-CDC2-2081-AE92D2890C42}"/>
          </ac:cxnSpMkLst>
        </pc:cxnChg>
      </pc:sldChg>
      <pc:sldChg chg="addSp modSp add mod">
        <pc:chgData name="Manish Sharma" userId="b799adb9ba789c8f" providerId="LiveId" clId="{1B3C70B8-77C4-4486-8B3C-4C8ED1A1B5DA}" dt="2022-08-13T10:04:30.477" v="2216"/>
        <pc:sldMkLst>
          <pc:docMk/>
          <pc:sldMk cId="3375105518" sldId="513"/>
        </pc:sldMkLst>
        <pc:spChg chg="add mod">
          <ac:chgData name="Manish Sharma" userId="b799adb9ba789c8f" providerId="LiveId" clId="{1B3C70B8-77C4-4486-8B3C-4C8ED1A1B5DA}" dt="2022-08-13T10:04:15.595" v="2215"/>
          <ac:spMkLst>
            <pc:docMk/>
            <pc:sldMk cId="3375105518" sldId="513"/>
            <ac:spMk id="2" creationId="{06A731C7-F834-25EC-F2B3-0D5F85D8AE5B}"/>
          </ac:spMkLst>
        </pc:spChg>
        <pc:spChg chg="mod">
          <ac:chgData name="Manish Sharma" userId="b799adb9ba789c8f" providerId="LiveId" clId="{1B3C70B8-77C4-4486-8B3C-4C8ED1A1B5DA}" dt="2022-08-13T10:04:10.855" v="2214" actId="1076"/>
          <ac:spMkLst>
            <pc:docMk/>
            <pc:sldMk cId="3375105518" sldId="513"/>
            <ac:spMk id="30" creationId="{94CF0DCF-CA79-A50E-4C5C-A0BADC1F327F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39" creationId="{2DFA5461-F56F-F4DC-83D7-7D20D6398BE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0" creationId="{72A7264E-B403-1EE3-ED36-6F07724B203D}"/>
          </ac:spMkLst>
        </pc:spChg>
        <pc:spChg chg="add mod">
          <ac:chgData name="Manish Sharma" userId="b799adb9ba789c8f" providerId="LiveId" clId="{1B3C70B8-77C4-4486-8B3C-4C8ED1A1B5DA}" dt="2022-08-13T10:04:30.477" v="2216"/>
          <ac:spMkLst>
            <pc:docMk/>
            <pc:sldMk cId="3375105518" sldId="513"/>
            <ac:spMk id="41" creationId="{5A36BD08-A38C-FEBA-FA08-1F51B790F950}"/>
          </ac:spMkLst>
        </pc:sp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2" creationId="{2EFDE987-EDC8-34E2-C0C2-4E979D1487B4}"/>
          </ac:cxnSpMkLst>
        </pc:cxnChg>
        <pc:cxnChg chg="add mod">
          <ac:chgData name="Manish Sharma" userId="b799adb9ba789c8f" providerId="LiveId" clId="{1B3C70B8-77C4-4486-8B3C-4C8ED1A1B5DA}" dt="2022-08-13T10:04:30.477" v="2216"/>
          <ac:cxnSpMkLst>
            <pc:docMk/>
            <pc:sldMk cId="3375105518" sldId="513"/>
            <ac:cxnSpMk id="43" creationId="{998CD0C3-405B-6E69-4830-731CD88F0D34}"/>
          </ac:cxnSpMkLst>
        </pc:cxnChg>
      </pc:sldChg>
      <pc:sldChg chg="addSp modSp new mod setBg">
        <pc:chgData name="Manish Sharma" userId="b799adb9ba789c8f" providerId="LiveId" clId="{1B3C70B8-77C4-4486-8B3C-4C8ED1A1B5DA}" dt="2022-08-13T10:07:30.814" v="2315" actId="20577"/>
        <pc:sldMkLst>
          <pc:docMk/>
          <pc:sldMk cId="312666115" sldId="514"/>
        </pc:sldMkLst>
        <pc:spChg chg="mod">
          <ac:chgData name="Manish Sharma" userId="b799adb9ba789c8f" providerId="LiveId" clId="{1B3C70B8-77C4-4486-8B3C-4C8ED1A1B5DA}" dt="2022-08-13T10:07:30.814" v="2315" actId="20577"/>
          <ac:spMkLst>
            <pc:docMk/>
            <pc:sldMk cId="312666115" sldId="514"/>
            <ac:spMk id="2" creationId="{E90B8CCE-6B8C-FA64-E8F5-C35147EAA49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7" creationId="{C66F2F30-5DC0-44A0-BFA6-E12F46ED16DA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9" creationId="{85872F57-7F42-4F97-8391-DDC8D0054C03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1" creationId="{04DC2037-48A0-4F22-B9D4-8EAEBC780AB4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3" creationId="{0006CBFD-ADA0-43D1-9332-9C34CA1C76ED}"/>
          </ac:spMkLst>
        </pc:spChg>
        <pc:spChg chg="add">
          <ac:chgData name="Manish Sharma" userId="b799adb9ba789c8f" providerId="LiveId" clId="{1B3C70B8-77C4-4486-8B3C-4C8ED1A1B5DA}" dt="2022-08-13T10:07:26.836" v="2314" actId="26606"/>
          <ac:spMkLst>
            <pc:docMk/>
            <pc:sldMk cId="312666115" sldId="514"/>
            <ac:spMk id="15" creationId="{2B931666-F28F-45F3-A074-66D2272D580B}"/>
          </ac:spMkLst>
        </pc:spChg>
      </pc:sldChg>
    </pc:docChg>
  </pc:docChgLst>
  <pc:docChgLst>
    <pc:chgData name="Manish Sharma" userId="b799adb9ba789c8f" providerId="LiveId" clId="{EBEA4F15-CD72-47E1-A609-4F092BECF765}"/>
    <pc:docChg chg="undo redo custSel addSld delSld modSld sldOrd">
      <pc:chgData name="Manish Sharma" userId="b799adb9ba789c8f" providerId="LiveId" clId="{EBEA4F15-CD72-47E1-A609-4F092BECF765}" dt="2021-12-24T11:33:09.047" v="2055" actId="20577"/>
      <pc:docMkLst>
        <pc:docMk/>
      </pc:docMkLst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387056038" sldId="257"/>
        </pc:sldMkLst>
        <pc:spChg chg="mod">
          <ac:chgData name="Manish Sharma" userId="b799adb9ba789c8f" providerId="LiveId" clId="{EBEA4F15-CD72-47E1-A609-4F092BECF765}" dt="2021-12-20T03:36:50.516" v="8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9680776" sldId="2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42778960" sldId="2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81098565" sldId="26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77432228" sldId="26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09657197" sldId="2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040551395" sldId="26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0" sldId="269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231286370" sldId="2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4889720" sldId="27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041794992" sldId="27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29096108" sldId="2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27294765" sldId="276"/>
        </pc:sldMkLst>
      </pc:sldChg>
      <pc:sldChg chg="add">
        <pc:chgData name="Manish Sharma" userId="b799adb9ba789c8f" providerId="LiveId" clId="{EBEA4F15-CD72-47E1-A609-4F092BECF765}" dt="2021-12-22T07:47:35.036" v="1769"/>
        <pc:sldMkLst>
          <pc:docMk/>
          <pc:sldMk cId="1937767460" sldId="27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6634141" sldId="2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42683978" sldId="2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722122107" sldId="2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70224024" sldId="28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8707546" sldId="2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12244625" sldId="2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6466874" sldId="2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0506059" sldId="28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1659111" sldId="2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66340807" sldId="28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6984177" sldId="2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19827636" sldId="289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1535532918" sldId="2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34741750" sldId="290"/>
        </pc:sldMkLst>
      </pc:sldChg>
      <pc:sldChg chg="add">
        <pc:chgData name="Manish Sharma" userId="b799adb9ba789c8f" providerId="LiveId" clId="{EBEA4F15-CD72-47E1-A609-4F092BECF765}" dt="2021-12-23T05:56:50.535" v="1795"/>
        <pc:sldMkLst>
          <pc:docMk/>
          <pc:sldMk cId="927873483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52480271" sldId="29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49329401" sldId="292"/>
        </pc:sldMkLst>
      </pc:sldChg>
      <pc:sldChg chg="add">
        <pc:chgData name="Manish Sharma" userId="b799adb9ba789c8f" providerId="LiveId" clId="{EBEA4F15-CD72-47E1-A609-4F092BECF765}" dt="2021-12-23T07:14:08.855" v="1819"/>
        <pc:sldMkLst>
          <pc:docMk/>
          <pc:sldMk cId="4125748975" sldId="29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508209" sldId="295"/>
        </pc:sldMkLst>
      </pc:sldChg>
      <pc:sldChg chg="add">
        <pc:chgData name="Manish Sharma" userId="b799adb9ba789c8f" providerId="LiveId" clId="{EBEA4F15-CD72-47E1-A609-4F092BECF765}" dt="2021-12-24T03:48:11.753" v="2011"/>
        <pc:sldMkLst>
          <pc:docMk/>
          <pc:sldMk cId="3776691465" sldId="29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5672511" sldId="2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48991383" sldId="29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80455687" sldId="2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51039886" sldId="300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31516676" sldId="301"/>
        </pc:sldMkLst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1472156985" sldId="302"/>
        </pc:sldMkLst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2" creationId="{BE6D569B-9089-4874-BE94-F5D477F8369C}"/>
          </ac:spMkLst>
        </pc:spChg>
        <pc:spChg chg="add mod">
          <ac:chgData name="Manish Sharma" userId="b799adb9ba789c8f" providerId="LiveId" clId="{EBEA4F15-CD72-47E1-A609-4F092BECF765}" dt="2021-12-20T03:46:39.151" v="11"/>
          <ac:spMkLst>
            <pc:docMk/>
            <pc:sldMk cId="1472156985" sldId="302"/>
            <ac:spMk id="3" creationId="{105210A8-F0FB-4053-81B8-DDE6EE37EA68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5" creationId="{0A280E28-CC1F-49EB-BCB5-85FF329CB98C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6" creationId="{0CAD0F51-5E23-499C-AEAF-C1A1F10BDFB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8" creationId="{D9D5E796-8C68-43AA-9E4E-09C3C6832262}"/>
          </ac:spMkLst>
        </pc:spChg>
        <pc:spChg chg="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9" creationId="{8947CBEF-E447-4097-9C8D-EEDC1756E231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1" creationId="{84ABCA22-D821-49AC-9934-E5D873159536}"/>
          </ac:spMkLst>
        </pc:spChg>
        <pc:spChg chg="add mod">
          <ac:chgData name="Manish Sharma" userId="b799adb9ba789c8f" providerId="LiveId" clId="{EBEA4F15-CD72-47E1-A609-4F092BECF765}" dt="2021-12-20T03:46:50.748" v="12"/>
          <ac:spMkLst>
            <pc:docMk/>
            <pc:sldMk cId="1472156985" sldId="302"/>
            <ac:spMk id="13" creationId="{F3E6913E-0E5F-4231-B4FB-A2344E4E84FF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4" creationId="{94F08950-7090-4F7A-887C-C25C51B1BC5B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5" creationId="{4C0B6C3B-C3ED-4981-B242-1DD094B4A008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6" creationId="{6C81CE44-EBA7-40E0-B572-D2D123D10275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7" creationId="{10315C19-396D-41C7-8956-30C023B38B4C}"/>
          </ac:spMkLst>
        </pc:spChg>
        <pc:spChg chg="add mod">
          <ac:chgData name="Manish Sharma" userId="b799adb9ba789c8f" providerId="LiveId" clId="{EBEA4F15-CD72-47E1-A609-4F092BECF765}" dt="2021-12-20T03:47:12.038" v="13"/>
          <ac:spMkLst>
            <pc:docMk/>
            <pc:sldMk cId="1472156985" sldId="302"/>
            <ac:spMk id="18" creationId="{0A28A19A-0C49-47AE-82EF-D071DF458F76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1" creationId="{20226CE7-753E-4063-8785-FFAB95A49D10}"/>
          </ac:spMkLst>
        </pc:spChg>
        <pc:spChg chg="add 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2" creationId="{8FB0A0B9-49E1-409C-8F35-4D7B2FC2F451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4" creationId="{07D4F9EB-2859-49F0-B520-78B0FE802526}"/>
          </ac:spMkLst>
        </pc:spChg>
        <pc:spChg chg="mod">
          <ac:chgData name="Manish Sharma" userId="b799adb9ba789c8f" providerId="LiveId" clId="{EBEA4F15-CD72-47E1-A609-4F092BECF765}" dt="2021-12-20T03:47:37.017" v="14"/>
          <ac:spMkLst>
            <pc:docMk/>
            <pc:sldMk cId="1472156985" sldId="302"/>
            <ac:spMk id="25" creationId="{25506455-B695-449B-809B-77A373E95A93}"/>
          </ac:spMkLst>
        </pc:s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4" creationId="{4CBA869F-17DF-4A56-80EA-0F8EB2A92E84}"/>
          </ac:grpSpMkLst>
        </pc:grpChg>
        <pc:grpChg chg="add mod">
          <ac:chgData name="Manish Sharma" userId="b799adb9ba789c8f" providerId="LiveId" clId="{EBEA4F15-CD72-47E1-A609-4F092BECF765}" dt="2021-12-20T03:46:50.748" v="12"/>
          <ac:grpSpMkLst>
            <pc:docMk/>
            <pc:sldMk cId="1472156985" sldId="302"/>
            <ac:grpSpMk id="7" creationId="{7963DDDE-25E7-4EFB-92CB-C7FC234365DC}"/>
          </ac:grpSpMkLst>
        </pc:grpChg>
        <pc:grpChg chg="add mod">
          <ac:chgData name="Manish Sharma" userId="b799adb9ba789c8f" providerId="LiveId" clId="{EBEA4F15-CD72-47E1-A609-4F092BECF765}" dt="2021-12-20T03:47:37.017" v="14"/>
          <ac:grpSpMkLst>
            <pc:docMk/>
            <pc:sldMk cId="1472156985" sldId="302"/>
            <ac:grpSpMk id="23" creationId="{FB179BBE-5436-4964-80EE-655697239AA6}"/>
          </ac:grpSpMkLst>
        </pc:grp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0" creationId="{25A54C35-FA8E-42D3-AD80-602D0AD2E548}"/>
          </ac:cxnSpMkLst>
        </pc:cxnChg>
        <pc:cxnChg chg="add mod">
          <ac:chgData name="Manish Sharma" userId="b799adb9ba789c8f" providerId="LiveId" clId="{EBEA4F15-CD72-47E1-A609-4F092BECF765}" dt="2021-12-20T03:46:50.748" v="12"/>
          <ac:cxnSpMkLst>
            <pc:docMk/>
            <pc:sldMk cId="1472156985" sldId="302"/>
            <ac:cxnSpMk id="12" creationId="{8F97EF5E-DED5-41A7-8388-044451DEEA79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19" creationId="{C8F50894-AA62-4E9D-BBC1-4BF51534D441}"/>
          </ac:cxnSpMkLst>
        </pc:cxnChg>
        <pc:cxnChg chg="add mod">
          <ac:chgData name="Manish Sharma" userId="b799adb9ba789c8f" providerId="LiveId" clId="{EBEA4F15-CD72-47E1-A609-4F092BECF765}" dt="2021-12-20T03:47:37.017" v="14"/>
          <ac:cxnSpMkLst>
            <pc:docMk/>
            <pc:sldMk cId="1472156985" sldId="302"/>
            <ac:cxnSpMk id="20" creationId="{47896B2D-0636-4DE9-99C9-7E27D9D3A633}"/>
          </ac:cxnSpMkLst>
        </pc:cxnChg>
      </pc:sldChg>
      <pc:sldChg chg="addSp modSp new add del">
        <pc:chgData name="Manish Sharma" userId="b799adb9ba789c8f" providerId="LiveId" clId="{EBEA4F15-CD72-47E1-A609-4F092BECF765}" dt="2021-12-21T05:40:56.815" v="653" actId="47"/>
        <pc:sldMkLst>
          <pc:docMk/>
          <pc:sldMk cId="428956353" sldId="303"/>
        </pc:sldMkLst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2" creationId="{5A56C8F0-2FF4-45D0-9325-E08F7AC863AD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4" creationId="{72C7CDF9-0ABE-489C-AD04-C3A730F80257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5" creationId="{B1768AA4-CFCD-48C5-A777-A58189932C01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7" creationId="{7B843F53-7F87-47BA-B89B-D3BF9805EB9F}"/>
          </ac:spMkLst>
        </pc:spChg>
        <pc:spChg chg="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8" creationId="{43EB349E-DFC1-4472-AA16-C8BDCD2AD5F5}"/>
          </ac:spMkLst>
        </pc:spChg>
        <pc:spChg chg="add mod">
          <ac:chgData name="Manish Sharma" userId="b799adb9ba789c8f" providerId="LiveId" clId="{EBEA4F15-CD72-47E1-A609-4F092BECF765}" dt="2021-12-20T03:49:10.994" v="16"/>
          <ac:spMkLst>
            <pc:docMk/>
            <pc:sldMk cId="428956353" sldId="303"/>
            <ac:spMk id="10" creationId="{AA4D0BBF-FCE3-4233-9138-CA4C17949A2A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1" creationId="{C596944D-CD60-494E-8086-A1910F5312C4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3" creationId="{CF34A49E-CF4C-404F-819E-7D655805F120}"/>
          </ac:spMkLst>
        </pc:spChg>
        <pc:spChg chg="add mod">
          <ac:chgData name="Manish Sharma" userId="b799adb9ba789c8f" providerId="LiveId" clId="{EBEA4F15-CD72-47E1-A609-4F092BECF765}" dt="2021-12-20T03:49:30.554" v="17"/>
          <ac:spMkLst>
            <pc:docMk/>
            <pc:sldMk cId="428956353" sldId="303"/>
            <ac:spMk id="15" creationId="{A6DBF543-EEBF-4D2A-9378-D438DF52BF8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6" creationId="{648C7791-4251-4562-A729-6064C1F77EEE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7" creationId="{E614257B-A4CE-4F76-B602-5C2911C7987D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8" creationId="{2B32528E-FD16-4D7D-842F-219B7466A362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19" creationId="{E55BFAAB-A735-4AAB-8F4B-184F35C4C918}"/>
          </ac:spMkLst>
        </pc:spChg>
        <pc:spChg chg="add mod">
          <ac:chgData name="Manish Sharma" userId="b799adb9ba789c8f" providerId="LiveId" clId="{EBEA4F15-CD72-47E1-A609-4F092BECF765}" dt="2021-12-20T03:49:50.763" v="18"/>
          <ac:spMkLst>
            <pc:docMk/>
            <pc:sldMk cId="428956353" sldId="303"/>
            <ac:spMk id="20" creationId="{FDD87E20-A14E-469A-8E92-D712C5C3B963}"/>
          </ac:spMkLst>
        </pc:spChg>
        <pc:spChg chg="add mod">
          <ac:chgData name="Manish Sharma" userId="b799adb9ba789c8f" providerId="LiveId" clId="{EBEA4F15-CD72-47E1-A609-4F092BECF765}" dt="2021-12-20T03:50:02.951" v="19"/>
          <ac:spMkLst>
            <pc:docMk/>
            <pc:sldMk cId="428956353" sldId="303"/>
            <ac:spMk id="23" creationId="{52335149-0CEE-45C9-AB03-729BA3A91D37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5" creationId="{996F49C3-85DF-4F1F-AB16-DCA77FE6C80B}"/>
          </ac:spMkLst>
        </pc:spChg>
        <pc:spChg chg="add 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6" creationId="{AF2635AE-4AC4-4D7C-916F-86D00A4DED24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8" creationId="{C5C23120-7A8B-42AF-A4E5-53F2B501182D}"/>
          </ac:spMkLst>
        </pc:spChg>
        <pc:spChg chg="mod">
          <ac:chgData name="Manish Sharma" userId="b799adb9ba789c8f" providerId="LiveId" clId="{EBEA4F15-CD72-47E1-A609-4F092BECF765}" dt="2021-12-20T03:50:33.927" v="20"/>
          <ac:spMkLst>
            <pc:docMk/>
            <pc:sldMk cId="428956353" sldId="303"/>
            <ac:spMk id="29" creationId="{B0E2023E-F6D3-447C-A5D8-4CB375B9B29E}"/>
          </ac:spMkLst>
        </pc:s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3" creationId="{01A0145E-A85B-4394-AE16-15323F136F5D}"/>
          </ac:grpSpMkLst>
        </pc:grpChg>
        <pc:grpChg chg="add mod">
          <ac:chgData name="Manish Sharma" userId="b799adb9ba789c8f" providerId="LiveId" clId="{EBEA4F15-CD72-47E1-A609-4F092BECF765}" dt="2021-12-20T03:49:10.994" v="16"/>
          <ac:grpSpMkLst>
            <pc:docMk/>
            <pc:sldMk cId="428956353" sldId="303"/>
            <ac:grpSpMk id="6" creationId="{22B9B637-7B71-4F60-A9AD-2D4758C7DA6F}"/>
          </ac:grpSpMkLst>
        </pc:grpChg>
        <pc:grpChg chg="add mod">
          <ac:chgData name="Manish Sharma" userId="b799adb9ba789c8f" providerId="LiveId" clId="{EBEA4F15-CD72-47E1-A609-4F092BECF765}" dt="2021-12-20T03:50:33.927" v="20"/>
          <ac:grpSpMkLst>
            <pc:docMk/>
            <pc:sldMk cId="428956353" sldId="303"/>
            <ac:grpSpMk id="27" creationId="{CC1314C3-449D-4D17-970C-36FD4B180DAC}"/>
          </ac:grpSpMkLst>
        </pc:grpChg>
        <pc:cxnChg chg="add mod">
          <ac:chgData name="Manish Sharma" userId="b799adb9ba789c8f" providerId="LiveId" clId="{EBEA4F15-CD72-47E1-A609-4F092BECF765}" dt="2021-12-20T03:49:10.994" v="16"/>
          <ac:cxnSpMkLst>
            <pc:docMk/>
            <pc:sldMk cId="428956353" sldId="303"/>
            <ac:cxnSpMk id="9" creationId="{B30E673A-FF46-46D7-B11C-64997493B46F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2" creationId="{7AFE1B6E-BD68-4BD1-8ECC-B2FCC0836D3A}"/>
          </ac:cxnSpMkLst>
        </pc:cxnChg>
        <pc:cxnChg chg="add mod">
          <ac:chgData name="Manish Sharma" userId="b799adb9ba789c8f" providerId="LiveId" clId="{EBEA4F15-CD72-47E1-A609-4F092BECF765}" dt="2021-12-20T03:49:30.554" v="17"/>
          <ac:cxnSpMkLst>
            <pc:docMk/>
            <pc:sldMk cId="428956353" sldId="303"/>
            <ac:cxnSpMk id="14" creationId="{BFE16DB8-95E7-4B4B-ADF7-941A2700084A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1" creationId="{E93874A9-702A-4B4B-89A5-FD5CD96E2C9F}"/>
          </ac:cxnSpMkLst>
        </pc:cxnChg>
        <pc:cxnChg chg="add mod">
          <ac:chgData name="Manish Sharma" userId="b799adb9ba789c8f" providerId="LiveId" clId="{EBEA4F15-CD72-47E1-A609-4F092BECF765}" dt="2021-12-20T03:50:02.951" v="19"/>
          <ac:cxnSpMkLst>
            <pc:docMk/>
            <pc:sldMk cId="428956353" sldId="303"/>
            <ac:cxnSpMk id="22" creationId="{127C5B77-FAD5-44E5-9679-01DC3CFA9B1B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24" creationId="{DE69A9D2-AFF4-4B96-AC28-6265C21051FA}"/>
          </ac:cxnSpMkLst>
        </pc:cxnChg>
        <pc:cxnChg chg="add mod">
          <ac:chgData name="Manish Sharma" userId="b799adb9ba789c8f" providerId="LiveId" clId="{EBEA4F15-CD72-47E1-A609-4F092BECF765}" dt="2021-12-20T03:50:33.927" v="20"/>
          <ac:cxnSpMkLst>
            <pc:docMk/>
            <pc:sldMk cId="428956353" sldId="303"/>
            <ac:cxnSpMk id="30" creationId="{22DEC4E6-ED11-4243-B7B3-F36AD5813FDB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2184828741" sldId="304"/>
        </pc:sldMkLst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2" creationId="{A05E5C99-FB32-461D-8016-FA55D1A2512B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6" creationId="{EE6C041B-A2E8-4AC8-944C-050084B9550F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7" creationId="{70D38F7E-519E-43C5-8364-61F68584DD4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9" creationId="{A5E868D9-7E68-4C2B-9F35-F7A4E37D4821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0" creationId="{030D42D6-8BD8-4FA0-9168-F0C999DB228C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2" creationId="{41A7A91F-4105-4B01-AB0A-38E43A97D2D5}"/>
          </ac:spMkLst>
        </pc:spChg>
        <pc:spChg chg="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3" creationId="{107B794A-A457-4510-A0B5-E2D84F4EFB3C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4" creationId="{E778DC23-4A6D-42A9-9B85-4C3069B4AE63}"/>
          </ac:spMkLst>
        </pc:spChg>
        <pc:spChg chg="add mod">
          <ac:chgData name="Manish Sharma" userId="b799adb9ba789c8f" providerId="LiveId" clId="{EBEA4F15-CD72-47E1-A609-4F092BECF765}" dt="2021-12-20T03:55:35.348" v="22"/>
          <ac:spMkLst>
            <pc:docMk/>
            <pc:sldMk cId="2184828741" sldId="304"/>
            <ac:spMk id="15" creationId="{9AC03A20-A705-4F2A-9EF9-A48DFA339808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7" creationId="{D5A96325-8B0C-4E0B-A32D-F2CABB90125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19" creationId="{2ABCB5C6-984B-4BF9-BBF1-E037A8075F86}"/>
          </ac:spMkLst>
        </pc:spChg>
        <pc:spChg chg="add mod">
          <ac:chgData name="Manish Sharma" userId="b799adb9ba789c8f" providerId="LiveId" clId="{EBEA4F15-CD72-47E1-A609-4F092BECF765}" dt="2021-12-20T03:55:43.687" v="23"/>
          <ac:spMkLst>
            <pc:docMk/>
            <pc:sldMk cId="2184828741" sldId="304"/>
            <ac:spMk id="21" creationId="{752A0991-7C11-4DEC-ABFC-FE968560A05E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2" creationId="{16B74D95-84BC-4396-BDE1-556DF669B8B0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3" creationId="{F6E3A1B7-FB5D-47B2-B0FD-22DEE7750DC6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4" creationId="{10EB1F60-3B21-44A6-81CF-3D1A57C54D51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5" creationId="{FC89168B-9EF3-49AA-94CF-473E64E4BFD5}"/>
          </ac:spMkLst>
        </pc:spChg>
        <pc:spChg chg="add mod">
          <ac:chgData name="Manish Sharma" userId="b799adb9ba789c8f" providerId="LiveId" clId="{EBEA4F15-CD72-47E1-A609-4F092BECF765}" dt="2021-12-20T03:55:57.408" v="24"/>
          <ac:spMkLst>
            <pc:docMk/>
            <pc:sldMk cId="2184828741" sldId="304"/>
            <ac:spMk id="26" creationId="{39011B01-EF9B-45DB-BD2A-D9F5E923091C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29" creationId="{D0102FC7-B9ED-489E-B34C-92E450E2EEDD}"/>
          </ac:spMkLst>
        </pc:spChg>
        <pc:spChg chg="add mod">
          <ac:chgData name="Manish Sharma" userId="b799adb9ba789c8f" providerId="LiveId" clId="{EBEA4F15-CD72-47E1-A609-4F092BECF765}" dt="2021-12-20T03:56:11.142" v="25"/>
          <ac:spMkLst>
            <pc:docMk/>
            <pc:sldMk cId="2184828741" sldId="304"/>
            <ac:spMk id="30" creationId="{C1E120DB-6E69-436C-8BB2-9792B49033CC}"/>
          </ac:spMkLst>
        </pc:spChg>
        <pc:spChg chg="add mod">
          <ac:chgData name="Manish Sharma" userId="b799adb9ba789c8f" providerId="LiveId" clId="{EBEA4F15-CD72-47E1-A609-4F092BECF765}" dt="2021-12-20T03:56:17.846" v="26"/>
          <ac:spMkLst>
            <pc:docMk/>
            <pc:sldMk cId="2184828741" sldId="304"/>
            <ac:spMk id="31" creationId="{E7F80B6B-EE9D-444C-BFFA-40003621536F}"/>
          </ac:spMkLst>
        </pc:spChg>
        <pc:spChg chg="add mod">
          <ac:chgData name="Manish Sharma" userId="b799adb9ba789c8f" providerId="LiveId" clId="{EBEA4F15-CD72-47E1-A609-4F092BECF765}" dt="2021-12-20T03:56:33.414" v="27"/>
          <ac:spMkLst>
            <pc:docMk/>
            <pc:sldMk cId="2184828741" sldId="304"/>
            <ac:spMk id="32" creationId="{D4A16D9B-1D40-4BB5-8AC5-69BEF0E1017D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5" creationId="{30DF236B-6B76-44C6-9647-F61902D50B7B}"/>
          </ac:spMkLst>
        </pc:spChg>
        <pc:spChg chg="mod">
          <ac:chgData name="Manish Sharma" userId="b799adb9ba789c8f" providerId="LiveId" clId="{EBEA4F15-CD72-47E1-A609-4F092BECF765}" dt="2021-12-20T03:56:45.719" v="28"/>
          <ac:spMkLst>
            <pc:docMk/>
            <pc:sldMk cId="2184828741" sldId="304"/>
            <ac:spMk id="36" creationId="{AEED5BD8-0B4A-4BAF-AE34-C58F002EC31F}"/>
          </ac:spMkLst>
        </pc:spChg>
        <pc:spChg chg="add mod">
          <ac:chgData name="Manish Sharma" userId="b799adb9ba789c8f" providerId="LiveId" clId="{EBEA4F15-CD72-47E1-A609-4F092BECF765}" dt="2021-12-20T03:57:45.094" v="30" actId="14100"/>
          <ac:spMkLst>
            <pc:docMk/>
            <pc:sldMk cId="2184828741" sldId="304"/>
            <ac:spMk id="37" creationId="{3DFEA784-B41B-4C52-B1A4-ED3B1B193E3A}"/>
          </ac:spMkLst>
        </pc:s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5" creationId="{B9A991E3-C055-4858-9431-6151E671C0DC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8" creationId="{F6A453D8-192C-4169-A5CF-B236E0A09E4E}"/>
          </ac:grpSpMkLst>
        </pc:grpChg>
        <pc:grpChg chg="add mod">
          <ac:chgData name="Manish Sharma" userId="b799adb9ba789c8f" providerId="LiveId" clId="{EBEA4F15-CD72-47E1-A609-4F092BECF765}" dt="2021-12-20T03:55:35.348" v="22"/>
          <ac:grpSpMkLst>
            <pc:docMk/>
            <pc:sldMk cId="2184828741" sldId="304"/>
            <ac:grpSpMk id="11" creationId="{3345D499-5CC7-439A-9C98-10E1C7CFA715}"/>
          </ac:grpSpMkLst>
        </pc:grpChg>
        <pc:grpChg chg="add mod">
          <ac:chgData name="Manish Sharma" userId="b799adb9ba789c8f" providerId="LiveId" clId="{EBEA4F15-CD72-47E1-A609-4F092BECF765}" dt="2021-12-20T03:56:45.719" v="28"/>
          <ac:grpSpMkLst>
            <pc:docMk/>
            <pc:sldMk cId="2184828741" sldId="304"/>
            <ac:grpSpMk id="34" creationId="{F1EC0386-EE80-4571-BDAF-5126321AAFA5}"/>
          </ac:grpSpMkLst>
        </pc:grp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3" creationId="{E33D2FAF-B718-4C34-8809-78943E34BD25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4" creationId="{FF37F3B9-8B5E-4845-8862-73CE9002CE56}"/>
          </ac:cxnSpMkLst>
        </pc:cxnChg>
        <pc:cxnChg chg="add mod">
          <ac:chgData name="Manish Sharma" userId="b799adb9ba789c8f" providerId="LiveId" clId="{EBEA4F15-CD72-47E1-A609-4F092BECF765}" dt="2021-12-20T03:55:35.348" v="22"/>
          <ac:cxnSpMkLst>
            <pc:docMk/>
            <pc:sldMk cId="2184828741" sldId="304"/>
            <ac:cxnSpMk id="16" creationId="{CB24C116-5D9C-43E6-A7F7-0303FE5CF5A3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18" creationId="{FFD365CB-1430-4CF5-AE17-61D83FE00386}"/>
          </ac:cxnSpMkLst>
        </pc:cxnChg>
        <pc:cxnChg chg="add mod">
          <ac:chgData name="Manish Sharma" userId="b799adb9ba789c8f" providerId="LiveId" clId="{EBEA4F15-CD72-47E1-A609-4F092BECF765}" dt="2021-12-20T03:55:43.687" v="23"/>
          <ac:cxnSpMkLst>
            <pc:docMk/>
            <pc:sldMk cId="2184828741" sldId="304"/>
            <ac:cxnSpMk id="20" creationId="{E0BFE340-3DD5-4961-99A7-3F967FB0FD4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7" creationId="{276A069B-25EA-461C-9512-12C83761AFBC}"/>
          </ac:cxnSpMkLst>
        </pc:cxnChg>
        <pc:cxnChg chg="add mod">
          <ac:chgData name="Manish Sharma" userId="b799adb9ba789c8f" providerId="LiveId" clId="{EBEA4F15-CD72-47E1-A609-4F092BECF765}" dt="2021-12-20T03:56:11.142" v="25"/>
          <ac:cxnSpMkLst>
            <pc:docMk/>
            <pc:sldMk cId="2184828741" sldId="304"/>
            <ac:cxnSpMk id="28" creationId="{3CF487E2-F82F-4F00-AFC5-B4F56C8D6D83}"/>
          </ac:cxnSpMkLst>
        </pc:cxnChg>
        <pc:cxnChg chg="add mod">
          <ac:chgData name="Manish Sharma" userId="b799adb9ba789c8f" providerId="LiveId" clId="{EBEA4F15-CD72-47E1-A609-4F092BECF765}" dt="2021-12-20T03:56:33.414" v="27"/>
          <ac:cxnSpMkLst>
            <pc:docMk/>
            <pc:sldMk cId="2184828741" sldId="304"/>
            <ac:cxnSpMk id="33" creationId="{3DBAD830-60CD-4552-ABEF-459F85B83C93}"/>
          </ac:cxnSpMkLst>
        </pc:cxnChg>
      </pc:sldChg>
      <pc:sldChg chg="add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5474361" sldId="305"/>
        </pc:sldMkLst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2" creationId="{E5423F97-D96E-4EF7-A714-20BE5AA32B1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3" creationId="{11BB4865-FEC0-48D8-8754-C220797D0BFC}"/>
          </ac:spMkLst>
        </pc:spChg>
        <pc:spChg chg="add 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4" creationId="{0FE7AE99-6A9F-4F5E-A5DF-81E6D5BD507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6" creationId="{E5DF6E30-3963-4570-B160-E0E5157FCE57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7" creationId="{386C7CF4-1238-4679-A841-C43DC46319BA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9" creationId="{8978ED4D-2962-46BF-B4BD-0AD8B683257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0" creationId="{2F1E4CA1-FD0C-4997-85C8-D558BBE80696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2" creationId="{92960A03-DDC1-4DA6-967A-285EC10A2C81}"/>
          </ac:spMkLst>
        </pc:spChg>
        <pc:spChg chg="mod">
          <ac:chgData name="Manish Sharma" userId="b799adb9ba789c8f" providerId="LiveId" clId="{EBEA4F15-CD72-47E1-A609-4F092BECF765}" dt="2021-12-20T04:03:22.251" v="32"/>
          <ac:spMkLst>
            <pc:docMk/>
            <pc:sldMk cId="315474361" sldId="305"/>
            <ac:spMk id="13" creationId="{DCBC1633-3ED8-410B-BBB4-B0995FE00CE6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6" creationId="{7AEC7440-C9EE-4488-AE54-18884B1ECC21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7" creationId="{9ED0320C-AA3C-4DFA-B748-151413FFECE0}"/>
          </ac:spMkLst>
        </pc:spChg>
        <pc:spChg chg="add mod">
          <ac:chgData name="Manish Sharma" userId="b799adb9ba789c8f" providerId="LiveId" clId="{EBEA4F15-CD72-47E1-A609-4F092BECF765}" dt="2021-12-20T04:03:31.236" v="33"/>
          <ac:spMkLst>
            <pc:docMk/>
            <pc:sldMk cId="315474361" sldId="305"/>
            <ac:spMk id="19" creationId="{93985360-1442-4BB3-89E3-1181FA8BB377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0" creationId="{0FEE1CF1-5632-476B-A9BB-4E43BF501E44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1" creationId="{3423802B-9139-4C8D-B05D-873607543EE2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2" creationId="{68EC5B25-919F-4021-AB58-4713CBAF43BB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3" creationId="{52B3FAC1-D5FB-4483-9B14-51449755FCC5}"/>
          </ac:spMkLst>
        </pc:spChg>
        <pc:spChg chg="add mod">
          <ac:chgData name="Manish Sharma" userId="b799adb9ba789c8f" providerId="LiveId" clId="{EBEA4F15-CD72-47E1-A609-4F092BECF765}" dt="2021-12-20T04:03:42.051" v="34"/>
          <ac:spMkLst>
            <pc:docMk/>
            <pc:sldMk cId="315474361" sldId="305"/>
            <ac:spMk id="24" creationId="{B962E305-76AB-480E-9093-D6EB7C18807F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5" creationId="{A7937E94-F477-43F0-A85C-3B70669798E0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6" creationId="{AEC2C477-E617-4AB9-BA4F-D9F4BFC545AA}"/>
          </ac:spMkLst>
        </pc:spChg>
        <pc:spChg chg="add mod">
          <ac:chgData name="Manish Sharma" userId="b799adb9ba789c8f" providerId="LiveId" clId="{EBEA4F15-CD72-47E1-A609-4F092BECF765}" dt="2021-12-20T04:04:01.850" v="35"/>
          <ac:spMkLst>
            <pc:docMk/>
            <pc:sldMk cId="315474361" sldId="305"/>
            <ac:spMk id="29" creationId="{1EEF6F6D-D766-4883-8B2D-55B8F1D8A1BB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1" creationId="{CC105251-D3DA-48C9-9102-CCCB758DD324}"/>
          </ac:spMkLst>
        </pc:spChg>
        <pc:spChg chg="add mod">
          <ac:chgData name="Manish Sharma" userId="b799adb9ba789c8f" providerId="LiveId" clId="{EBEA4F15-CD72-47E1-A609-4F092BECF765}" dt="2021-12-20T04:04:14.313" v="36"/>
          <ac:spMkLst>
            <pc:docMk/>
            <pc:sldMk cId="315474361" sldId="305"/>
            <ac:spMk id="33" creationId="{87BE4A88-76CC-4EAE-8F3F-3E16BC843645}"/>
          </ac:spMkLst>
        </pc:spChg>
        <pc:spChg chg="add mod">
          <ac:chgData name="Manish Sharma" userId="b799adb9ba789c8f" providerId="LiveId" clId="{EBEA4F15-CD72-47E1-A609-4F092BECF765}" dt="2021-12-20T04:07:28.449" v="37"/>
          <ac:spMkLst>
            <pc:docMk/>
            <pc:sldMk cId="315474361" sldId="305"/>
            <ac:spMk id="34" creationId="{08E406AC-8F10-4AF0-8B77-93FFD754B033}"/>
          </ac:spMkLst>
        </pc:spChg>
        <pc:spChg chg="add mod">
          <ac:chgData name="Manish Sharma" userId="b799adb9ba789c8f" providerId="LiveId" clId="{EBEA4F15-CD72-47E1-A609-4F092BECF765}" dt="2021-12-20T04:07:34.645" v="38"/>
          <ac:spMkLst>
            <pc:docMk/>
            <pc:sldMk cId="315474361" sldId="305"/>
            <ac:spMk id="35" creationId="{4B37EECD-ADCF-49F2-9283-31BCEA1631B3}"/>
          </ac:spMkLst>
        </pc:spChg>
        <pc:spChg chg="add mod">
          <ac:chgData name="Manish Sharma" userId="b799adb9ba789c8f" providerId="LiveId" clId="{EBEA4F15-CD72-47E1-A609-4F092BECF765}" dt="2021-12-20T04:09:07.623" v="106" actId="1076"/>
          <ac:spMkLst>
            <pc:docMk/>
            <pc:sldMk cId="315474361" sldId="305"/>
            <ac:spMk id="36" creationId="{6FC06BCC-0701-41B6-ACB1-312B24A4E176}"/>
          </ac:spMkLst>
        </pc:spChg>
        <pc:spChg chg="add mod">
          <ac:chgData name="Manish Sharma" userId="b799adb9ba789c8f" providerId="LiveId" clId="{EBEA4F15-CD72-47E1-A609-4F092BECF765}" dt="2021-12-20T04:09:39.556" v="108" actId="1076"/>
          <ac:spMkLst>
            <pc:docMk/>
            <pc:sldMk cId="315474361" sldId="305"/>
            <ac:spMk id="37" creationId="{C1DE374F-D567-431E-883C-59CA7FF35CA0}"/>
          </ac:spMkLst>
        </pc:spChg>
        <pc:spChg chg="add mod">
          <ac:chgData name="Manish Sharma" userId="b799adb9ba789c8f" providerId="LiveId" clId="{EBEA4F15-CD72-47E1-A609-4F092BECF765}" dt="2021-12-20T04:10:28.135" v="109"/>
          <ac:spMkLst>
            <pc:docMk/>
            <pc:sldMk cId="315474361" sldId="305"/>
            <ac:spMk id="38" creationId="{274C5C5B-378C-4A6C-AA42-C882634E5351}"/>
          </ac:spMkLst>
        </pc:s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5" creationId="{5BB40C3A-4CB9-49D1-B382-ED6918D2D7AF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8" creationId="{B2BA0899-73BB-4F1E-934A-B99028357344}"/>
          </ac:grpSpMkLst>
        </pc:grpChg>
        <pc:grpChg chg="add mod">
          <ac:chgData name="Manish Sharma" userId="b799adb9ba789c8f" providerId="LiveId" clId="{EBEA4F15-CD72-47E1-A609-4F092BECF765}" dt="2021-12-20T04:03:22.251" v="32"/>
          <ac:grpSpMkLst>
            <pc:docMk/>
            <pc:sldMk cId="315474361" sldId="305"/>
            <ac:grpSpMk id="11" creationId="{264472B3-BC19-4C72-BB47-41FCCB31A2AB}"/>
          </ac:grpSpMkLst>
        </pc:grpChg>
        <pc:cxnChg chg="add mod">
          <ac:chgData name="Manish Sharma" userId="b799adb9ba789c8f" providerId="LiveId" clId="{EBEA4F15-CD72-47E1-A609-4F092BECF765}" dt="2021-12-20T04:03:22.251" v="32"/>
          <ac:cxnSpMkLst>
            <pc:docMk/>
            <pc:sldMk cId="315474361" sldId="305"/>
            <ac:cxnSpMk id="14" creationId="{A5DD5E8D-EB66-4CB5-9FD7-92C0CDEEC675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5" creationId="{A0CA962B-3F82-48EF-A607-105BD7FF200A}"/>
          </ac:cxnSpMkLst>
        </pc:cxnChg>
        <pc:cxnChg chg="add mod">
          <ac:chgData name="Manish Sharma" userId="b799adb9ba789c8f" providerId="LiveId" clId="{EBEA4F15-CD72-47E1-A609-4F092BECF765}" dt="2021-12-20T04:03:31.236" v="33"/>
          <ac:cxnSpMkLst>
            <pc:docMk/>
            <pc:sldMk cId="315474361" sldId="305"/>
            <ac:cxnSpMk id="18" creationId="{5664210E-7D26-429E-9C18-65F6EAFEED74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7" creationId="{F78E456C-C0A5-4E05-A7EE-4FB568D19ED3}"/>
          </ac:cxnSpMkLst>
        </pc:cxnChg>
        <pc:cxnChg chg="add mod">
          <ac:chgData name="Manish Sharma" userId="b799adb9ba789c8f" providerId="LiveId" clId="{EBEA4F15-CD72-47E1-A609-4F092BECF765}" dt="2021-12-20T04:04:01.850" v="35"/>
          <ac:cxnSpMkLst>
            <pc:docMk/>
            <pc:sldMk cId="315474361" sldId="305"/>
            <ac:cxnSpMk id="28" creationId="{5A98BD28-888D-4895-8EEC-C693E260B12A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0" creationId="{3718D456-5253-473E-8711-43AED8A6EAF6}"/>
          </ac:cxnSpMkLst>
        </pc:cxnChg>
        <pc:cxnChg chg="add mod">
          <ac:chgData name="Manish Sharma" userId="b799adb9ba789c8f" providerId="LiveId" clId="{EBEA4F15-CD72-47E1-A609-4F092BECF765}" dt="2021-12-20T04:04:14.313" v="36"/>
          <ac:cxnSpMkLst>
            <pc:docMk/>
            <pc:sldMk cId="315474361" sldId="305"/>
            <ac:cxnSpMk id="32" creationId="{4716161F-22E4-4031-8EA4-833684F58491}"/>
          </ac:cxnSpMkLst>
        </pc:cxn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488511831" sldId="306"/>
        </pc:sldMkLst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" creationId="{F9E0F632-7D53-451C-94E2-0B92BAE0B89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" creationId="{65522D14-459A-4C72-BE8B-AE9AC246E8EF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4" creationId="{579B5C9C-2BE6-4D25-BAE3-077CF1E6133C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6" creationId="{F51AD629-3BCA-4180-A93C-BC8D2BB144CA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7" creationId="{2B151490-735C-4C2B-AE1A-36C309AC8674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9" creationId="{9B00638F-DE7D-44C4-A469-BC2B504C5966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0" creationId="{6DE863AD-1AF1-44C6-B841-9A90D6C263B1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2" creationId="{4E775189-4309-4550-AE7B-CD48B8400207}"/>
          </ac:spMkLst>
        </pc:spChg>
        <pc:spChg chg="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3" creationId="{C3B5E3A1-8545-48C4-87EE-3DCF1740A37D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6" creationId="{87464C4B-A21E-4A53-88C0-55D5107A1C56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7" creationId="{FE848861-BB7F-4A52-816C-14305C21357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19" creationId="{50134A10-1DCF-48C5-8681-74D10261AB59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0" creationId="{75E95DC3-E7D7-48EE-A40E-ACB38FD6E7B2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1" creationId="{AD498BFD-5B18-4FC8-9E0E-29BBFD14FFEC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2" creationId="{64535F68-F71F-4095-9A29-4007B537AC5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3" creationId="{ADC95405-DB12-40DD-9218-377B150C2047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4" creationId="{8B50ADD0-DB85-458A-87AB-B18F80A8BB8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5" creationId="{F700D313-0701-4537-B426-C760E0F94B8F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26" creationId="{D785E8B9-6C7D-4B75-8E52-BD6F6F13EB5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29" creationId="{AE1C6AAE-F6C0-49E3-94BF-1102FBD046FD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1" creationId="{6DB3CB22-C17F-4442-A224-CE3202653FD1}"/>
          </ac:spMkLst>
        </pc:spChg>
        <pc:spChg chg="add del mod">
          <ac:chgData name="Manish Sharma" userId="b799adb9ba789c8f" providerId="LiveId" clId="{EBEA4F15-CD72-47E1-A609-4F092BECF765}" dt="2021-12-20T04:11:18.085" v="112" actId="478"/>
          <ac:spMkLst>
            <pc:docMk/>
            <pc:sldMk cId="1488511831" sldId="306"/>
            <ac:spMk id="33" creationId="{9E22BD14-44FC-4B3B-A3F3-0844222C7AB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4" creationId="{6ED821F4-0954-42AF-93B5-E7C9C690BE4E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5" creationId="{751E22DC-0123-480A-BB9E-6AB37B611E95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6" creationId="{677C642D-E9A1-44BF-BC3D-C9D1148DCAC1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7" creationId="{BCDA9DF9-5EF1-4A19-A338-E684DC4DE908}"/>
          </ac:spMkLst>
        </pc:spChg>
        <pc:spChg chg="add mod">
          <ac:chgData name="Manish Sharma" userId="b799adb9ba789c8f" providerId="LiveId" clId="{EBEA4F15-CD72-47E1-A609-4F092BECF765}" dt="2021-12-20T04:11:08.568" v="111"/>
          <ac:spMkLst>
            <pc:docMk/>
            <pc:sldMk cId="1488511831" sldId="306"/>
            <ac:spMk id="38" creationId="{A4D48A20-0E8D-4333-83BA-37ADCE3490E8}"/>
          </ac:spMkLst>
        </pc:spChg>
        <pc:spChg chg="add 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39" creationId="{260944E6-8152-46ED-9985-305E2786DAE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1" creationId="{299542B8-D313-482F-9D34-57AB3CD25B49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2" creationId="{7DF2EC5D-383C-45BA-AB15-6ABFEA63B7F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3" creationId="{5EB14368-8859-4818-831E-FB041147C9EC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5" creationId="{68BF3691-9526-4A3F-9176-8E00574B646F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6" creationId="{46EAE516-44B0-43E3-8220-8DEC3A60E064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7" creationId="{73D5BD50-F81E-4ADF-935C-9E583B5CE9D2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49" creationId="{355C5CC6-9FB8-45C1-B368-ACDA4FC8DF07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0" creationId="{56181760-55DA-4AF6-9253-BFF4FE86D74D}"/>
          </ac:spMkLst>
        </pc:spChg>
        <pc:spChg chg="mod">
          <ac:chgData name="Manish Sharma" userId="b799adb9ba789c8f" providerId="LiveId" clId="{EBEA4F15-CD72-47E1-A609-4F092BECF765}" dt="2021-12-20T04:11:30.478" v="113"/>
          <ac:spMkLst>
            <pc:docMk/>
            <pc:sldMk cId="1488511831" sldId="306"/>
            <ac:spMk id="51" creationId="{DD1DBA97-9782-4FAB-BA75-46C76D50FC4A}"/>
          </ac:spMkLst>
        </pc:spChg>
        <pc:spChg chg="add mod">
          <ac:chgData name="Manish Sharma" userId="b799adb9ba789c8f" providerId="LiveId" clId="{EBEA4F15-CD72-47E1-A609-4F092BECF765}" dt="2021-12-20T04:11:42.960" v="114"/>
          <ac:spMkLst>
            <pc:docMk/>
            <pc:sldMk cId="1488511831" sldId="306"/>
            <ac:spMk id="57" creationId="{B4D1B2BA-A911-447D-AE6F-EF22D972F048}"/>
          </ac:spMkLst>
        </pc:spChg>
        <pc:spChg chg="add mod">
          <ac:chgData name="Manish Sharma" userId="b799adb9ba789c8f" providerId="LiveId" clId="{EBEA4F15-CD72-47E1-A609-4F092BECF765}" dt="2021-12-20T04:11:48.336" v="115" actId="1076"/>
          <ac:spMkLst>
            <pc:docMk/>
            <pc:sldMk cId="1488511831" sldId="306"/>
            <ac:spMk id="58" creationId="{E53968F7-E987-4210-A63D-89B2BA1107B5}"/>
          </ac:spMkLst>
        </pc:s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5" creationId="{74CC1443-CF95-4F66-B122-EA0BC44EE6A2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8" creationId="{32F6EC5C-D176-4DEB-B120-9962BCF17F8A}"/>
          </ac:grpSpMkLst>
        </pc:grpChg>
        <pc:grpChg chg="add mod">
          <ac:chgData name="Manish Sharma" userId="b799adb9ba789c8f" providerId="LiveId" clId="{EBEA4F15-CD72-47E1-A609-4F092BECF765}" dt="2021-12-20T04:11:08.568" v="111"/>
          <ac:grpSpMkLst>
            <pc:docMk/>
            <pc:sldMk cId="1488511831" sldId="306"/>
            <ac:grpSpMk id="11" creationId="{3B5EE704-9699-4058-94D5-E7ACDBD9560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0" creationId="{31E6D612-AD2A-414C-B672-6A581509D06E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4" creationId="{73ACF3BE-0FF3-4716-B293-36676115D4C1}"/>
          </ac:grpSpMkLst>
        </pc:grpChg>
        <pc:grpChg chg="add mod">
          <ac:chgData name="Manish Sharma" userId="b799adb9ba789c8f" providerId="LiveId" clId="{EBEA4F15-CD72-47E1-A609-4F092BECF765}" dt="2021-12-20T04:11:30.478" v="113"/>
          <ac:grpSpMkLst>
            <pc:docMk/>
            <pc:sldMk cId="1488511831" sldId="306"/>
            <ac:grpSpMk id="48" creationId="{FD47ABB2-EA5B-44EB-9D7F-4FCDA3B0F5C6}"/>
          </ac:grpSpMkLst>
        </pc:grp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4" creationId="{8C1DE371-EADB-477A-81E6-D37C498DBFB5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5" creationId="{F6448E66-6003-4D0F-A9CA-E452FE2BAB84}"/>
          </ac:cxnSpMkLst>
        </pc:cxnChg>
        <pc:cxnChg chg="add mod">
          <ac:chgData name="Manish Sharma" userId="b799adb9ba789c8f" providerId="LiveId" clId="{EBEA4F15-CD72-47E1-A609-4F092BECF765}" dt="2021-12-20T04:11:08.568" v="111"/>
          <ac:cxnSpMkLst>
            <pc:docMk/>
            <pc:sldMk cId="1488511831" sldId="306"/>
            <ac:cxnSpMk id="18" creationId="{2E52ABB4-261C-45A8-A4D1-019AEA67A7E7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7" creationId="{A28DB6B0-1D53-4273-9990-643274ED774C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28" creationId="{398164EC-B259-4339-84F9-A436BC753E68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0" creationId="{562DDD30-42E3-4A0C-9879-528CBAF8D4BD}"/>
          </ac:cxnSpMkLst>
        </pc:cxnChg>
        <pc:cxnChg chg="add del mod">
          <ac:chgData name="Manish Sharma" userId="b799adb9ba789c8f" providerId="LiveId" clId="{EBEA4F15-CD72-47E1-A609-4F092BECF765}" dt="2021-12-20T04:11:18.085" v="112" actId="478"/>
          <ac:cxnSpMkLst>
            <pc:docMk/>
            <pc:sldMk cId="1488511831" sldId="306"/>
            <ac:cxnSpMk id="32" creationId="{9A3CF77C-2B61-4DF5-B8A0-7DE757AB0333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2" creationId="{72A4CA85-7149-4EA5-A69A-677A7BBCEF8A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3" creationId="{C10AED0A-A717-422F-872F-E6FABA4E52C4}"/>
          </ac:cxnSpMkLst>
        </pc:cxnChg>
        <pc:cxnChg chg="add mod">
          <ac:chgData name="Manish Sharma" userId="b799adb9ba789c8f" providerId="LiveId" clId="{EBEA4F15-CD72-47E1-A609-4F092BECF765}" dt="2021-12-20T04:11:30.478" v="113"/>
          <ac:cxnSpMkLst>
            <pc:docMk/>
            <pc:sldMk cId="1488511831" sldId="306"/>
            <ac:cxnSpMk id="54" creationId="{5D16AB80-35D0-439A-84EC-46B4B83F4A3B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5" creationId="{6E16BAE3-196A-4B31-A8EC-D366C45AD818}"/>
          </ac:cxnSpMkLst>
        </pc:cxnChg>
        <pc:cxnChg chg="add mod">
          <ac:chgData name="Manish Sharma" userId="b799adb9ba789c8f" providerId="LiveId" clId="{EBEA4F15-CD72-47E1-A609-4F092BECF765}" dt="2021-12-20T04:11:42.960" v="114"/>
          <ac:cxnSpMkLst>
            <pc:docMk/>
            <pc:sldMk cId="1488511831" sldId="306"/>
            <ac:cxnSpMk id="56" creationId="{702D93B6-7AE4-4540-BA53-CCD15F2D6CA9}"/>
          </ac:cxnSpMkLst>
        </pc:cxnChg>
      </pc:sldChg>
      <pc:sldChg chg="addSp delSp modSp new add del mod setBg modClrScheme chgLayout">
        <pc:chgData name="Manish Sharma" userId="b799adb9ba789c8f" providerId="LiveId" clId="{EBEA4F15-CD72-47E1-A609-4F092BECF765}" dt="2021-12-21T05:40:56.815" v="653" actId="47"/>
        <pc:sldMkLst>
          <pc:docMk/>
          <pc:sldMk cId="655627665" sldId="307"/>
        </pc:sldMkLst>
        <pc:spChg chg="add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2" creationId="{9901BF1C-2206-4B12-8BFA-8E99A8CC727A}"/>
          </ac:spMkLst>
        </pc:spChg>
        <pc:spChg chg="add del mo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3" creationId="{79FCC5AB-634E-4A6A-971E-63FA86F2159A}"/>
          </ac:spMkLst>
        </pc:spChg>
        <pc:spChg chg="add">
          <ac:chgData name="Manish Sharma" userId="b799adb9ba789c8f" providerId="LiveId" clId="{EBEA4F15-CD72-47E1-A609-4F092BECF765}" dt="2021-12-20T04:14:03.348" v="286" actId="26606"/>
          <ac:spMkLst>
            <pc:docMk/>
            <pc:sldMk cId="655627665" sldId="307"/>
            <ac:spMk id="9" creationId="{B819A166-7571-4003-A6B8-B62034C3ED30}"/>
          </ac:spMkLst>
        </pc:spChg>
        <pc:graphicFrameChg chg="add">
          <ac:chgData name="Manish Sharma" userId="b799adb9ba789c8f" providerId="LiveId" clId="{EBEA4F15-CD72-47E1-A609-4F092BECF765}" dt="2021-12-20T04:14:03.348" v="286" actId="26606"/>
          <ac:graphicFrameMkLst>
            <pc:docMk/>
            <pc:sldMk cId="655627665" sldId="307"/>
            <ac:graphicFrameMk id="5" creationId="{774B9B04-FC3B-42EC-9997-3DDEA50BF294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40802295" sldId="30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85470561" sldId="308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2827906975" sldId="308"/>
        </pc:sldMkLst>
        <pc:spChg chg="mod">
          <ac:chgData name="Manish Sharma" userId="b799adb9ba789c8f" providerId="LiveId" clId="{EBEA4F15-CD72-47E1-A609-4F092BECF765}" dt="2021-12-20T04:21:08.170" v="292" actId="20577"/>
          <ac:spMkLst>
            <pc:docMk/>
            <pc:sldMk cId="2827906975" sldId="308"/>
            <ac:spMk id="2" creationId="{8F5B2C8A-76CC-4C82-BE46-004F51330CFC}"/>
          </ac:spMkLst>
        </pc:spChg>
        <pc:spChg chg="mod">
          <ac:chgData name="Manish Sharma" userId="b799adb9ba789c8f" providerId="LiveId" clId="{EBEA4F15-CD72-47E1-A609-4F092BECF765}" dt="2021-12-20T07:36:53.547" v="422" actId="20577"/>
          <ac:spMkLst>
            <pc:docMk/>
            <pc:sldMk cId="2827906975" sldId="308"/>
            <ac:spMk id="3" creationId="{2FAA80DA-6660-404B-9C36-51EEC25947FE}"/>
          </ac:spMkLst>
        </pc:spChg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222050639" sldId="309"/>
        </pc:sldMkLst>
        <pc:spChg chg="mod">
          <ac:chgData name="Manish Sharma" userId="b799adb9ba789c8f" providerId="LiveId" clId="{EBEA4F15-CD72-47E1-A609-4F092BECF765}" dt="2021-12-20T04:24:53.587" v="347"/>
          <ac:spMkLst>
            <pc:docMk/>
            <pc:sldMk cId="1222050639" sldId="309"/>
            <ac:spMk id="2" creationId="{388AB266-49D7-4F7F-A956-2F1CB2BA89D5}"/>
          </ac:spMkLst>
        </pc:spChg>
        <pc:spChg chg="mod">
          <ac:chgData name="Manish Sharma" userId="b799adb9ba789c8f" providerId="LiveId" clId="{EBEA4F15-CD72-47E1-A609-4F092BECF765}" dt="2021-12-20T04:28:07.794" v="389" actId="20577"/>
          <ac:spMkLst>
            <pc:docMk/>
            <pc:sldMk cId="1222050639" sldId="309"/>
            <ac:spMk id="3" creationId="{535014E8-38D2-469D-92E0-B6A95C153A27}"/>
          </ac:spMkLst>
        </pc:spChg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154785864" sldId="310"/>
        </pc:sldMkLst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2" creationId="{802EFA16-6A3B-4DFA-8958-322B55EB22D1}"/>
          </ac:spMkLst>
        </pc:spChg>
        <pc:spChg chg="del">
          <ac:chgData name="Manish Sharma" userId="b799adb9ba789c8f" providerId="LiveId" clId="{EBEA4F15-CD72-47E1-A609-4F092BECF765}" dt="2021-12-20T05:08:59.533" v="391" actId="478"/>
          <ac:spMkLst>
            <pc:docMk/>
            <pc:sldMk cId="154785864" sldId="310"/>
            <ac:spMk id="3" creationId="{3E43759F-C185-4677-B0DE-2586E6367C83}"/>
          </ac:spMkLst>
        </pc:spChg>
        <pc:spChg chg="add mod">
          <ac:chgData name="Manish Sharma" userId="b799adb9ba789c8f" providerId="LiveId" clId="{EBEA4F15-CD72-47E1-A609-4F092BECF765}" dt="2021-12-20T05:09:07.213" v="392"/>
          <ac:spMkLst>
            <pc:docMk/>
            <pc:sldMk cId="154785864" sldId="310"/>
            <ac:spMk id="4" creationId="{17E7B246-59E5-4541-B193-22E48E8A7494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5" creationId="{4C5AE0D6-B7A8-4C75-96B8-9512CFFF97D2}"/>
          </ac:spMkLst>
        </pc:spChg>
        <pc:spChg chg="add mod">
          <ac:chgData name="Manish Sharma" userId="b799adb9ba789c8f" providerId="LiveId" clId="{EBEA4F15-CD72-47E1-A609-4F092BECF765}" dt="2021-12-20T05:09:21.987" v="393"/>
          <ac:spMkLst>
            <pc:docMk/>
            <pc:sldMk cId="154785864" sldId="310"/>
            <ac:spMk id="6" creationId="{1E752F1B-3295-4F03-87BF-4B83FD5ED67B}"/>
          </ac:spMkLst>
        </pc:spChg>
        <pc:spChg chg="add mod">
          <ac:chgData name="Manish Sharma" userId="b799adb9ba789c8f" providerId="LiveId" clId="{EBEA4F15-CD72-47E1-A609-4F092BECF765}" dt="2021-12-20T05:10:01.460" v="395"/>
          <ac:spMkLst>
            <pc:docMk/>
            <pc:sldMk cId="154785864" sldId="310"/>
            <ac:spMk id="8" creationId="{CF5AEDA7-C012-4A83-A98D-D2B249056F8B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0" creationId="{A9FE5902-F7D0-4E75-99A5-9E0D0D5DD5AD}"/>
          </ac:spMkLst>
        </pc:spChg>
        <pc:spChg chg="add mod">
          <ac:chgData name="Manish Sharma" userId="b799adb9ba789c8f" providerId="LiveId" clId="{EBEA4F15-CD72-47E1-A609-4F092BECF765}" dt="2021-12-20T05:10:45.500" v="396"/>
          <ac:spMkLst>
            <pc:docMk/>
            <pc:sldMk cId="154785864" sldId="310"/>
            <ac:spMk id="11" creationId="{621098F8-ED4D-4FA6-B8D6-70F309C82503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3" creationId="{3C7FF494-782B-41C7-A08D-EF9D8E3329D4}"/>
          </ac:spMkLst>
        </pc:spChg>
        <pc:spChg chg="add mod">
          <ac:chgData name="Manish Sharma" userId="b799adb9ba789c8f" providerId="LiveId" clId="{EBEA4F15-CD72-47E1-A609-4F092BECF765}" dt="2021-12-20T05:10:57.771" v="397"/>
          <ac:spMkLst>
            <pc:docMk/>
            <pc:sldMk cId="154785864" sldId="310"/>
            <ac:spMk id="14" creationId="{02E35CD1-31A9-413D-BC1A-A0D2DC55C34E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5" creationId="{CAD1809D-CE7E-4ABA-96C7-89D1DBEACE75}"/>
          </ac:spMkLst>
        </pc:spChg>
        <pc:spChg chg="add mod">
          <ac:chgData name="Manish Sharma" userId="b799adb9ba789c8f" providerId="LiveId" clId="{EBEA4F15-CD72-47E1-A609-4F092BECF765}" dt="2021-12-20T05:11:14.220" v="398"/>
          <ac:spMkLst>
            <pc:docMk/>
            <pc:sldMk cId="154785864" sldId="310"/>
            <ac:spMk id="17" creationId="{3FAF6043-14DE-429E-8B7F-490253AE32C2}"/>
          </ac:spMkLst>
        </pc:spChg>
        <pc:spChg chg="add mod">
          <ac:chgData name="Manish Sharma" userId="b799adb9ba789c8f" providerId="LiveId" clId="{EBEA4F15-CD72-47E1-A609-4F092BECF765}" dt="2021-12-20T05:11:27.990" v="399"/>
          <ac:spMkLst>
            <pc:docMk/>
            <pc:sldMk cId="154785864" sldId="310"/>
            <ac:spMk id="18" creationId="{F474CE40-CCD1-47E1-A866-742B30820FC5}"/>
          </ac:spMkLst>
        </pc:spChg>
        <pc:spChg chg="add mod">
          <ac:chgData name="Manish Sharma" userId="b799adb9ba789c8f" providerId="LiveId" clId="{EBEA4F15-CD72-47E1-A609-4F092BECF765}" dt="2021-12-20T05:11:41.695" v="400"/>
          <ac:spMkLst>
            <pc:docMk/>
            <pc:sldMk cId="154785864" sldId="310"/>
            <ac:spMk id="22" creationId="{B93AA6B3-E9C4-479C-9133-519195E8FE61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4" creationId="{6A6A725E-2EE9-4ED2-8CD7-0917DC94882A}"/>
          </ac:spMkLst>
        </pc:spChg>
        <pc:spChg chg="add mod">
          <ac:chgData name="Manish Sharma" userId="b799adb9ba789c8f" providerId="LiveId" clId="{EBEA4F15-CD72-47E1-A609-4F092BECF765}" dt="2021-12-20T05:12:13.125" v="401"/>
          <ac:spMkLst>
            <pc:docMk/>
            <pc:sldMk cId="154785864" sldId="310"/>
            <ac:spMk id="25" creationId="{93212B65-7C4A-4F3D-BB49-3066DC9CA2BA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7" creationId="{AB0DA3CB-39CC-42A2-9870-CFF1F093A459}"/>
          </ac:spMkLst>
        </pc:spChg>
        <pc:spChg chg="add mod">
          <ac:chgData name="Manish Sharma" userId="b799adb9ba789c8f" providerId="LiveId" clId="{EBEA4F15-CD72-47E1-A609-4F092BECF765}" dt="2021-12-20T05:12:20.761" v="402"/>
          <ac:spMkLst>
            <pc:docMk/>
            <pc:sldMk cId="154785864" sldId="310"/>
            <ac:spMk id="28" creationId="{CBBD2D26-7CC2-4A30-B55D-F8F6D8A8A4C3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29" creationId="{F287D1D9-FC45-4614-A3C8-1E772F65936F}"/>
          </ac:spMkLst>
        </pc:spChg>
        <pc:spChg chg="add mod">
          <ac:chgData name="Manish Sharma" userId="b799adb9ba789c8f" providerId="LiveId" clId="{EBEA4F15-CD72-47E1-A609-4F092BECF765}" dt="2021-12-20T05:12:59.919" v="403"/>
          <ac:spMkLst>
            <pc:docMk/>
            <pc:sldMk cId="154785864" sldId="310"/>
            <ac:spMk id="30" creationId="{334C897C-5E94-438A-B1DC-1EADC6A1FA09}"/>
          </ac:spMkLst>
        </pc:spChg>
        <pc:cxnChg chg="add mod">
          <ac:chgData name="Manish Sharma" userId="b799adb9ba789c8f" providerId="LiveId" clId="{EBEA4F15-CD72-47E1-A609-4F092BECF765}" dt="2021-12-20T05:09:50.636" v="394"/>
          <ac:cxnSpMkLst>
            <pc:docMk/>
            <pc:sldMk cId="154785864" sldId="310"/>
            <ac:cxnSpMk id="7" creationId="{7CA5AFAC-5521-408E-9D47-48E1CBC35DB7}"/>
          </ac:cxnSpMkLst>
        </pc:cxnChg>
        <pc:cxnChg chg="add mod">
          <ac:chgData name="Manish Sharma" userId="b799adb9ba789c8f" providerId="LiveId" clId="{EBEA4F15-CD72-47E1-A609-4F092BECF765}" dt="2021-12-20T05:10:45.500" v="396"/>
          <ac:cxnSpMkLst>
            <pc:docMk/>
            <pc:sldMk cId="154785864" sldId="310"/>
            <ac:cxnSpMk id="9" creationId="{4714756C-BE8B-4772-A741-1F41E59CC36E}"/>
          </ac:cxnSpMkLst>
        </pc:cxnChg>
        <pc:cxnChg chg="add mod">
          <ac:chgData name="Manish Sharma" userId="b799adb9ba789c8f" providerId="LiveId" clId="{EBEA4F15-CD72-47E1-A609-4F092BECF765}" dt="2021-12-20T05:10:57.771" v="397"/>
          <ac:cxnSpMkLst>
            <pc:docMk/>
            <pc:sldMk cId="154785864" sldId="310"/>
            <ac:cxnSpMk id="12" creationId="{B705DD50-B5D7-47F8-BD30-399818BF786A}"/>
          </ac:cxnSpMkLst>
        </pc:cxnChg>
        <pc:cxnChg chg="add mod">
          <ac:chgData name="Manish Sharma" userId="b799adb9ba789c8f" providerId="LiveId" clId="{EBEA4F15-CD72-47E1-A609-4F092BECF765}" dt="2021-12-20T05:11:14.220" v="398"/>
          <ac:cxnSpMkLst>
            <pc:docMk/>
            <pc:sldMk cId="154785864" sldId="310"/>
            <ac:cxnSpMk id="16" creationId="{2F6F4E6F-F7EB-4841-9B17-F11C053BA056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19" creationId="{9513ECB0-58BE-4FA8-A827-342900A032E3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0" creationId="{5032865E-C15D-470A-A2AA-855374C1C56C}"/>
          </ac:cxnSpMkLst>
        </pc:cxnChg>
        <pc:cxnChg chg="add mod">
          <ac:chgData name="Manish Sharma" userId="b799adb9ba789c8f" providerId="LiveId" clId="{EBEA4F15-CD72-47E1-A609-4F092BECF765}" dt="2021-12-20T05:11:27.990" v="399"/>
          <ac:cxnSpMkLst>
            <pc:docMk/>
            <pc:sldMk cId="154785864" sldId="310"/>
            <ac:cxnSpMk id="21" creationId="{07FBF4FC-0350-4023-9277-0FA869169C83}"/>
          </ac:cxnSpMkLst>
        </pc:cxnChg>
        <pc:cxnChg chg="add mod">
          <ac:chgData name="Manish Sharma" userId="b799adb9ba789c8f" providerId="LiveId" clId="{EBEA4F15-CD72-47E1-A609-4F092BECF765}" dt="2021-12-20T05:12:13.125" v="401"/>
          <ac:cxnSpMkLst>
            <pc:docMk/>
            <pc:sldMk cId="154785864" sldId="310"/>
            <ac:cxnSpMk id="23" creationId="{64514B43-01C3-4E57-82D1-09ECCF910F26}"/>
          </ac:cxnSpMkLst>
        </pc:cxnChg>
        <pc:cxnChg chg="add mod">
          <ac:chgData name="Manish Sharma" userId="b799adb9ba789c8f" providerId="LiveId" clId="{EBEA4F15-CD72-47E1-A609-4F092BECF765}" dt="2021-12-20T05:12:20.761" v="402"/>
          <ac:cxnSpMkLst>
            <pc:docMk/>
            <pc:sldMk cId="154785864" sldId="310"/>
            <ac:cxnSpMk id="26" creationId="{487737CB-8F5D-4647-92B3-04F2F1ED2F16}"/>
          </ac:cxnSpMkLst>
        </pc:cxn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600639858" sldId="311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32641028" sldId="3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19420891" sldId="31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1745736043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142986020" sldId="3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41233370" sldId="314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43793836" sldId="31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1050736" sldId="315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896957801" sldId="315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495837008" sldId="316"/>
        </pc:sldMkLst>
        <pc:spChg chg="mod">
          <ac:chgData name="Manish Sharma" userId="b799adb9ba789c8f" providerId="LiveId" clId="{EBEA4F15-CD72-47E1-A609-4F092BECF765}" dt="2021-12-20T10:28:27.802" v="443" actId="20577"/>
          <ac:spMkLst>
            <pc:docMk/>
            <pc:sldMk cId="495837008" sldId="316"/>
            <ac:spMk id="2" creationId="{4221B753-CA20-43D9-B1E7-4ED3D66E9E35}"/>
          </ac:spMkLst>
        </pc:spChg>
        <pc:spChg chg="mod">
          <ac:chgData name="Manish Sharma" userId="b799adb9ba789c8f" providerId="LiveId" clId="{EBEA4F15-CD72-47E1-A609-4F092BECF765}" dt="2021-12-20T10:30:13.713" v="461"/>
          <ac:spMkLst>
            <pc:docMk/>
            <pc:sldMk cId="495837008" sldId="316"/>
            <ac:spMk id="3" creationId="{CAA1A283-77CD-467F-A9B1-9FB64F0A917B}"/>
          </ac:spMkLst>
        </pc:spChg>
        <pc:spChg chg="add del">
          <ac:chgData name="Manish Sharma" userId="b799adb9ba789c8f" providerId="LiveId" clId="{EBEA4F15-CD72-47E1-A609-4F092BECF765}" dt="2021-12-20T10:29:59.764" v="460"/>
          <ac:spMkLst>
            <pc:docMk/>
            <pc:sldMk cId="495837008" sldId="316"/>
            <ac:spMk id="4" creationId="{79285C16-F0C7-472B-A0D9-A5B818795C9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439419" sldId="316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729508330" sldId="317"/>
        </pc:sldMkLst>
        <pc:spChg chg="mod">
          <ac:chgData name="Manish Sharma" userId="b799adb9ba789c8f" providerId="LiveId" clId="{EBEA4F15-CD72-47E1-A609-4F092BECF765}" dt="2021-12-20T10:32:12.828" v="479" actId="20577"/>
          <ac:spMkLst>
            <pc:docMk/>
            <pc:sldMk cId="729508330" sldId="317"/>
            <ac:spMk id="2" creationId="{7C0BEA43-1590-4F15-8F6D-CF3ACFA07C0F}"/>
          </ac:spMkLst>
        </pc:spChg>
        <pc:spChg chg="mod">
          <ac:chgData name="Manish Sharma" userId="b799adb9ba789c8f" providerId="LiveId" clId="{EBEA4F15-CD72-47E1-A609-4F092BECF765}" dt="2021-12-20T10:32:04.197" v="466" actId="6549"/>
          <ac:spMkLst>
            <pc:docMk/>
            <pc:sldMk cId="729508330" sldId="317"/>
            <ac:spMk id="3" creationId="{33B25DEF-428A-4A9F-8226-B9935C64B8B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83723510" sldId="31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3157330" sldId="318"/>
        </pc:sldMkLst>
      </pc:sldChg>
      <pc:sldChg chg="modSp new add del mod ord">
        <pc:chgData name="Manish Sharma" userId="b799adb9ba789c8f" providerId="LiveId" clId="{EBEA4F15-CD72-47E1-A609-4F092BECF765}" dt="2021-12-21T05:40:56.815" v="653" actId="47"/>
        <pc:sldMkLst>
          <pc:docMk/>
          <pc:sldMk cId="3730346979" sldId="318"/>
        </pc:sldMkLst>
        <pc:spChg chg="mod">
          <ac:chgData name="Manish Sharma" userId="b799adb9ba789c8f" providerId="LiveId" clId="{EBEA4F15-CD72-47E1-A609-4F092BECF765}" dt="2021-12-20T10:52:28.610" v="496"/>
          <ac:spMkLst>
            <pc:docMk/>
            <pc:sldMk cId="3730346979" sldId="318"/>
            <ac:spMk id="2" creationId="{7CE3E554-BBFA-4308-B444-B9BD3C09A0D5}"/>
          </ac:spMkLst>
        </pc:spChg>
        <pc:spChg chg="mod">
          <ac:chgData name="Manish Sharma" userId="b799adb9ba789c8f" providerId="LiveId" clId="{EBEA4F15-CD72-47E1-A609-4F092BECF765}" dt="2021-12-20T10:51:57.727" v="491" actId="6549"/>
          <ac:spMkLst>
            <pc:docMk/>
            <pc:sldMk cId="3730346979" sldId="318"/>
            <ac:spMk id="3" creationId="{2F93C436-7A03-442F-A4B5-7B12697D9C0D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42734719" sldId="319"/>
        </pc:sldMkLst>
      </pc:sldChg>
      <pc:sldChg chg="modSp add del mod">
        <pc:chgData name="Manish Sharma" userId="b799adb9ba789c8f" providerId="LiveId" clId="{EBEA4F15-CD72-47E1-A609-4F092BECF765}" dt="2021-12-21T05:40:56.815" v="653" actId="47"/>
        <pc:sldMkLst>
          <pc:docMk/>
          <pc:sldMk cId="2922293980" sldId="319"/>
        </pc:sldMkLst>
        <pc:spChg chg="mod">
          <ac:chgData name="Manish Sharma" userId="b799adb9ba789c8f" providerId="LiveId" clId="{EBEA4F15-CD72-47E1-A609-4F092BECF765}" dt="2021-12-20T11:06:12.393" v="498" actId="20577"/>
          <ac:spMkLst>
            <pc:docMk/>
            <pc:sldMk cId="2922293980" sldId="319"/>
            <ac:spMk id="3" creationId="{9933D40C-6913-4D1F-B98F-5A2BC18060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71078964" sldId="32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4089342765" sldId="320"/>
        </pc:sldMkLst>
        <pc:spChg chg="mod">
          <ac:chgData name="Manish Sharma" userId="b799adb9ba789c8f" providerId="LiveId" clId="{EBEA4F15-CD72-47E1-A609-4F092BECF765}" dt="2021-12-20T11:07:45.214" v="526" actId="20577"/>
          <ac:spMkLst>
            <pc:docMk/>
            <pc:sldMk cId="4089342765" sldId="320"/>
            <ac:spMk id="2" creationId="{24F500CF-73D6-43BE-B492-EE045D1F479A}"/>
          </ac:spMkLst>
        </pc:spChg>
        <pc:spChg chg="mod">
          <ac:chgData name="Manish Sharma" userId="b799adb9ba789c8f" providerId="LiveId" clId="{EBEA4F15-CD72-47E1-A609-4F092BECF765}" dt="2021-12-20T11:17:52.741" v="527" actId="113"/>
          <ac:spMkLst>
            <pc:docMk/>
            <pc:sldMk cId="4089342765" sldId="320"/>
            <ac:spMk id="3" creationId="{222B5808-75FF-4E74-BE39-F13495931DC1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175462724" sldId="321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2903704693" sldId="32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20432023" sldId="322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4052209965" sldId="32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92083087" sldId="323"/>
        </pc:sldMkLst>
      </pc:sldChg>
      <pc:sldChg chg="add">
        <pc:chgData name="Manish Sharma" userId="b799adb9ba789c8f" providerId="LiveId" clId="{EBEA4F15-CD72-47E1-A609-4F092BECF765}" dt="2021-12-21T09:22:14.492" v="795"/>
        <pc:sldMkLst>
          <pc:docMk/>
          <pc:sldMk cId="3716499477" sldId="323"/>
        </pc:sldMkLst>
      </pc:sldChg>
      <pc:sldChg chg="addSp modSp add mod setBg">
        <pc:chgData name="Manish Sharma" userId="b799adb9ba789c8f" providerId="LiveId" clId="{EBEA4F15-CD72-47E1-A609-4F092BECF765}" dt="2021-12-21T11:21:00.600" v="1052" actId="26606"/>
        <pc:sldMkLst>
          <pc:docMk/>
          <pc:sldMk cId="2025244484" sldId="324"/>
        </pc:sldMkLst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2" creationId="{72B3E651-7639-42F3-ACDB-B57B4D534C49}"/>
          </ac:spMkLst>
        </pc:spChg>
        <pc:spChg chg="mo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3" creationId="{D7CA7D6F-A263-449E-8405-B5A9FBF10CF3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0" creationId="{19D32F93-50AC-4C46-A5DB-291C60DDB7BD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2" creationId="{827DC2C4-B485-428A-BF4A-472D2967F47F}"/>
          </ac:spMkLst>
        </pc:spChg>
        <pc:spChg chg="add">
          <ac:chgData name="Manish Sharma" userId="b799adb9ba789c8f" providerId="LiveId" clId="{EBEA4F15-CD72-47E1-A609-4F092BECF765}" dt="2021-12-21T11:21:00.600" v="1052" actId="26606"/>
          <ac:spMkLst>
            <pc:docMk/>
            <pc:sldMk cId="2025244484" sldId="324"/>
            <ac:spMk id="14" creationId="{EE04B5EB-F158-4507-90DD-BD23620C7CC9}"/>
          </ac:spMkLst>
        </pc:spChg>
        <pc:picChg chg="mod">
          <ac:chgData name="Manish Sharma" userId="b799adb9ba789c8f" providerId="LiveId" clId="{EBEA4F15-CD72-47E1-A609-4F092BECF765}" dt="2021-12-21T11:21:00.600" v="1052" actId="26606"/>
          <ac:picMkLst>
            <pc:docMk/>
            <pc:sldMk cId="2025244484" sldId="324"/>
            <ac:picMk id="5" creationId="{C29A1890-5154-4A30-BF97-7BF0BD966B31}"/>
          </ac:picMkLst>
        </pc:pic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77077442" sldId="32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6549785" sldId="32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93763600" sldId="32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2318406" sldId="32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869922491" sldId="32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01145384" sldId="329"/>
        </pc:sldMkLst>
      </pc:sldChg>
      <pc:sldChg chg="add">
        <pc:chgData name="Manish Sharma" userId="b799adb9ba789c8f" providerId="LiveId" clId="{EBEA4F15-CD72-47E1-A609-4F092BECF765}" dt="2021-12-21T11:20:35.351" v="1051"/>
        <pc:sldMkLst>
          <pc:docMk/>
          <pc:sldMk cId="3578941083" sldId="32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43372294" sldId="330"/>
        </pc:sldMkLst>
      </pc:sldChg>
      <pc:sldChg chg="add">
        <pc:chgData name="Manish Sharma" userId="b799adb9ba789c8f" providerId="LiveId" clId="{EBEA4F15-CD72-47E1-A609-4F092BECF765}" dt="2021-12-22T04:13:58.744" v="1276"/>
        <pc:sldMkLst>
          <pc:docMk/>
          <pc:sldMk cId="1148456520" sldId="33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86204329" sldId="33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024640257" sldId="332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3305788119" sldId="334"/>
        </pc:sldMkLst>
      </pc:sldChg>
      <pc:sldChg chg="modSp add mod">
        <pc:chgData name="Manish Sharma" userId="b799adb9ba789c8f" providerId="LiveId" clId="{EBEA4F15-CD72-47E1-A609-4F092BECF765}" dt="2021-12-22T09:02:43.479" v="1773" actId="313"/>
        <pc:sldMkLst>
          <pc:docMk/>
          <pc:sldMk cId="3436347431" sldId="338"/>
        </pc:sldMkLst>
        <pc:spChg chg="mod">
          <ac:chgData name="Manish Sharma" userId="b799adb9ba789c8f" providerId="LiveId" clId="{EBEA4F15-CD72-47E1-A609-4F092BECF765}" dt="2021-12-22T09:02:37.469" v="1771" actId="313"/>
          <ac:spMkLst>
            <pc:docMk/>
            <pc:sldMk cId="3436347431" sldId="338"/>
            <ac:spMk id="2" creationId="{2DDB61F2-8C7F-41CC-9C09-1186116DDDDE}"/>
          </ac:spMkLst>
        </pc:spChg>
        <pc:spChg chg="mod">
          <ac:chgData name="Manish Sharma" userId="b799adb9ba789c8f" providerId="LiveId" clId="{EBEA4F15-CD72-47E1-A609-4F092BECF765}" dt="2021-12-22T09:02:43.479" v="1773" actId="313"/>
          <ac:spMkLst>
            <pc:docMk/>
            <pc:sldMk cId="3436347431" sldId="338"/>
            <ac:spMk id="3" creationId="{2F23E1F6-4E54-493C-8211-3BAC3756E23F}"/>
          </ac:spMkLst>
        </pc:spChg>
      </pc:sldChg>
      <pc:sldChg chg="modSp add mod">
        <pc:chgData name="Manish Sharma" userId="b799adb9ba789c8f" providerId="LiveId" clId="{EBEA4F15-CD72-47E1-A609-4F092BECF765}" dt="2021-12-22T11:17:39.264" v="1780" actId="20577"/>
        <pc:sldMkLst>
          <pc:docMk/>
          <pc:sldMk cId="1539205222" sldId="339"/>
        </pc:sldMkLst>
        <pc:spChg chg="mod">
          <ac:chgData name="Manish Sharma" userId="b799adb9ba789c8f" providerId="LiveId" clId="{EBEA4F15-CD72-47E1-A609-4F092BECF765}" dt="2021-12-22T11:17:39.264" v="1780" actId="20577"/>
          <ac:spMkLst>
            <pc:docMk/>
            <pc:sldMk cId="1539205222" sldId="339"/>
            <ac:spMk id="4" creationId="{CD9286B1-AB81-4841-B546-82610DEBB9CF}"/>
          </ac:spMkLst>
        </pc:spChg>
      </pc:sldChg>
      <pc:sldChg chg="add">
        <pc:chgData name="Manish Sharma" userId="b799adb9ba789c8f" providerId="LiveId" clId="{EBEA4F15-CD72-47E1-A609-4F092BECF765}" dt="2021-12-23T06:56:58.265" v="1799"/>
        <pc:sldMkLst>
          <pc:docMk/>
          <pc:sldMk cId="1083906838" sldId="344"/>
        </pc:sldMkLst>
      </pc:sldChg>
      <pc:sldChg chg="add del">
        <pc:chgData name="Manish Sharma" userId="b799adb9ba789c8f" providerId="LiveId" clId="{EBEA4F15-CD72-47E1-A609-4F092BECF765}" dt="2021-12-23T06:56:55.306" v="1798" actId="47"/>
        <pc:sldMkLst>
          <pc:docMk/>
          <pc:sldMk cId="2113187241" sldId="34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986602669" sldId="347"/>
        </pc:sldMkLst>
      </pc:sldChg>
      <pc:sldChg chg="add">
        <pc:chgData name="Manish Sharma" userId="b799adb9ba789c8f" providerId="LiveId" clId="{EBEA4F15-CD72-47E1-A609-4F092BECF765}" dt="2021-12-21T09:57:39.575" v="796"/>
        <pc:sldMkLst>
          <pc:docMk/>
          <pc:sldMk cId="3237243737" sldId="357"/>
        </pc:sldMkLst>
      </pc:sldChg>
      <pc:sldChg chg="add del">
        <pc:chgData name="Manish Sharma" userId="b799adb9ba789c8f" providerId="LiveId" clId="{EBEA4F15-CD72-47E1-A609-4F092BECF765}" dt="2021-12-21T09:57:39.575" v="796"/>
        <pc:sldMkLst>
          <pc:docMk/>
          <pc:sldMk cId="3787089593" sldId="35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45998607" sldId="359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451713000" sldId="35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292131962" sldId="360"/>
        </pc:sldMkLst>
      </pc:sldChg>
      <pc:sldChg chg="modSp new add del mod">
        <pc:chgData name="Manish Sharma" userId="b799adb9ba789c8f" providerId="LiveId" clId="{EBEA4F15-CD72-47E1-A609-4F092BECF765}" dt="2021-12-21T05:40:56.815" v="653" actId="47"/>
        <pc:sldMkLst>
          <pc:docMk/>
          <pc:sldMk cId="1617090137" sldId="360"/>
        </pc:sldMkLst>
        <pc:spChg chg="mod">
          <ac:chgData name="Manish Sharma" userId="b799adb9ba789c8f" providerId="LiveId" clId="{EBEA4F15-CD72-47E1-A609-4F092BECF765}" dt="2021-12-21T04:00:57.079" v="536" actId="20577"/>
          <ac:spMkLst>
            <pc:docMk/>
            <pc:sldMk cId="1617090137" sldId="360"/>
            <ac:spMk id="2" creationId="{E4F17FDF-5CBB-4695-B1CC-9B9D3ADAD526}"/>
          </ac:spMkLst>
        </pc:spChg>
        <pc:spChg chg="mod">
          <ac:chgData name="Manish Sharma" userId="b799adb9ba789c8f" providerId="LiveId" clId="{EBEA4F15-CD72-47E1-A609-4F092BECF765}" dt="2021-12-21T04:01:34.093" v="546"/>
          <ac:spMkLst>
            <pc:docMk/>
            <pc:sldMk cId="1617090137" sldId="360"/>
            <ac:spMk id="3" creationId="{1CAE5A48-9FB2-4875-AEFF-06639DE47387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72214110" sldId="361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294796223" sldId="361"/>
        </pc:sldMkLst>
        <pc:spChg chg="mod">
          <ac:chgData name="Manish Sharma" userId="b799adb9ba789c8f" providerId="LiveId" clId="{EBEA4F15-CD72-47E1-A609-4F092BECF765}" dt="2021-12-21T04:03:21.913" v="555" actId="20577"/>
          <ac:spMkLst>
            <pc:docMk/>
            <pc:sldMk cId="3294796223" sldId="361"/>
            <ac:spMk id="2" creationId="{BE7530B0-EACD-4184-A960-B82E4A000028}"/>
          </ac:spMkLst>
        </pc:spChg>
        <pc:spChg chg="mod">
          <ac:chgData name="Manish Sharma" userId="b799adb9ba789c8f" providerId="LiveId" clId="{EBEA4F15-CD72-47E1-A609-4F092BECF765}" dt="2021-12-21T04:03:42.218" v="565" actId="27636"/>
          <ac:spMkLst>
            <pc:docMk/>
            <pc:sldMk cId="3294796223" sldId="361"/>
            <ac:spMk id="3" creationId="{CADB3E59-AE02-4EF7-A270-896EFEC21FC5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4" creationId="{4E1B3C3E-E546-45FE-BAEE-9369ECFF2D9A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5" creationId="{2C0AF7BB-0997-42FE-BC09-5A012CA3517C}"/>
          </ac:spMkLst>
        </pc:spChg>
        <pc:spChg chg="add del">
          <ac:chgData name="Manish Sharma" userId="b799adb9ba789c8f" providerId="LiveId" clId="{EBEA4F15-CD72-47E1-A609-4F092BECF765}" dt="2021-12-21T04:03:11.063" v="549"/>
          <ac:spMkLst>
            <pc:docMk/>
            <pc:sldMk cId="3294796223" sldId="361"/>
            <ac:spMk id="6" creationId="{B2C5F76F-8988-4689-A157-DAAAD1BC7A0A}"/>
          </ac:spMkLst>
        </pc:spChg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3363675506" sldId="36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09562850" sldId="362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2093072980" sldId="36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59681348" sldId="363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914836995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63583470" sldId="36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99736760" sldId="365"/>
        </pc:sldMkLst>
      </pc:sldChg>
      <pc:sldChg chg="addSp delSp modSp new add del mod setBg">
        <pc:chgData name="Manish Sharma" userId="b799adb9ba789c8f" providerId="LiveId" clId="{EBEA4F15-CD72-47E1-A609-4F092BECF765}" dt="2021-12-21T05:40:56.815" v="653" actId="47"/>
        <pc:sldMkLst>
          <pc:docMk/>
          <pc:sldMk cId="771790342" sldId="365"/>
        </pc:sldMkLst>
        <pc:spChg chg="del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" creationId="{6E63DEF8-3847-4DC9-9FC8-C9D116EAF679}"/>
          </ac:spMkLst>
        </pc:spChg>
        <pc:spChg chg="add del">
          <ac:chgData name="Manish Sharma" userId="b799adb9ba789c8f" providerId="LiveId" clId="{EBEA4F15-CD72-47E1-A609-4F092BECF765}" dt="2021-12-21T05:22:04.415" v="576"/>
          <ac:spMkLst>
            <pc:docMk/>
            <pc:sldMk cId="771790342" sldId="365"/>
            <ac:spMk id="3" creationId="{E83EEC5F-CDDD-4A1C-9BF8-06723AAC8551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9" creationId="{F3060C83-F051-4F0E-ABAD-AA0DFC48B218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1" creationId="{83C98ABE-055B-441F-B07E-44F97F083C3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3" creationId="{29FDB030-9B49-4CED-8CCD-4D99382388AC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5" creationId="{3783CA14-24A1-485C-8B30-D6A5D87987AD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7" creationId="{9A97C86A-04D6-40F7-AE84-31AB43E6A846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19" creationId="{FF9F2414-84E8-453E-B1F3-389FDE8192D9}"/>
          </ac:spMkLst>
        </pc:spChg>
        <pc:spChg chg="add">
          <ac:chgData name="Manish Sharma" userId="b799adb9ba789c8f" providerId="LiveId" clId="{EBEA4F15-CD72-47E1-A609-4F092BECF765}" dt="2021-12-21T05:22:09.536" v="577" actId="26606"/>
          <ac:spMkLst>
            <pc:docMk/>
            <pc:sldMk cId="771790342" sldId="365"/>
            <ac:spMk id="21" creationId="{3ECA69A1-7536-43AC-85EF-C7106179F5ED}"/>
          </ac:spMkLst>
        </pc:spChg>
        <pc:graphicFrameChg chg="add del mod">
          <ac:chgData name="Manish Sharma" userId="b799adb9ba789c8f" providerId="LiveId" clId="{EBEA4F15-CD72-47E1-A609-4F092BECF765}" dt="2021-12-21T05:22:09.536" v="577" actId="26606"/>
          <ac:graphicFrameMkLst>
            <pc:docMk/>
            <pc:sldMk cId="771790342" sldId="365"/>
            <ac:graphicFrameMk id="4" creationId="{5CF5D5B2-5B26-462C-88EE-F70A1D477F2B}"/>
          </ac:graphicFrameMkLst>
        </pc:graphicFrame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637558743" sldId="366"/>
        </pc:sldMkLst>
      </pc:sldChg>
      <pc:sldChg chg="addSp delSp modSp new add del mod">
        <pc:chgData name="Manish Sharma" userId="b799adb9ba789c8f" providerId="LiveId" clId="{EBEA4F15-CD72-47E1-A609-4F092BECF765}" dt="2021-12-21T05:40:56.815" v="653" actId="47"/>
        <pc:sldMkLst>
          <pc:docMk/>
          <pc:sldMk cId="3179188059" sldId="366"/>
        </pc:sldMkLst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2" creationId="{84A5B276-0268-484D-9C3F-5EECB29CAE1E}"/>
          </ac:spMkLst>
        </pc:spChg>
        <pc:spChg chg="del">
          <ac:chgData name="Manish Sharma" userId="b799adb9ba789c8f" providerId="LiveId" clId="{EBEA4F15-CD72-47E1-A609-4F092BECF765}" dt="2021-12-21T05:26:25.210" v="579" actId="478"/>
          <ac:spMkLst>
            <pc:docMk/>
            <pc:sldMk cId="3179188059" sldId="366"/>
            <ac:spMk id="3" creationId="{14353821-A1E0-456B-979C-8C549954F52F}"/>
          </ac:spMkLst>
        </pc:spChg>
        <pc:spChg chg="add mod">
          <ac:chgData name="Manish Sharma" userId="b799adb9ba789c8f" providerId="LiveId" clId="{EBEA4F15-CD72-47E1-A609-4F092BECF765}" dt="2021-12-21T05:27:00.026" v="588" actId="20577"/>
          <ac:spMkLst>
            <pc:docMk/>
            <pc:sldMk cId="3179188059" sldId="366"/>
            <ac:spMk id="4" creationId="{3E4EC591-AD7F-4C06-9DFF-4B888CA2504F}"/>
          </ac:spMkLst>
        </pc:spChg>
        <pc:spChg chg="add mod">
          <ac:chgData name="Manish Sharma" userId="b799adb9ba789c8f" providerId="LiveId" clId="{EBEA4F15-CD72-47E1-A609-4F092BECF765}" dt="2021-12-21T05:27:12.207" v="593" actId="20577"/>
          <ac:spMkLst>
            <pc:docMk/>
            <pc:sldMk cId="3179188059" sldId="366"/>
            <ac:spMk id="5" creationId="{13BA1412-7539-48DB-851F-86050A8C019B}"/>
          </ac:spMkLst>
        </pc:spChg>
        <pc:spChg chg="add mod">
          <ac:chgData name="Manish Sharma" userId="b799adb9ba789c8f" providerId="LiveId" clId="{EBEA4F15-CD72-47E1-A609-4F092BECF765}" dt="2021-12-21T05:27:44.728" v="604" actId="20577"/>
          <ac:spMkLst>
            <pc:docMk/>
            <pc:sldMk cId="3179188059" sldId="366"/>
            <ac:spMk id="8" creationId="{D5EFD5BC-6F41-4BBC-AE67-DE1E17263F51}"/>
          </ac:spMkLst>
        </pc:spChg>
        <pc:spChg chg="add del">
          <ac:chgData name="Manish Sharma" userId="b799adb9ba789c8f" providerId="LiveId" clId="{EBEA4F15-CD72-47E1-A609-4F092BECF765}" dt="2021-12-21T05:34:53.343" v="606" actId="478"/>
          <ac:spMkLst>
            <pc:docMk/>
            <pc:sldMk cId="3179188059" sldId="366"/>
            <ac:spMk id="10" creationId="{5DFC4197-A468-4BB9-83F5-38972E1180F9}"/>
          </ac:spMkLst>
        </pc:spChg>
        <pc:cxnChg chg="add">
          <ac:chgData name="Manish Sharma" userId="b799adb9ba789c8f" providerId="LiveId" clId="{EBEA4F15-CD72-47E1-A609-4F092BECF765}" dt="2021-12-21T05:27:33.363" v="594" actId="11529"/>
          <ac:cxnSpMkLst>
            <pc:docMk/>
            <pc:sldMk cId="3179188059" sldId="366"/>
            <ac:cxnSpMk id="7" creationId="{6F3F3372-01FB-49BE-99CC-228E98B47182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80727731" sldId="367"/>
        </pc:sldMkLst>
      </pc:sldChg>
      <pc:sldChg chg="addSp modSp add del mod">
        <pc:chgData name="Manish Sharma" userId="b799adb9ba789c8f" providerId="LiveId" clId="{EBEA4F15-CD72-47E1-A609-4F092BECF765}" dt="2021-12-21T05:40:56.815" v="653" actId="47"/>
        <pc:sldMkLst>
          <pc:docMk/>
          <pc:sldMk cId="3161147855" sldId="367"/>
        </pc:sldMkLst>
        <pc:spChg chg="mod">
          <ac:chgData name="Manish Sharma" userId="b799adb9ba789c8f" providerId="LiveId" clId="{EBEA4F15-CD72-47E1-A609-4F092BECF765}" dt="2021-12-21T05:35:10.241" v="623" actId="20577"/>
          <ac:spMkLst>
            <pc:docMk/>
            <pc:sldMk cId="3161147855" sldId="367"/>
            <ac:spMk id="4" creationId="{3E4EC591-AD7F-4C06-9DFF-4B888CA2504F}"/>
          </ac:spMkLst>
        </pc:spChg>
        <pc:spChg chg="mod">
          <ac:chgData name="Manish Sharma" userId="b799adb9ba789c8f" providerId="LiveId" clId="{EBEA4F15-CD72-47E1-A609-4F092BECF765}" dt="2021-12-21T05:35:25.318" v="626" actId="1076"/>
          <ac:spMkLst>
            <pc:docMk/>
            <pc:sldMk cId="3161147855" sldId="367"/>
            <ac:spMk id="5" creationId="{13BA1412-7539-48DB-851F-86050A8C019B}"/>
          </ac:spMkLst>
        </pc:spChg>
        <pc:spChg chg="mod">
          <ac:chgData name="Manish Sharma" userId="b799adb9ba789c8f" providerId="LiveId" clId="{EBEA4F15-CD72-47E1-A609-4F092BECF765}" dt="2021-12-21T05:35:02.165" v="609" actId="1076"/>
          <ac:spMkLst>
            <pc:docMk/>
            <pc:sldMk cId="3161147855" sldId="367"/>
            <ac:spMk id="8" creationId="{D5EFD5BC-6F41-4BBC-AE67-DE1E17263F51}"/>
          </ac:spMkLst>
        </pc:spChg>
        <pc:spChg chg="add mod">
          <ac:chgData name="Manish Sharma" userId="b799adb9ba789c8f" providerId="LiveId" clId="{EBEA4F15-CD72-47E1-A609-4F092BECF765}" dt="2021-12-21T05:35:49.928" v="649" actId="20577"/>
          <ac:spMkLst>
            <pc:docMk/>
            <pc:sldMk cId="3161147855" sldId="367"/>
            <ac:spMk id="9" creationId="{16AA6E81-B18B-4635-8837-EB93C063CCEC}"/>
          </ac:spMkLst>
        </pc:spChg>
        <pc:spChg chg="add mod">
          <ac:chgData name="Manish Sharma" userId="b799adb9ba789c8f" providerId="LiveId" clId="{EBEA4F15-CD72-47E1-A609-4F092BECF765}" dt="2021-12-21T05:35:41.663" v="633" actId="1076"/>
          <ac:spMkLst>
            <pc:docMk/>
            <pc:sldMk cId="3161147855" sldId="367"/>
            <ac:spMk id="12" creationId="{D828797C-4058-4882-832B-9EA01C366282}"/>
          </ac:spMkLst>
        </pc:spChg>
        <pc:cxnChg chg="mod">
          <ac:chgData name="Manish Sharma" userId="b799adb9ba789c8f" providerId="LiveId" clId="{EBEA4F15-CD72-47E1-A609-4F092BECF765}" dt="2021-12-21T05:35:25.318" v="626" actId="1076"/>
          <ac:cxnSpMkLst>
            <pc:docMk/>
            <pc:sldMk cId="3161147855" sldId="367"/>
            <ac:cxnSpMk id="7" creationId="{6F3F3372-01FB-49BE-99CC-228E98B47182}"/>
          </ac:cxnSpMkLst>
        </pc:cxnChg>
        <pc:cxnChg chg="add mod">
          <ac:chgData name="Manish Sharma" userId="b799adb9ba789c8f" providerId="LiveId" clId="{EBEA4F15-CD72-47E1-A609-4F092BECF765}" dt="2021-12-21T05:35:37.175" v="631" actId="14100"/>
          <ac:cxnSpMkLst>
            <pc:docMk/>
            <pc:sldMk cId="3161147855" sldId="367"/>
            <ac:cxnSpMk id="10" creationId="{06A69AAB-0417-4C6B-BA1A-F966419BC348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6147202" sldId="368"/>
        </pc:sldMkLst>
      </pc:sldChg>
      <pc:sldChg chg="add del">
        <pc:chgData name="Manish Sharma" userId="b799adb9ba789c8f" providerId="LiveId" clId="{EBEA4F15-CD72-47E1-A609-4F092BECF765}" dt="2021-12-21T05:40:56.815" v="653" actId="47"/>
        <pc:sldMkLst>
          <pc:docMk/>
          <pc:sldMk cId="4009395376" sldId="36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754349178" sldId="369"/>
        </pc:sldMkLst>
      </pc:sldChg>
      <pc:sldChg chg="addSp delSp modSp new add del mod">
        <pc:chgData name="Manish Sharma" userId="b799adb9ba789c8f" providerId="LiveId" clId="{EBEA4F15-CD72-47E1-A609-4F092BECF765}" dt="2021-12-21T05:54:42.209" v="728" actId="20577"/>
        <pc:sldMkLst>
          <pc:docMk/>
          <pc:sldMk cId="3720329227" sldId="369"/>
        </pc:sldMkLst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2" creationId="{D3F89117-1409-48F5-A3B4-E4CF48604B37}"/>
          </ac:spMkLst>
        </pc:spChg>
        <pc:spChg chg="del">
          <ac:chgData name="Manish Sharma" userId="b799adb9ba789c8f" providerId="LiveId" clId="{EBEA4F15-CD72-47E1-A609-4F092BECF765}" dt="2021-12-21T05:41:02.543" v="654" actId="478"/>
          <ac:spMkLst>
            <pc:docMk/>
            <pc:sldMk cId="3720329227" sldId="369"/>
            <ac:spMk id="3" creationId="{40419E0E-E4F3-4E1D-8A67-1D0AD7112511}"/>
          </ac:spMkLst>
        </pc:spChg>
        <pc:spChg chg="add mod">
          <ac:chgData name="Manish Sharma" userId="b799adb9ba789c8f" providerId="LiveId" clId="{EBEA4F15-CD72-47E1-A609-4F092BECF765}" dt="2021-12-21T05:42:20.746" v="668" actId="20577"/>
          <ac:spMkLst>
            <pc:docMk/>
            <pc:sldMk cId="3720329227" sldId="369"/>
            <ac:spMk id="4" creationId="{E7341F98-02FA-4D68-B325-12F86C5B1E9A}"/>
          </ac:spMkLst>
        </pc:spChg>
        <pc:spChg chg="add mod">
          <ac:chgData name="Manish Sharma" userId="b799adb9ba789c8f" providerId="LiveId" clId="{EBEA4F15-CD72-47E1-A609-4F092BECF765}" dt="2021-12-21T05:42:33.199" v="670" actId="1076"/>
          <ac:spMkLst>
            <pc:docMk/>
            <pc:sldMk cId="3720329227" sldId="369"/>
            <ac:spMk id="5" creationId="{8954F59C-3B89-42E8-BEA9-8E4F84F28F1B}"/>
          </ac:spMkLst>
        </pc:spChg>
        <pc:spChg chg="add mod">
          <ac:chgData name="Manish Sharma" userId="b799adb9ba789c8f" providerId="LiveId" clId="{EBEA4F15-CD72-47E1-A609-4F092BECF765}" dt="2021-12-21T05:48:23.066" v="721" actId="14100"/>
          <ac:spMkLst>
            <pc:docMk/>
            <pc:sldMk cId="3720329227" sldId="369"/>
            <ac:spMk id="8" creationId="{CE0592F3-AC1D-473D-B4A8-4A1802C7B3A9}"/>
          </ac:spMkLst>
        </pc:spChg>
        <pc:spChg chg="add mod">
          <ac:chgData name="Manish Sharma" userId="b799adb9ba789c8f" providerId="LiveId" clId="{EBEA4F15-CD72-47E1-A609-4F092BECF765}" dt="2021-12-21T05:43:36.725" v="692" actId="1076"/>
          <ac:spMkLst>
            <pc:docMk/>
            <pc:sldMk cId="3720329227" sldId="369"/>
            <ac:spMk id="13" creationId="{1032E7CD-78E8-4F58-9B4D-EAE31D29DEC3}"/>
          </ac:spMkLst>
        </pc:spChg>
        <pc:spChg chg="add mod">
          <ac:chgData name="Manish Sharma" userId="b799adb9ba789c8f" providerId="LiveId" clId="{EBEA4F15-CD72-47E1-A609-4F092BECF765}" dt="2021-12-21T05:43:40.934" v="694" actId="1076"/>
          <ac:spMkLst>
            <pc:docMk/>
            <pc:sldMk cId="3720329227" sldId="369"/>
            <ac:spMk id="14" creationId="{07C69A7F-A22A-44C6-95E3-9245966DC083}"/>
          </ac:spMkLst>
        </pc:spChg>
        <pc:spChg chg="add mod">
          <ac:chgData name="Manish Sharma" userId="b799adb9ba789c8f" providerId="LiveId" clId="{EBEA4F15-CD72-47E1-A609-4F092BECF765}" dt="2021-12-21T05:54:42.209" v="728" actId="20577"/>
          <ac:spMkLst>
            <pc:docMk/>
            <pc:sldMk cId="3720329227" sldId="369"/>
            <ac:spMk id="16" creationId="{51BDA853-5818-4665-B024-DF3CDBDAB9BA}"/>
          </ac:spMkLst>
        </pc:spChg>
        <pc:spChg chg="add mod">
          <ac:chgData name="Manish Sharma" userId="b799adb9ba789c8f" providerId="LiveId" clId="{EBEA4F15-CD72-47E1-A609-4F092BECF765}" dt="2021-12-21T05:48:49.369" v="726" actId="1076"/>
          <ac:spMkLst>
            <pc:docMk/>
            <pc:sldMk cId="3720329227" sldId="369"/>
            <ac:spMk id="19" creationId="{1F29EBA2-694D-49E4-B6E3-F38980116882}"/>
          </ac:spMkLst>
        </pc:spChg>
        <pc:cxnChg chg="add">
          <ac:chgData name="Manish Sharma" userId="b799adb9ba789c8f" providerId="LiveId" clId="{EBEA4F15-CD72-47E1-A609-4F092BECF765}" dt="2021-12-21T05:42:38.758" v="671" actId="11529"/>
          <ac:cxnSpMkLst>
            <pc:docMk/>
            <pc:sldMk cId="3720329227" sldId="369"/>
            <ac:cxnSpMk id="7" creationId="{E43BDBEA-00AC-4AA3-9086-D53D2A9AFE78}"/>
          </ac:cxnSpMkLst>
        </pc:cxnChg>
        <pc:cxnChg chg="add mod">
          <ac:chgData name="Manish Sharma" userId="b799adb9ba789c8f" providerId="LiveId" clId="{EBEA4F15-CD72-47E1-A609-4F092BECF765}" dt="2021-12-21T05:48:23.066" v="721" actId="14100"/>
          <ac:cxnSpMkLst>
            <pc:docMk/>
            <pc:sldMk cId="3720329227" sldId="369"/>
            <ac:cxnSpMk id="10" creationId="{BDB6556E-8AAA-4FC5-A5EF-4C604EC7D3C0}"/>
          </ac:cxnSpMkLst>
        </pc:cxnChg>
        <pc:cxnChg chg="add">
          <ac:chgData name="Manish Sharma" userId="b799adb9ba789c8f" providerId="LiveId" clId="{EBEA4F15-CD72-47E1-A609-4F092BECF765}" dt="2021-12-21T05:48:38.052" v="724" actId="11529"/>
          <ac:cxnSpMkLst>
            <pc:docMk/>
            <pc:sldMk cId="3720329227" sldId="369"/>
            <ac:cxnSpMk id="18" creationId="{D8A7A7A2-56AD-4292-B008-4F47F36D3835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93138841" sldId="370"/>
        </pc:sldMkLst>
      </pc:sldChg>
      <pc:sldChg chg="modSp add mod">
        <pc:chgData name="Manish Sharma" userId="b799adb9ba789c8f" providerId="LiveId" clId="{EBEA4F15-CD72-47E1-A609-4F092BECF765}" dt="2021-12-21T05:55:20.256" v="734" actId="20577"/>
        <pc:sldMkLst>
          <pc:docMk/>
          <pc:sldMk cId="1325663964" sldId="370"/>
        </pc:sldMkLst>
        <pc:spChg chg="mod">
          <ac:chgData name="Manish Sharma" userId="b799adb9ba789c8f" providerId="LiveId" clId="{EBEA4F15-CD72-47E1-A609-4F092BECF765}" dt="2021-12-21T05:55:15.440" v="733" actId="20577"/>
          <ac:spMkLst>
            <pc:docMk/>
            <pc:sldMk cId="1325663964" sldId="370"/>
            <ac:spMk id="4" creationId="{E7341F98-02FA-4D68-B325-12F86C5B1E9A}"/>
          </ac:spMkLst>
        </pc:spChg>
        <pc:spChg chg="mod">
          <ac:chgData name="Manish Sharma" userId="b799adb9ba789c8f" providerId="LiveId" clId="{EBEA4F15-CD72-47E1-A609-4F092BECF765}" dt="2021-12-21T05:55:04.237" v="730" actId="21"/>
          <ac:spMkLst>
            <pc:docMk/>
            <pc:sldMk cId="1325663964" sldId="370"/>
            <ac:spMk id="8" creationId="{CE0592F3-AC1D-473D-B4A8-4A1802C7B3A9}"/>
          </ac:spMkLst>
        </pc:spChg>
        <pc:spChg chg="mod">
          <ac:chgData name="Manish Sharma" userId="b799adb9ba789c8f" providerId="LiveId" clId="{EBEA4F15-CD72-47E1-A609-4F092BECF765}" dt="2021-12-21T05:55:20.256" v="734" actId="20577"/>
          <ac:spMkLst>
            <pc:docMk/>
            <pc:sldMk cId="1325663964" sldId="370"/>
            <ac:spMk id="16" creationId="{51BDA853-5818-4665-B024-DF3CDBDAB9BA}"/>
          </ac:spMkLst>
        </pc:spChg>
      </pc:sldChg>
      <pc:sldChg chg="addSp delSp modSp new mod">
        <pc:chgData name="Manish Sharma" userId="b799adb9ba789c8f" providerId="LiveId" clId="{EBEA4F15-CD72-47E1-A609-4F092BECF765}" dt="2021-12-21T06:36:20.943" v="754" actId="20577"/>
        <pc:sldMkLst>
          <pc:docMk/>
          <pc:sldMk cId="1436067905" sldId="371"/>
        </pc:sldMkLst>
        <pc:spChg chg="mod">
          <ac:chgData name="Manish Sharma" userId="b799adb9ba789c8f" providerId="LiveId" clId="{EBEA4F15-CD72-47E1-A609-4F092BECF765}" dt="2021-12-21T06:35:02.137" v="746"/>
          <ac:spMkLst>
            <pc:docMk/>
            <pc:sldMk cId="1436067905" sldId="371"/>
            <ac:spMk id="2" creationId="{6EB12277-AF4F-4CE4-8375-644F8B4E824C}"/>
          </ac:spMkLst>
        </pc:spChg>
        <pc:spChg chg="add del mod">
          <ac:chgData name="Manish Sharma" userId="b799adb9ba789c8f" providerId="LiveId" clId="{EBEA4F15-CD72-47E1-A609-4F092BECF765}" dt="2021-12-21T06:36:20.943" v="754" actId="20577"/>
          <ac:spMkLst>
            <pc:docMk/>
            <pc:sldMk cId="1436067905" sldId="371"/>
            <ac:spMk id="3" creationId="{5AF6E47A-6B1E-4E3A-A183-370067613119}"/>
          </ac:spMkLst>
        </pc:spChg>
        <pc:spChg chg="add del mod">
          <ac:chgData name="Manish Sharma" userId="b799adb9ba789c8f" providerId="LiveId" clId="{EBEA4F15-CD72-47E1-A609-4F092BECF765}" dt="2021-12-21T06:34:49.060" v="737"/>
          <ac:spMkLst>
            <pc:docMk/>
            <pc:sldMk cId="1436067905" sldId="371"/>
            <ac:spMk id="4" creationId="{73BA652A-32EE-4A19-A420-363DD6D1B8E5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828995850" sldId="37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61925348" sldId="372"/>
        </pc:sldMkLst>
      </pc:sldChg>
      <pc:sldChg chg="addSp delSp modSp new mod">
        <pc:chgData name="Manish Sharma" userId="b799adb9ba789c8f" providerId="LiveId" clId="{EBEA4F15-CD72-47E1-A609-4F092BECF765}" dt="2021-12-21T07:01:48.794" v="768" actId="20577"/>
        <pc:sldMkLst>
          <pc:docMk/>
          <pc:sldMk cId="3178330498" sldId="372"/>
        </pc:sldMkLst>
        <pc:spChg chg="mod">
          <ac:chgData name="Manish Sharma" userId="b799adb9ba789c8f" providerId="LiveId" clId="{EBEA4F15-CD72-47E1-A609-4F092BECF765}" dt="2021-12-21T07:01:10.608" v="766" actId="20577"/>
          <ac:spMkLst>
            <pc:docMk/>
            <pc:sldMk cId="3178330498" sldId="372"/>
            <ac:spMk id="2" creationId="{5AC82AC0-439C-4E5F-99F5-7724F83A93A8}"/>
          </ac:spMkLst>
        </pc:spChg>
        <pc:spChg chg="add del mod">
          <ac:chgData name="Manish Sharma" userId="b799adb9ba789c8f" providerId="LiveId" clId="{EBEA4F15-CD72-47E1-A609-4F092BECF765}" dt="2021-12-21T07:01:48.794" v="768" actId="20577"/>
          <ac:spMkLst>
            <pc:docMk/>
            <pc:sldMk cId="3178330498" sldId="372"/>
            <ac:spMk id="3" creationId="{99D79465-7427-48A6-8565-3717A63D9000}"/>
          </ac:spMkLst>
        </pc:spChg>
        <pc:spChg chg="add del mod">
          <ac:chgData name="Manish Sharma" userId="b799adb9ba789c8f" providerId="LiveId" clId="{EBEA4F15-CD72-47E1-A609-4F092BECF765}" dt="2021-12-21T07:01:03.521" v="757"/>
          <ac:spMkLst>
            <pc:docMk/>
            <pc:sldMk cId="3178330498" sldId="372"/>
            <ac:spMk id="4" creationId="{FD37E075-5441-40A9-8975-F063113CEDFD}"/>
          </ac:spMkLst>
        </pc:spChg>
      </pc:sldChg>
      <pc:sldChg chg="addSp delSp modSp new del mod">
        <pc:chgData name="Manish Sharma" userId="b799adb9ba789c8f" providerId="LiveId" clId="{EBEA4F15-CD72-47E1-A609-4F092BECF765}" dt="2021-12-21T07:13:04.642" v="788" actId="47"/>
        <pc:sldMkLst>
          <pc:docMk/>
          <pc:sldMk cId="1243253379" sldId="373"/>
        </pc:sldMkLst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2" creationId="{2EEC3534-2034-41B9-8369-E8253CC079A0}"/>
          </ac:spMkLst>
        </pc:spChg>
        <pc:spChg chg="del">
          <ac:chgData name="Manish Sharma" userId="b799adb9ba789c8f" providerId="LiveId" clId="{EBEA4F15-CD72-47E1-A609-4F092BECF765}" dt="2021-12-21T07:08:19.247" v="770" actId="478"/>
          <ac:spMkLst>
            <pc:docMk/>
            <pc:sldMk cId="1243253379" sldId="373"/>
            <ac:spMk id="3" creationId="{ADBDD650-7467-42FE-9844-40784D0C79B0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4" creationId="{5EC9210D-F201-47A5-8CAD-57F3B1AD43E8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5" creationId="{182D3843-B328-4898-B588-11F545ECDF8C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7" creationId="{0EDBD8A9-A756-465E-B01F-27ACD2986F02}"/>
          </ac:spMkLst>
        </pc:spChg>
        <pc:spChg chg="add mod">
          <ac:chgData name="Manish Sharma" userId="b799adb9ba789c8f" providerId="LiveId" clId="{EBEA4F15-CD72-47E1-A609-4F092BECF765}" dt="2021-12-21T07:08:19.714" v="771"/>
          <ac:spMkLst>
            <pc:docMk/>
            <pc:sldMk cId="1243253379" sldId="373"/>
            <ac:spMk id="8" creationId="{A1FAA2EC-7032-4FCB-9533-334E2F1E38B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1" creationId="{F3423930-AB07-4E1A-B60C-11AAD7342032}"/>
          </ac:spMkLst>
        </pc:spChg>
        <pc:spChg chg="add mod">
          <ac:chgData name="Manish Sharma" userId="b799adb9ba789c8f" providerId="LiveId" clId="{EBEA4F15-CD72-47E1-A609-4F092BECF765}" dt="2021-12-21T07:10:39.736" v="786" actId="207"/>
          <ac:spMkLst>
            <pc:docMk/>
            <pc:sldMk cId="1243253379" sldId="373"/>
            <ac:spMk id="12" creationId="{FE7BEAAF-8553-422D-9DED-DEB01A4273D8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4" creationId="{1C9599B9-2F0A-4FC1-B23F-DDE1ACE08DD6}"/>
          </ac:spMkLst>
        </pc:spChg>
        <pc:spChg chg="add mod">
          <ac:chgData name="Manish Sharma" userId="b799adb9ba789c8f" providerId="LiveId" clId="{EBEA4F15-CD72-47E1-A609-4F092BECF765}" dt="2021-12-21T07:10:08.673" v="773" actId="1076"/>
          <ac:spMkLst>
            <pc:docMk/>
            <pc:sldMk cId="1243253379" sldId="373"/>
            <ac:spMk id="15" creationId="{2B7CDF04-AC47-4AAE-9C84-2CA51BBF17B1}"/>
          </ac:spMkLst>
        </pc:sp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6" creationId="{915EDA18-4C8A-4EB4-A74D-D68DB9708B09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9" creationId="{BA14666E-60B5-4159-BCBA-88BBA8750B1F}"/>
          </ac:cxnSpMkLst>
        </pc:cxnChg>
        <pc:cxnChg chg="add mod">
          <ac:chgData name="Manish Sharma" userId="b799adb9ba789c8f" providerId="LiveId" clId="{EBEA4F15-CD72-47E1-A609-4F092BECF765}" dt="2021-12-21T07:08:19.714" v="771"/>
          <ac:cxnSpMkLst>
            <pc:docMk/>
            <pc:sldMk cId="1243253379" sldId="373"/>
            <ac:cxnSpMk id="10" creationId="{D3E2DC0E-9B7A-41E3-9C0E-3319C72AEF07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3" creationId="{3D02E7E3-01ED-494B-85A6-FCF1D7ABCF8D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6" creationId="{B2CB48FA-8479-4480-A3CA-8D62CFA199A8}"/>
          </ac:cxnSpMkLst>
        </pc:cxnChg>
        <pc:cxnChg chg="add mod">
          <ac:chgData name="Manish Sharma" userId="b799adb9ba789c8f" providerId="LiveId" clId="{EBEA4F15-CD72-47E1-A609-4F092BECF765}" dt="2021-12-21T07:10:08.673" v="773" actId="1076"/>
          <ac:cxnSpMkLst>
            <pc:docMk/>
            <pc:sldMk cId="1243253379" sldId="373"/>
            <ac:cxnSpMk id="17" creationId="{991D2EE4-B86A-4DB2-8C0F-82807775A1A7}"/>
          </ac:cxnSpMkLst>
        </pc:cxn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46288447" sldId="37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0170452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472973184" sldId="374"/>
        </pc:sldMkLst>
      </pc:sldChg>
      <pc:sldChg chg="add">
        <pc:chgData name="Manish Sharma" userId="b799adb9ba789c8f" providerId="LiveId" clId="{EBEA4F15-CD72-47E1-A609-4F092BECF765}" dt="2021-12-21T07:13:01.869" v="787"/>
        <pc:sldMkLst>
          <pc:docMk/>
          <pc:sldMk cId="2229211163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4461139" sldId="37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56356675" sldId="376"/>
        </pc:sldMkLst>
      </pc:sldChg>
      <pc:sldChg chg="modSp add mod">
        <pc:chgData name="Manish Sharma" userId="b799adb9ba789c8f" providerId="LiveId" clId="{EBEA4F15-CD72-47E1-A609-4F092BECF765}" dt="2021-12-21T07:17:57.021" v="790" actId="20577"/>
        <pc:sldMkLst>
          <pc:docMk/>
          <pc:sldMk cId="2619133484" sldId="376"/>
        </pc:sldMkLst>
        <pc:spChg chg="mod">
          <ac:chgData name="Manish Sharma" userId="b799adb9ba789c8f" providerId="LiveId" clId="{EBEA4F15-CD72-47E1-A609-4F092BECF765}" dt="2021-12-21T07:17:57.021" v="790" actId="20577"/>
          <ac:spMkLst>
            <pc:docMk/>
            <pc:sldMk cId="2619133484" sldId="376"/>
            <ac:spMk id="3" creationId="{4D0FCC23-C1CB-450C-8075-3DA490056CBF}"/>
          </ac:spMkLst>
        </pc:spChg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3930577389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96413173" sldId="37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22893291" sldId="37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5986403" sldId="37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35251600" sldId="379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514910419" sldId="37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694981293" sldId="38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539293575" sldId="381"/>
        </pc:sldMkLst>
      </pc:sldChg>
      <pc:sldChg chg="add">
        <pc:chgData name="Manish Sharma" userId="b799adb9ba789c8f" providerId="LiveId" clId="{EBEA4F15-CD72-47E1-A609-4F092BECF765}" dt="2021-12-22T07:46:50.785" v="1768"/>
        <pc:sldMkLst>
          <pc:docMk/>
          <pc:sldMk cId="484981596" sldId="38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90603842" sldId="382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486550458" sldId="38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22575608" sldId="383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424805398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262467837" sldId="38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1342229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3535939516" sldId="385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1239693065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25173823" sldId="38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302610745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2331089218" sldId="387"/>
        </pc:sldMkLst>
      </pc:sldChg>
      <pc:sldChg chg="add">
        <pc:chgData name="Manish Sharma" userId="b799adb9ba789c8f" providerId="LiveId" clId="{EBEA4F15-CD72-47E1-A609-4F092BECF765}" dt="2021-12-22T10:54:25.085" v="1774"/>
        <pc:sldMkLst>
          <pc:docMk/>
          <pc:sldMk cId="940231496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344806649" sldId="38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925259308" sldId="38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3477750" sldId="39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67199199" sldId="391"/>
        </pc:sldMkLst>
      </pc:sldChg>
      <pc:sldChg chg="add">
        <pc:chgData name="Manish Sharma" userId="b799adb9ba789c8f" providerId="LiveId" clId="{EBEA4F15-CD72-47E1-A609-4F092BECF765}" dt="2021-12-23T05:39:06.055" v="1794"/>
        <pc:sldMkLst>
          <pc:docMk/>
          <pc:sldMk cId="3313300973" sldId="391"/>
        </pc:sldMkLst>
      </pc:sldChg>
      <pc:sldChg chg="modSp add mod">
        <pc:chgData name="Manish Sharma" userId="b799adb9ba789c8f" providerId="LiveId" clId="{EBEA4F15-CD72-47E1-A609-4F092BECF765}" dt="2021-12-23T05:36:58.002" v="1793" actId="113"/>
        <pc:sldMkLst>
          <pc:docMk/>
          <pc:sldMk cId="2204562738" sldId="392"/>
        </pc:sldMkLst>
        <pc:spChg chg="mod">
          <ac:chgData name="Manish Sharma" userId="b799adb9ba789c8f" providerId="LiveId" clId="{EBEA4F15-CD72-47E1-A609-4F092BECF765}" dt="2021-12-23T05:36:58.002" v="1793" actId="113"/>
          <ac:spMkLst>
            <pc:docMk/>
            <pc:sldMk cId="2204562738" sldId="392"/>
            <ac:spMk id="7" creationId="{C5E1EA91-49C5-441A-993A-671E1B898930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95027942" sldId="392"/>
        </pc:sldMkLst>
      </pc:sldChg>
      <pc:sldChg chg="modSp add mod">
        <pc:chgData name="Manish Sharma" userId="b799adb9ba789c8f" providerId="LiveId" clId="{EBEA4F15-CD72-47E1-A609-4F092BECF765}" dt="2021-12-23T07:06:53.151" v="1817" actId="20577"/>
        <pc:sldMkLst>
          <pc:docMk/>
          <pc:sldMk cId="23709531" sldId="393"/>
        </pc:sldMkLst>
        <pc:spChg chg="mod">
          <ac:chgData name="Manish Sharma" userId="b799adb9ba789c8f" providerId="LiveId" clId="{EBEA4F15-CD72-47E1-A609-4F092BECF765}" dt="2021-12-23T07:06:53.151" v="1817" actId="20577"/>
          <ac:spMkLst>
            <pc:docMk/>
            <pc:sldMk cId="23709531" sldId="393"/>
            <ac:spMk id="3" creationId="{32F29C18-5B46-4215-8241-B6DA9F1CB57E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4314681" sldId="393"/>
        </pc:sldMkLst>
      </pc:sldChg>
      <pc:sldChg chg="add">
        <pc:chgData name="Manish Sharma" userId="b799adb9ba789c8f" providerId="LiveId" clId="{EBEA4F15-CD72-47E1-A609-4F092BECF765}" dt="2021-12-23T07:07:14.437" v="1818"/>
        <pc:sldMkLst>
          <pc:docMk/>
          <pc:sldMk cId="3057434659" sldId="39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578060852" sldId="394"/>
        </pc:sldMkLst>
      </pc:sldChg>
      <pc:sldChg chg="add">
        <pc:chgData name="Manish Sharma" userId="b799adb9ba789c8f" providerId="LiveId" clId="{EBEA4F15-CD72-47E1-A609-4F092BECF765}" dt="2021-12-23T08:13:49.042" v="1820"/>
        <pc:sldMkLst>
          <pc:docMk/>
          <pc:sldMk cId="694169232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29608424" sldId="39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58293216" sldId="396"/>
        </pc:sldMkLst>
      </pc:sldChg>
      <pc:sldChg chg="modSp add mod">
        <pc:chgData name="Manish Sharma" userId="b799adb9ba789c8f" providerId="LiveId" clId="{EBEA4F15-CD72-47E1-A609-4F092BECF765}" dt="2021-12-23T08:14:33.787" v="1868" actId="20577"/>
        <pc:sldMkLst>
          <pc:docMk/>
          <pc:sldMk cId="3920928659" sldId="396"/>
        </pc:sldMkLst>
        <pc:spChg chg="mod">
          <ac:chgData name="Manish Sharma" userId="b799adb9ba789c8f" providerId="LiveId" clId="{EBEA4F15-CD72-47E1-A609-4F092BECF765}" dt="2021-12-23T08:14:33.787" v="1868" actId="20577"/>
          <ac:spMkLst>
            <pc:docMk/>
            <pc:sldMk cId="3920928659" sldId="396"/>
            <ac:spMk id="3" creationId="{EC9151F7-5A08-4610-AB41-FC1260348BA9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93002024" sldId="397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01721731" sldId="398"/>
        </pc:sldMkLst>
      </pc:sldChg>
      <pc:sldChg chg="modSp mod">
        <pc:chgData name="Manish Sharma" userId="b799adb9ba789c8f" providerId="LiveId" clId="{EBEA4F15-CD72-47E1-A609-4F092BECF765}" dt="2021-12-23T11:23:52.473" v="2010" actId="20577"/>
        <pc:sldMkLst>
          <pc:docMk/>
          <pc:sldMk cId="631585617" sldId="398"/>
        </pc:sldMkLst>
        <pc:spChg chg="mod">
          <ac:chgData name="Manish Sharma" userId="b799adb9ba789c8f" providerId="LiveId" clId="{EBEA4F15-CD72-47E1-A609-4F092BECF765}" dt="2021-12-23T11:23:52.473" v="2010" actId="20577"/>
          <ac:spMkLst>
            <pc:docMk/>
            <pc:sldMk cId="631585617" sldId="398"/>
            <ac:spMk id="3" creationId="{51FD8EC5-A696-45AB-8206-2F2C0C21A923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94626958" sldId="399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3923253326" sldId="39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477073418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1859098652" sldId="400"/>
        </pc:sldMkLst>
      </pc:sldChg>
      <pc:sldChg chg="add">
        <pc:chgData name="Manish Sharma" userId="b799adb9ba789c8f" providerId="LiveId" clId="{EBEA4F15-CD72-47E1-A609-4F092BECF765}" dt="2021-12-24T05:07:41.579" v="2026"/>
        <pc:sldMkLst>
          <pc:docMk/>
          <pc:sldMk cId="2486780815" sldId="401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503257329" sldId="401"/>
        </pc:sldMkLst>
      </pc:sldChg>
      <pc:sldChg chg="add">
        <pc:chgData name="Manish Sharma" userId="b799adb9ba789c8f" providerId="LiveId" clId="{EBEA4F15-CD72-47E1-A609-4F092BECF765}" dt="2021-12-24T05:11:34.065" v="2027"/>
        <pc:sldMkLst>
          <pc:docMk/>
          <pc:sldMk cId="2478318775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287422598" sldId="40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134808523" sldId="40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148178458" sldId="404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2909444576" sldId="404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959263370" sldId="405"/>
        </pc:sldMkLst>
      </pc:sldChg>
      <pc:sldChg chg="add">
        <pc:chgData name="Manish Sharma" userId="b799adb9ba789c8f" providerId="LiveId" clId="{EBEA4F15-CD72-47E1-A609-4F092BECF765}" dt="2021-12-24T07:56:46.940" v="2049"/>
        <pc:sldMkLst>
          <pc:docMk/>
          <pc:sldMk cId="1747891241" sldId="405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487727514" sldId="406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20428449" sldId="407"/>
        </pc:sldMkLst>
      </pc:sldChg>
      <pc:sldChg chg="modSp add mod">
        <pc:chgData name="Manish Sharma" userId="b799adb9ba789c8f" providerId="LiveId" clId="{EBEA4F15-CD72-47E1-A609-4F092BECF765}" dt="2021-12-24T11:33:09.047" v="2055" actId="20577"/>
        <pc:sldMkLst>
          <pc:docMk/>
          <pc:sldMk cId="1119350591" sldId="407"/>
        </pc:sldMkLst>
        <pc:spChg chg="mod">
          <ac:chgData name="Manish Sharma" userId="b799adb9ba789c8f" providerId="LiveId" clId="{EBEA4F15-CD72-47E1-A609-4F092BECF765}" dt="2021-12-24T11:33:09.047" v="2055" actId="20577"/>
          <ac:spMkLst>
            <pc:docMk/>
            <pc:sldMk cId="1119350591" sldId="407"/>
            <ac:spMk id="4" creationId="{C1983584-892E-4120-BF2B-2BAD42DE58D9}"/>
          </ac:spMkLst>
        </pc:spChg>
      </pc:sldChg>
      <pc:sldChg chg="add del">
        <pc:chgData name="Manish Sharma" userId="b799adb9ba789c8f" providerId="LiveId" clId="{EBEA4F15-CD72-47E1-A609-4F092BECF765}" dt="2021-12-21T08:06:26.084" v="793"/>
        <pc:sldMkLst>
          <pc:docMk/>
          <pc:sldMk cId="2747173488" sldId="408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759217886" sldId="408"/>
        </pc:sldMkLst>
      </pc:sldChg>
      <pc:sldChg chg="add">
        <pc:chgData name="Manish Sharma" userId="b799adb9ba789c8f" providerId="LiveId" clId="{EBEA4F15-CD72-47E1-A609-4F092BECF765}" dt="2021-12-21T07:57:44.325" v="791"/>
        <pc:sldMkLst>
          <pc:docMk/>
          <pc:sldMk cId="1777021263" sldId="409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817809417" sldId="409"/>
        </pc:sldMkLst>
      </pc:sldChg>
      <pc:sldChg chg="add">
        <pc:chgData name="Manish Sharma" userId="b799adb9ba789c8f" providerId="LiveId" clId="{EBEA4F15-CD72-47E1-A609-4F092BECF765}" dt="2021-12-21T08:06:26.084" v="793"/>
        <pc:sldMkLst>
          <pc:docMk/>
          <pc:sldMk cId="956484382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565417734" sldId="410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1795810273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2684770681" sldId="411"/>
        </pc:sldMkLst>
      </pc:sldChg>
      <pc:sldChg chg="add">
        <pc:chgData name="Manish Sharma" userId="b799adb9ba789c8f" providerId="LiveId" clId="{EBEA4F15-CD72-47E1-A609-4F092BECF765}" dt="2021-12-21T09:16:36.311" v="794"/>
        <pc:sldMkLst>
          <pc:docMk/>
          <pc:sldMk cId="1552225087" sldId="412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3656162023" sldId="412"/>
        </pc:sldMkLst>
      </pc:sldChg>
      <pc:sldChg chg="add">
        <pc:chgData name="Manish Sharma" userId="b799adb9ba789c8f" providerId="LiveId" clId="{EBEA4F15-CD72-47E1-A609-4F092BECF765}" dt="2021-12-21T11:10:36.153" v="797"/>
        <pc:sldMkLst>
          <pc:docMk/>
          <pc:sldMk cId="1257482258" sldId="413"/>
        </pc:sldMkLst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381066136" sldId="413"/>
        </pc:sldMkLst>
      </pc:sldChg>
      <pc:sldChg chg="addSp delSp modSp new mod">
        <pc:chgData name="Manish Sharma" userId="b799adb9ba789c8f" providerId="LiveId" clId="{EBEA4F15-CD72-47E1-A609-4F092BECF765}" dt="2021-12-21T11:20:28.070" v="1050" actId="22"/>
        <pc:sldMkLst>
          <pc:docMk/>
          <pc:sldMk cId="891528784" sldId="414"/>
        </pc:sldMkLst>
        <pc:spChg chg="mod">
          <ac:chgData name="Manish Sharma" userId="b799adb9ba789c8f" providerId="LiveId" clId="{EBEA4F15-CD72-47E1-A609-4F092BECF765}" dt="2021-12-21T11:12:59.669" v="812" actId="20577"/>
          <ac:spMkLst>
            <pc:docMk/>
            <pc:sldMk cId="891528784" sldId="414"/>
            <ac:spMk id="2" creationId="{FA505DDA-A121-42A5-918C-DE9C2BB88AD2}"/>
          </ac:spMkLst>
        </pc:spChg>
        <pc:spChg chg="mod">
          <ac:chgData name="Manish Sharma" userId="b799adb9ba789c8f" providerId="LiveId" clId="{EBEA4F15-CD72-47E1-A609-4F092BECF765}" dt="2021-12-21T11:14:52.299" v="1028" actId="20577"/>
          <ac:spMkLst>
            <pc:docMk/>
            <pc:sldMk cId="891528784" sldId="414"/>
            <ac:spMk id="3" creationId="{CCE85E74-7D38-4FEF-A170-A9DEE55D643C}"/>
          </ac:spMkLst>
        </pc:spChg>
        <pc:spChg chg="add del">
          <ac:chgData name="Manish Sharma" userId="b799adb9ba789c8f" providerId="LiveId" clId="{EBEA4F15-CD72-47E1-A609-4F092BECF765}" dt="2021-12-21T11:20:28.070" v="1050" actId="22"/>
          <ac:spMkLst>
            <pc:docMk/>
            <pc:sldMk cId="891528784" sldId="414"/>
            <ac:spMk id="5" creationId="{BD95ADB1-7844-4FBF-815A-4FC094EC0FD4}"/>
          </ac:spMkLst>
        </pc:spChg>
      </pc:sldChg>
      <pc:sldChg chg="del">
        <pc:chgData name="Manish Sharma" userId="b799adb9ba789c8f" providerId="LiveId" clId="{EBEA4F15-CD72-47E1-A609-4F092BECF765}" dt="2021-12-20T03:37:03.300" v="9" actId="47"/>
        <pc:sldMkLst>
          <pc:docMk/>
          <pc:sldMk cId="2495799992" sldId="414"/>
        </pc:sldMkLst>
      </pc:sldChg>
      <pc:sldChg chg="addSp delSp modSp add mod">
        <pc:chgData name="Manish Sharma" userId="b799adb9ba789c8f" providerId="LiveId" clId="{EBEA4F15-CD72-47E1-A609-4F092BECF765}" dt="2021-12-21T11:22:53.523" v="1075"/>
        <pc:sldMkLst>
          <pc:docMk/>
          <pc:sldMk cId="1942412135" sldId="415"/>
        </pc:sldMkLst>
        <pc:spChg chg="del">
          <ac:chgData name="Manish Sharma" userId="b799adb9ba789c8f" providerId="LiveId" clId="{EBEA4F15-CD72-47E1-A609-4F092BECF765}" dt="2021-12-21T11:22:52.993" v="1074" actId="478"/>
          <ac:spMkLst>
            <pc:docMk/>
            <pc:sldMk cId="1942412135" sldId="415"/>
            <ac:spMk id="6" creationId="{1E752F1B-3295-4F03-87BF-4B83FD5ED67B}"/>
          </ac:spMkLst>
        </pc:spChg>
        <pc:spChg chg="del">
          <ac:chgData name="Manish Sharma" userId="b799adb9ba789c8f" providerId="LiveId" clId="{EBEA4F15-CD72-47E1-A609-4F092BECF765}" dt="2021-12-21T11:21:48.645" v="1054" actId="478"/>
          <ac:spMkLst>
            <pc:docMk/>
            <pc:sldMk cId="1942412135" sldId="415"/>
            <ac:spMk id="29" creationId="{F287D1D9-FC45-4614-A3C8-1E772F65936F}"/>
          </ac:spMkLst>
        </pc:spChg>
        <pc:spChg chg="mod">
          <ac:chgData name="Manish Sharma" userId="b799adb9ba789c8f" providerId="LiveId" clId="{EBEA4F15-CD72-47E1-A609-4F092BECF765}" dt="2021-12-21T11:22:00.863" v="1071" actId="20577"/>
          <ac:spMkLst>
            <pc:docMk/>
            <pc:sldMk cId="1942412135" sldId="415"/>
            <ac:spMk id="30" creationId="{334C897C-5E94-438A-B1DC-1EADC6A1FA09}"/>
          </ac:spMkLst>
        </pc:spChg>
        <pc:spChg chg="add mod ord">
          <ac:chgData name="Manish Sharma" userId="b799adb9ba789c8f" providerId="LiveId" clId="{EBEA4F15-CD72-47E1-A609-4F092BECF765}" dt="2021-12-21T11:22:26.787" v="1073" actId="167"/>
          <ac:spMkLst>
            <pc:docMk/>
            <pc:sldMk cId="1942412135" sldId="415"/>
            <ac:spMk id="31" creationId="{F452F417-F295-4CBE-9243-1A6B7B6FF64C}"/>
          </ac:spMkLst>
        </pc:spChg>
        <pc:spChg chg="add mod">
          <ac:chgData name="Manish Sharma" userId="b799adb9ba789c8f" providerId="LiveId" clId="{EBEA4F15-CD72-47E1-A609-4F092BECF765}" dt="2021-12-21T11:22:18.748" v="1072"/>
          <ac:spMkLst>
            <pc:docMk/>
            <pc:sldMk cId="1942412135" sldId="415"/>
            <ac:spMk id="32" creationId="{935F85E9-4C57-4B66-8EAE-CE998E8D2411}"/>
          </ac:spMkLst>
        </pc:spChg>
        <pc:spChg chg="add mod">
          <ac:chgData name="Manish Sharma" userId="b799adb9ba789c8f" providerId="LiveId" clId="{EBEA4F15-CD72-47E1-A609-4F092BECF765}" dt="2021-12-21T11:22:53.523" v="1075"/>
          <ac:spMkLst>
            <pc:docMk/>
            <pc:sldMk cId="1942412135" sldId="415"/>
            <ac:spMk id="33" creationId="{D50F5484-7C2B-45E2-9162-12F2E5523484}"/>
          </ac:spMkLst>
        </pc:spChg>
      </pc:sldChg>
      <pc:sldChg chg="modSp new del mod">
        <pc:chgData name="Manish Sharma" userId="b799adb9ba789c8f" providerId="LiveId" clId="{EBEA4F15-CD72-47E1-A609-4F092BECF765}" dt="2021-12-21T11:20:21.662" v="1048" actId="47"/>
        <pc:sldMkLst>
          <pc:docMk/>
          <pc:sldMk cId="3299074911" sldId="415"/>
        </pc:sldMkLst>
        <pc:spChg chg="mod">
          <ac:chgData name="Manish Sharma" userId="b799adb9ba789c8f" providerId="LiveId" clId="{EBEA4F15-CD72-47E1-A609-4F092BECF765}" dt="2021-12-21T11:17:13.568" v="1047" actId="20577"/>
          <ac:spMkLst>
            <pc:docMk/>
            <pc:sldMk cId="3299074911" sldId="415"/>
            <ac:spMk id="2" creationId="{1E44ED58-F898-4C22-AEB3-6B692A09FA50}"/>
          </ac:spMkLst>
        </pc:spChg>
      </pc:sldChg>
      <pc:sldChg chg="addSp delSp modSp new mod">
        <pc:chgData name="Manish Sharma" userId="b799adb9ba789c8f" providerId="LiveId" clId="{EBEA4F15-CD72-47E1-A609-4F092BECF765}" dt="2021-12-22T04:02:26.079" v="1127" actId="167"/>
        <pc:sldMkLst>
          <pc:docMk/>
          <pc:sldMk cId="1602707574" sldId="416"/>
        </pc:sldMkLst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2" creationId="{92986293-44CC-4A3D-A4E9-C1AA375F4574}"/>
          </ac:spMkLst>
        </pc:spChg>
        <pc:spChg chg="del">
          <ac:chgData name="Manish Sharma" userId="b799adb9ba789c8f" providerId="LiveId" clId="{EBEA4F15-CD72-47E1-A609-4F092BECF765}" dt="2021-12-22T03:56:44.854" v="1077" actId="478"/>
          <ac:spMkLst>
            <pc:docMk/>
            <pc:sldMk cId="1602707574" sldId="416"/>
            <ac:spMk id="3" creationId="{FB27FFDB-E19B-4D70-A0D4-A9F6FDD4A6E0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4" creationId="{A405E279-F2AD-4CAD-B03B-CF2823790A35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5" creationId="{BFE1872D-B592-4A4B-8F56-9A8348BBE2DF}"/>
          </ac:spMkLst>
        </pc:spChg>
        <pc:spChg chg="add mod">
          <ac:chgData name="Manish Sharma" userId="b799adb9ba789c8f" providerId="LiveId" clId="{EBEA4F15-CD72-47E1-A609-4F092BECF765}" dt="2021-12-22T03:57:06.874" v="1078"/>
          <ac:spMkLst>
            <pc:docMk/>
            <pc:sldMk cId="1602707574" sldId="416"/>
            <ac:spMk id="6" creationId="{C28F5416-71D6-430B-BE2C-82453FFB1708}"/>
          </ac:spMkLst>
        </pc:spChg>
        <pc:spChg chg="add mod">
          <ac:chgData name="Manish Sharma" userId="b799adb9ba789c8f" providerId="LiveId" clId="{EBEA4F15-CD72-47E1-A609-4F092BECF765}" dt="2021-12-22T03:57:35.759" v="1079"/>
          <ac:spMkLst>
            <pc:docMk/>
            <pc:sldMk cId="1602707574" sldId="416"/>
            <ac:spMk id="7" creationId="{87358A39-D4F7-4C74-840A-C32A55339D27}"/>
          </ac:spMkLst>
        </pc:spChg>
        <pc:spChg chg="add mod">
          <ac:chgData name="Manish Sharma" userId="b799adb9ba789c8f" providerId="LiveId" clId="{EBEA4F15-CD72-47E1-A609-4F092BECF765}" dt="2021-12-22T03:58:05.856" v="1080"/>
          <ac:spMkLst>
            <pc:docMk/>
            <pc:sldMk cId="1602707574" sldId="416"/>
            <ac:spMk id="8" creationId="{33135A3C-E361-4427-8203-10C366339B00}"/>
          </ac:spMkLst>
        </pc:spChg>
        <pc:spChg chg="add mod">
          <ac:chgData name="Manish Sharma" userId="b799adb9ba789c8f" providerId="LiveId" clId="{EBEA4F15-CD72-47E1-A609-4F092BECF765}" dt="2021-12-22T03:58:35.031" v="1081"/>
          <ac:spMkLst>
            <pc:docMk/>
            <pc:sldMk cId="1602707574" sldId="416"/>
            <ac:spMk id="10" creationId="{47F0C77D-3FBD-4721-AC34-098D592CD3C6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8" creationId="{CE2A9C80-4AD6-4694-9C25-93137D31944E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19" creationId="{C650CA8D-4150-404C-AA8E-4EC93E113F1A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0" creationId="{9F589D9B-B35D-43A3-8FF3-B0BB4B0726EB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1" creationId="{8BFEE59B-CEDA-4544-A6C9-E4DA81956404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2" creationId="{6B2CC64C-404F-4D53-A64A-B1848D5C9935}"/>
          </ac:spMkLst>
        </pc:spChg>
        <pc:spChg chg="add mod">
          <ac:chgData name="Manish Sharma" userId="b799adb9ba789c8f" providerId="LiveId" clId="{EBEA4F15-CD72-47E1-A609-4F092BECF765}" dt="2021-12-22T04:00:27.519" v="1091" actId="1076"/>
          <ac:spMkLst>
            <pc:docMk/>
            <pc:sldMk cId="1602707574" sldId="416"/>
            <ac:spMk id="24" creationId="{184796DB-5511-4ECC-88D3-69B3AE617968}"/>
          </ac:spMkLst>
        </pc:spChg>
        <pc:spChg chg="add mod">
          <ac:chgData name="Manish Sharma" userId="b799adb9ba789c8f" providerId="LiveId" clId="{EBEA4F15-CD72-47E1-A609-4F092BECF765}" dt="2021-12-22T04:01:03.190" v="1105" actId="1076"/>
          <ac:spMkLst>
            <pc:docMk/>
            <pc:sldMk cId="1602707574" sldId="416"/>
            <ac:spMk id="30" creationId="{F786F28C-DAE1-4600-A530-F50656D65836}"/>
          </ac:spMkLst>
        </pc:spChg>
        <pc:spChg chg="add mod">
          <ac:chgData name="Manish Sharma" userId="b799adb9ba789c8f" providerId="LiveId" clId="{EBEA4F15-CD72-47E1-A609-4F092BECF765}" dt="2021-12-22T04:01:17.183" v="1122" actId="313"/>
          <ac:spMkLst>
            <pc:docMk/>
            <pc:sldMk cId="1602707574" sldId="416"/>
            <ac:spMk id="31" creationId="{0D6F5C14-8EA1-4C71-8B73-214DCC8D9679}"/>
          </ac:spMkLst>
        </pc:spChg>
        <pc:spChg chg="add mod ord">
          <ac:chgData name="Manish Sharma" userId="b799adb9ba789c8f" providerId="LiveId" clId="{EBEA4F15-CD72-47E1-A609-4F092BECF765}" dt="2021-12-22T04:02:15.388" v="1124" actId="167"/>
          <ac:spMkLst>
            <pc:docMk/>
            <pc:sldMk cId="1602707574" sldId="416"/>
            <ac:spMk id="32" creationId="{079F8310-C9AE-47C6-A7C6-A28E7306D7BD}"/>
          </ac:spMkLst>
        </pc:spChg>
        <pc:spChg chg="add mod ord">
          <ac:chgData name="Manish Sharma" userId="b799adb9ba789c8f" providerId="LiveId" clId="{EBEA4F15-CD72-47E1-A609-4F092BECF765}" dt="2021-12-22T04:02:26.079" v="1127" actId="167"/>
          <ac:spMkLst>
            <pc:docMk/>
            <pc:sldMk cId="1602707574" sldId="416"/>
            <ac:spMk id="33" creationId="{E6CAAB68-437C-4449-9155-237A29770DD1}"/>
          </ac:spMkLst>
        </pc:sp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9" creationId="{3E44666C-9B70-439D-B834-E6E6D372CAE6}"/>
          </ac:cxnSpMkLst>
        </pc:cxnChg>
        <pc:cxnChg chg="add mod">
          <ac:chgData name="Manish Sharma" userId="b799adb9ba789c8f" providerId="LiveId" clId="{EBEA4F15-CD72-47E1-A609-4F092BECF765}" dt="2021-12-22T03:58:35.031" v="1081"/>
          <ac:cxnSpMkLst>
            <pc:docMk/>
            <pc:sldMk cId="1602707574" sldId="416"/>
            <ac:cxnSpMk id="11" creationId="{E8805E94-5067-4516-B5C9-217006C59F61}"/>
          </ac:cxnSpMkLst>
        </pc:cxnChg>
        <pc:cxnChg chg="add">
          <ac:chgData name="Manish Sharma" userId="b799adb9ba789c8f" providerId="LiveId" clId="{EBEA4F15-CD72-47E1-A609-4F092BECF765}" dt="2021-12-22T03:58:45.048" v="1082" actId="11529"/>
          <ac:cxnSpMkLst>
            <pc:docMk/>
            <pc:sldMk cId="1602707574" sldId="416"/>
            <ac:cxnSpMk id="13" creationId="{CFEE94C4-CA06-4BD0-B33A-AB4AEF348402}"/>
          </ac:cxnSpMkLst>
        </pc:cxnChg>
        <pc:cxnChg chg="add">
          <ac:chgData name="Manish Sharma" userId="b799adb9ba789c8f" providerId="LiveId" clId="{EBEA4F15-CD72-47E1-A609-4F092BECF765}" dt="2021-12-22T03:58:56.499" v="1083" actId="11529"/>
          <ac:cxnSpMkLst>
            <pc:docMk/>
            <pc:sldMk cId="1602707574" sldId="416"/>
            <ac:cxnSpMk id="15" creationId="{B1660D98-F0F0-49F6-A009-F1C34E255128}"/>
          </ac:cxnSpMkLst>
        </pc:cxnChg>
        <pc:cxnChg chg="add">
          <ac:chgData name="Manish Sharma" userId="b799adb9ba789c8f" providerId="LiveId" clId="{EBEA4F15-CD72-47E1-A609-4F092BECF765}" dt="2021-12-22T03:59:04.178" v="1084" actId="11529"/>
          <ac:cxnSpMkLst>
            <pc:docMk/>
            <pc:sldMk cId="1602707574" sldId="416"/>
            <ac:cxnSpMk id="17" creationId="{F1FA5528-E303-476B-9563-3F58103706B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3" creationId="{794F8701-4BC9-4B93-8336-0CFF3A7FE14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5" creationId="{F011DCD2-A83F-487E-9058-A92463DCAFDE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6" creationId="{BEFDE3AE-2B5C-4F51-B2BF-06EF8B09CDB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7" creationId="{EA65CE50-7842-4099-863A-935AF6B20E58}"/>
          </ac:cxnSpMkLst>
        </pc:cxnChg>
        <pc:cxnChg chg="add mod">
          <ac:chgData name="Manish Sharma" userId="b799adb9ba789c8f" providerId="LiveId" clId="{EBEA4F15-CD72-47E1-A609-4F092BECF765}" dt="2021-12-22T04:00:27.519" v="1091" actId="1076"/>
          <ac:cxnSpMkLst>
            <pc:docMk/>
            <pc:sldMk cId="1602707574" sldId="416"/>
            <ac:cxnSpMk id="28" creationId="{C8C83949-2345-4ED2-86F1-E22FB5CF723D}"/>
          </ac:cxnSpMkLst>
        </pc:cxnChg>
        <pc:cxnChg chg="add mod">
          <ac:chgData name="Manish Sharma" userId="b799adb9ba789c8f" providerId="LiveId" clId="{EBEA4F15-CD72-47E1-A609-4F092BECF765}" dt="2021-12-22T04:00:44.392" v="1092"/>
          <ac:cxnSpMkLst>
            <pc:docMk/>
            <pc:sldMk cId="1602707574" sldId="416"/>
            <ac:cxnSpMk id="29" creationId="{BF14EA52-D0C8-456E-BAB8-DDBCF729CCA0}"/>
          </ac:cxnSpMkLst>
        </pc:cxnChg>
      </pc:sldChg>
      <pc:sldChg chg="addSp delSp modSp new mod">
        <pc:chgData name="Manish Sharma" userId="b799adb9ba789c8f" providerId="LiveId" clId="{EBEA4F15-CD72-47E1-A609-4F092BECF765}" dt="2021-12-22T04:07:20.928" v="1252" actId="11529"/>
        <pc:sldMkLst>
          <pc:docMk/>
          <pc:sldMk cId="505285954" sldId="417"/>
        </pc:sldMkLst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2" creationId="{D1D757A5-1968-4937-AFAA-90270919945D}"/>
          </ac:spMkLst>
        </pc:spChg>
        <pc:spChg chg="del">
          <ac:chgData name="Manish Sharma" userId="b799adb9ba789c8f" providerId="LiveId" clId="{EBEA4F15-CD72-47E1-A609-4F092BECF765}" dt="2021-12-22T04:03:03.600" v="1129" actId="478"/>
          <ac:spMkLst>
            <pc:docMk/>
            <pc:sldMk cId="505285954" sldId="417"/>
            <ac:spMk id="3" creationId="{3D03D81B-2E0C-433D-A660-CFD523C7515D}"/>
          </ac:spMkLst>
        </pc:spChg>
        <pc:spChg chg="add mod">
          <ac:chgData name="Manish Sharma" userId="b799adb9ba789c8f" providerId="LiveId" clId="{EBEA4F15-CD72-47E1-A609-4F092BECF765}" dt="2021-12-22T04:05:00.218" v="1244" actId="20577"/>
          <ac:spMkLst>
            <pc:docMk/>
            <pc:sldMk cId="505285954" sldId="417"/>
            <ac:spMk id="4" creationId="{F42FDD8D-F58A-49A1-AAEF-79726A970A28}"/>
          </ac:spMkLst>
        </pc:spChg>
        <pc:spChg chg="add mod">
          <ac:chgData name="Manish Sharma" userId="b799adb9ba789c8f" providerId="LiveId" clId="{EBEA4F15-CD72-47E1-A609-4F092BECF765}" dt="2021-12-22T04:05:51.474" v="1245"/>
          <ac:spMkLst>
            <pc:docMk/>
            <pc:sldMk cId="505285954" sldId="417"/>
            <ac:spMk id="5" creationId="{AEBD6502-A3A5-46C0-AC96-1A50C4526375}"/>
          </ac:spMkLst>
        </pc:spChg>
        <pc:spChg chg="add mod">
          <ac:chgData name="Manish Sharma" userId="b799adb9ba789c8f" providerId="LiveId" clId="{EBEA4F15-CD72-47E1-A609-4F092BECF765}" dt="2021-12-22T04:06:34.262" v="1247"/>
          <ac:spMkLst>
            <pc:docMk/>
            <pc:sldMk cId="505285954" sldId="417"/>
            <ac:spMk id="8" creationId="{C98AE029-2D9C-4E70-B7F8-10797A2F57C9}"/>
          </ac:spMkLst>
        </pc:spChg>
        <pc:spChg chg="add mod">
          <ac:chgData name="Manish Sharma" userId="b799adb9ba789c8f" providerId="LiveId" clId="{EBEA4F15-CD72-47E1-A609-4F092BECF765}" dt="2021-12-22T04:06:54.363" v="1249"/>
          <ac:spMkLst>
            <pc:docMk/>
            <pc:sldMk cId="505285954" sldId="417"/>
            <ac:spMk id="11" creationId="{01551B0C-7866-4182-8DCB-C4DB5FBF247B}"/>
          </ac:spMkLst>
        </pc:spChg>
        <pc:spChg chg="add mod">
          <ac:chgData name="Manish Sharma" userId="b799adb9ba789c8f" providerId="LiveId" clId="{EBEA4F15-CD72-47E1-A609-4F092BECF765}" dt="2021-12-22T04:07:14.102" v="1251"/>
          <ac:spMkLst>
            <pc:docMk/>
            <pc:sldMk cId="505285954" sldId="417"/>
            <ac:spMk id="14" creationId="{94D1F638-5EAD-4281-9228-3F93FDBCCBC6}"/>
          </ac:spMkLst>
        </pc:spChg>
        <pc:cxnChg chg="add">
          <ac:chgData name="Manish Sharma" userId="b799adb9ba789c8f" providerId="LiveId" clId="{EBEA4F15-CD72-47E1-A609-4F092BECF765}" dt="2021-12-22T04:06:00.751" v="1246" actId="11529"/>
          <ac:cxnSpMkLst>
            <pc:docMk/>
            <pc:sldMk cId="505285954" sldId="417"/>
            <ac:cxnSpMk id="7" creationId="{66C34C35-1B06-4F3C-A9D0-BAC689498CF6}"/>
          </ac:cxnSpMkLst>
        </pc:cxnChg>
        <pc:cxnChg chg="add">
          <ac:chgData name="Manish Sharma" userId="b799adb9ba789c8f" providerId="LiveId" clId="{EBEA4F15-CD72-47E1-A609-4F092BECF765}" dt="2021-12-22T04:06:42.572" v="1248" actId="11529"/>
          <ac:cxnSpMkLst>
            <pc:docMk/>
            <pc:sldMk cId="505285954" sldId="417"/>
            <ac:cxnSpMk id="10" creationId="{C6A2866C-654F-47B5-9FF4-57EB18BF8EC7}"/>
          </ac:cxnSpMkLst>
        </pc:cxnChg>
        <pc:cxnChg chg="add">
          <ac:chgData name="Manish Sharma" userId="b799adb9ba789c8f" providerId="LiveId" clId="{EBEA4F15-CD72-47E1-A609-4F092BECF765}" dt="2021-12-22T04:07:03.395" v="1250" actId="11529"/>
          <ac:cxnSpMkLst>
            <pc:docMk/>
            <pc:sldMk cId="505285954" sldId="417"/>
            <ac:cxnSpMk id="13" creationId="{874A4B93-658E-4AA4-9369-AD0362DEA0AB}"/>
          </ac:cxnSpMkLst>
        </pc:cxnChg>
        <pc:cxnChg chg="add">
          <ac:chgData name="Manish Sharma" userId="b799adb9ba789c8f" providerId="LiveId" clId="{EBEA4F15-CD72-47E1-A609-4F092BECF765}" dt="2021-12-22T04:07:20.928" v="1252" actId="11529"/>
          <ac:cxnSpMkLst>
            <pc:docMk/>
            <pc:sldMk cId="505285954" sldId="417"/>
            <ac:cxnSpMk id="16" creationId="{E2BF2D04-146E-4A2B-A178-CE21BAA3463E}"/>
          </ac:cxnSpMkLst>
        </pc:cxnChg>
      </pc:sldChg>
      <pc:sldChg chg="addSp delSp modSp new mod">
        <pc:chgData name="Manish Sharma" userId="b799adb9ba789c8f" providerId="LiveId" clId="{EBEA4F15-CD72-47E1-A609-4F092BECF765}" dt="2021-12-22T04:12:57.006" v="1275" actId="167"/>
        <pc:sldMkLst>
          <pc:docMk/>
          <pc:sldMk cId="4283266374" sldId="418"/>
        </pc:sldMkLst>
        <pc:spChg chg="mod">
          <ac:chgData name="Manish Sharma" userId="b799adb9ba789c8f" providerId="LiveId" clId="{EBEA4F15-CD72-47E1-A609-4F092BECF765}" dt="2021-12-22T04:11:51.108" v="1269" actId="20577"/>
          <ac:spMkLst>
            <pc:docMk/>
            <pc:sldMk cId="4283266374" sldId="418"/>
            <ac:spMk id="2" creationId="{584E669F-1D77-4347-88CC-E9E3063D184D}"/>
          </ac:spMkLst>
        </pc:spChg>
        <pc:spChg chg="del">
          <ac:chgData name="Manish Sharma" userId="b799adb9ba789c8f" providerId="LiveId" clId="{EBEA4F15-CD72-47E1-A609-4F092BECF765}" dt="2021-12-22T04:11:54.449" v="1270" actId="478"/>
          <ac:spMkLst>
            <pc:docMk/>
            <pc:sldMk cId="4283266374" sldId="418"/>
            <ac:spMk id="3" creationId="{0D0F7318-2C8F-4354-B7B3-C71FDC86220E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4" creationId="{DFFBEBA2-111E-40A4-8CAC-3CB986C9795A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5" creationId="{CE530483-2045-4E2B-9DB9-92AD8679C4C7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6" creationId="{96781292-8F22-465B-BE09-71F449F4D510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7" creationId="{9F598BB0-FA69-45F2-A37D-2E05C0BCC98D}"/>
          </ac:spMkLst>
        </pc:spChg>
        <pc:spChg chg="add mod">
          <ac:chgData name="Manish Sharma" userId="b799adb9ba789c8f" providerId="LiveId" clId="{EBEA4F15-CD72-47E1-A609-4F092BECF765}" dt="2021-12-22T04:12:10.780" v="1271"/>
          <ac:spMkLst>
            <pc:docMk/>
            <pc:sldMk cId="4283266374" sldId="418"/>
            <ac:spMk id="8" creationId="{101EEBE0-79F5-416A-8246-D0CB4E9551A1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9" creationId="{CC9B90C2-8B42-44C2-8366-1EC7AB9220D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0" creationId="{BCBE6624-DAAE-4BA5-A085-B6CD0165DFC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1" creationId="{7513DC52-6339-4D5A-B7C3-6683A0597934}"/>
          </ac:spMkLst>
        </pc:spChg>
        <pc:spChg chg="add mod">
          <ac:chgData name="Manish Sharma" userId="b799adb9ba789c8f" providerId="LiveId" clId="{EBEA4F15-CD72-47E1-A609-4F092BECF765}" dt="2021-12-22T04:12:21.547" v="1272"/>
          <ac:spMkLst>
            <pc:docMk/>
            <pc:sldMk cId="4283266374" sldId="418"/>
            <ac:spMk id="12" creationId="{1889BF97-5E5F-4EB8-8766-3506FC69BA27}"/>
          </ac:spMkLst>
        </pc:spChg>
        <pc:spChg chg="add mod">
          <ac:chgData name="Manish Sharma" userId="b799adb9ba789c8f" providerId="LiveId" clId="{EBEA4F15-CD72-47E1-A609-4F092BECF765}" dt="2021-12-22T04:12:35.475" v="1273"/>
          <ac:spMkLst>
            <pc:docMk/>
            <pc:sldMk cId="4283266374" sldId="418"/>
            <ac:spMk id="13" creationId="{9EA61E35-AE39-419A-B267-E2E8A6F6FE21}"/>
          </ac:spMkLst>
        </pc:spChg>
        <pc:spChg chg="add mod ord">
          <ac:chgData name="Manish Sharma" userId="b799adb9ba789c8f" providerId="LiveId" clId="{EBEA4F15-CD72-47E1-A609-4F092BECF765}" dt="2021-12-22T04:12:57.006" v="1275" actId="167"/>
          <ac:spMkLst>
            <pc:docMk/>
            <pc:sldMk cId="4283266374" sldId="418"/>
            <ac:spMk id="14" creationId="{0EDAC089-B351-4F45-A38A-F8586C7780F5}"/>
          </ac:spMkLst>
        </pc:spChg>
      </pc:sldChg>
      <pc:sldChg chg="modSp new mod">
        <pc:chgData name="Manish Sharma" userId="b799adb9ba789c8f" providerId="LiveId" clId="{EBEA4F15-CD72-47E1-A609-4F092BECF765}" dt="2021-12-22T04:58:25.290" v="1415" actId="20577"/>
        <pc:sldMkLst>
          <pc:docMk/>
          <pc:sldMk cId="1426255416" sldId="419"/>
        </pc:sldMkLst>
        <pc:spChg chg="mod">
          <ac:chgData name="Manish Sharma" userId="b799adb9ba789c8f" providerId="LiveId" clId="{EBEA4F15-CD72-47E1-A609-4F092BECF765}" dt="2021-12-22T04:57:23.518" v="1292" actId="20577"/>
          <ac:spMkLst>
            <pc:docMk/>
            <pc:sldMk cId="1426255416" sldId="419"/>
            <ac:spMk id="2" creationId="{2D285C31-9218-4A50-9B53-CCC5BE394367}"/>
          </ac:spMkLst>
        </pc:spChg>
        <pc:spChg chg="mod">
          <ac:chgData name="Manish Sharma" userId="b799adb9ba789c8f" providerId="LiveId" clId="{EBEA4F15-CD72-47E1-A609-4F092BECF765}" dt="2021-12-22T04:58:25.290" v="1415" actId="20577"/>
          <ac:spMkLst>
            <pc:docMk/>
            <pc:sldMk cId="1426255416" sldId="419"/>
            <ac:spMk id="3" creationId="{E0018C54-6DBF-402F-ABE3-5D74A641AC62}"/>
          </ac:spMkLst>
        </pc:spChg>
      </pc:sldChg>
      <pc:sldChg chg="modSp new mod">
        <pc:chgData name="Manish Sharma" userId="b799adb9ba789c8f" providerId="LiveId" clId="{EBEA4F15-CD72-47E1-A609-4F092BECF765}" dt="2021-12-22T05:04:36.718" v="1583" actId="20577"/>
        <pc:sldMkLst>
          <pc:docMk/>
          <pc:sldMk cId="1148228370" sldId="420"/>
        </pc:sldMkLst>
        <pc:spChg chg="mod">
          <ac:chgData name="Manish Sharma" userId="b799adb9ba789c8f" providerId="LiveId" clId="{EBEA4F15-CD72-47E1-A609-4F092BECF765}" dt="2021-12-22T05:03:30.473" v="1426" actId="20577"/>
          <ac:spMkLst>
            <pc:docMk/>
            <pc:sldMk cId="1148228370" sldId="420"/>
            <ac:spMk id="2" creationId="{D8B6CD07-6ED8-4745-BB94-D284C968C553}"/>
          </ac:spMkLst>
        </pc:spChg>
        <pc:spChg chg="mod">
          <ac:chgData name="Manish Sharma" userId="b799adb9ba789c8f" providerId="LiveId" clId="{EBEA4F15-CD72-47E1-A609-4F092BECF765}" dt="2021-12-22T05:04:36.718" v="1583" actId="20577"/>
          <ac:spMkLst>
            <pc:docMk/>
            <pc:sldMk cId="1148228370" sldId="420"/>
            <ac:spMk id="3" creationId="{04EDB561-5318-4813-960C-529175045C7F}"/>
          </ac:spMkLst>
        </pc:spChg>
      </pc:sldChg>
      <pc:sldChg chg="add">
        <pc:chgData name="Manish Sharma" userId="b799adb9ba789c8f" providerId="LiveId" clId="{EBEA4F15-CD72-47E1-A609-4F092BECF765}" dt="2021-12-22T06:30:54.847" v="1584"/>
        <pc:sldMkLst>
          <pc:docMk/>
          <pc:sldMk cId="2543228366" sldId="421"/>
        </pc:sldMkLst>
      </pc:sldChg>
      <pc:sldChg chg="add">
        <pc:chgData name="Manish Sharma" userId="b799adb9ba789c8f" providerId="LiveId" clId="{EBEA4F15-CD72-47E1-A609-4F092BECF765}" dt="2021-12-22T06:52:38.615" v="1585"/>
        <pc:sldMkLst>
          <pc:docMk/>
          <pc:sldMk cId="2451827515" sldId="422"/>
        </pc:sldMkLst>
      </pc:sldChg>
      <pc:sldChg chg="addSp delSp modSp new mod">
        <pc:chgData name="Manish Sharma" userId="b799adb9ba789c8f" providerId="LiveId" clId="{EBEA4F15-CD72-47E1-A609-4F092BECF765}" dt="2021-12-22T07:27:37.173" v="1595"/>
        <pc:sldMkLst>
          <pc:docMk/>
          <pc:sldMk cId="4148970189" sldId="423"/>
        </pc:sldMkLst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2" creationId="{66B4C94B-64D6-4811-B071-A127C4983DB3}"/>
          </ac:spMkLst>
        </pc:spChg>
        <pc:spChg chg="del">
          <ac:chgData name="Manish Sharma" userId="b799adb9ba789c8f" providerId="LiveId" clId="{EBEA4F15-CD72-47E1-A609-4F092BECF765}" dt="2021-12-22T07:15:56.916" v="1587" actId="478"/>
          <ac:spMkLst>
            <pc:docMk/>
            <pc:sldMk cId="4148970189" sldId="423"/>
            <ac:spMk id="3" creationId="{0799E366-7D21-48A2-81E3-340E373EECD5}"/>
          </ac:spMkLst>
        </pc:spChg>
        <pc:spChg chg="add mod">
          <ac:chgData name="Manish Sharma" userId="b799adb9ba789c8f" providerId="LiveId" clId="{EBEA4F15-CD72-47E1-A609-4F092BECF765}" dt="2021-12-22T07:16:02.588" v="1588"/>
          <ac:spMkLst>
            <pc:docMk/>
            <pc:sldMk cId="4148970189" sldId="423"/>
            <ac:spMk id="4" creationId="{4F4CBAF6-D3A6-4C59-AD4C-7F991D4527C3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5" creationId="{3EC93FDA-0A6A-4D31-B15C-4D958802C1FA}"/>
          </ac:spMkLst>
        </pc:spChg>
        <pc:spChg chg="add mod">
          <ac:chgData name="Manish Sharma" userId="b799adb9ba789c8f" providerId="LiveId" clId="{EBEA4F15-CD72-47E1-A609-4F092BECF765}" dt="2021-12-22T07:16:14.263" v="1589"/>
          <ac:spMkLst>
            <pc:docMk/>
            <pc:sldMk cId="4148970189" sldId="423"/>
            <ac:spMk id="6" creationId="{E6B4B645-E370-4442-8646-7614802B6203}"/>
          </ac:spMkLst>
        </pc:spChg>
        <pc:spChg chg="add mod">
          <ac:chgData name="Manish Sharma" userId="b799adb9ba789c8f" providerId="LiveId" clId="{EBEA4F15-CD72-47E1-A609-4F092BECF765}" dt="2021-12-22T07:16:23.954" v="1590"/>
          <ac:spMkLst>
            <pc:docMk/>
            <pc:sldMk cId="4148970189" sldId="423"/>
            <ac:spMk id="9" creationId="{DB32EF84-BBCD-4B12-8A29-62DA302C201C}"/>
          </ac:spMkLst>
        </pc:spChg>
        <pc:spChg chg="add mod">
          <ac:chgData name="Manish Sharma" userId="b799adb9ba789c8f" providerId="LiveId" clId="{EBEA4F15-CD72-47E1-A609-4F092BECF765}" dt="2021-12-22T07:16:53.814" v="1591"/>
          <ac:spMkLst>
            <pc:docMk/>
            <pc:sldMk cId="4148970189" sldId="423"/>
            <ac:spMk id="11" creationId="{0D781D87-E92B-42D9-988E-EDFF2017D8B3}"/>
          </ac:spMkLst>
        </pc:spChg>
        <pc:spChg chg="add mod">
          <ac:chgData name="Manish Sharma" userId="b799adb9ba789c8f" providerId="LiveId" clId="{EBEA4F15-CD72-47E1-A609-4F092BECF765}" dt="2021-12-22T07:17:07.794" v="1592"/>
          <ac:spMkLst>
            <pc:docMk/>
            <pc:sldMk cId="4148970189" sldId="423"/>
            <ac:spMk id="12" creationId="{B96ADE87-521E-4E2A-8BAE-3E7DD28E531E}"/>
          </ac:spMkLst>
        </pc:spChg>
        <pc:spChg chg="add mod">
          <ac:chgData name="Manish Sharma" userId="b799adb9ba789c8f" providerId="LiveId" clId="{EBEA4F15-CD72-47E1-A609-4F092BECF765}" dt="2021-12-22T07:17:17.122" v="1593"/>
          <ac:spMkLst>
            <pc:docMk/>
            <pc:sldMk cId="4148970189" sldId="423"/>
            <ac:spMk id="14" creationId="{FAC1FF44-55A9-4F66-9ACF-187C33435268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6" creationId="{E6DEB612-FEEF-4E4E-8C08-4E8170E0BEDF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8" creationId="{CEBCFB18-52DC-4E6A-9F24-A30EC5361086}"/>
          </ac:spMkLst>
        </pc:spChg>
        <pc:spChg chg="add mod">
          <ac:chgData name="Manish Sharma" userId="b799adb9ba789c8f" providerId="LiveId" clId="{EBEA4F15-CD72-47E1-A609-4F092BECF765}" dt="2021-12-22T07:26:03.731" v="1594"/>
          <ac:spMkLst>
            <pc:docMk/>
            <pc:sldMk cId="4148970189" sldId="423"/>
            <ac:spMk id="19" creationId="{6956D3BF-CCD2-47A7-8982-053FBABA2503}"/>
          </ac:spMkLst>
        </pc:spChg>
        <pc:spChg chg="add mod">
          <ac:chgData name="Manish Sharma" userId="b799adb9ba789c8f" providerId="LiveId" clId="{EBEA4F15-CD72-47E1-A609-4F092BECF765}" dt="2021-12-22T07:27:37.173" v="1595"/>
          <ac:spMkLst>
            <pc:docMk/>
            <pc:sldMk cId="4148970189" sldId="423"/>
            <ac:spMk id="21" creationId="{71A47666-E6CE-4CCE-8B24-C046EFE1A3CA}"/>
          </ac:spMkLst>
        </pc:spChg>
        <pc:cxnChg chg="add mod">
          <ac:chgData name="Manish Sharma" userId="b799adb9ba789c8f" providerId="LiveId" clId="{EBEA4F15-CD72-47E1-A609-4F092BECF765}" dt="2021-12-22T07:16:14.263" v="1589"/>
          <ac:cxnSpMkLst>
            <pc:docMk/>
            <pc:sldMk cId="4148970189" sldId="423"/>
            <ac:cxnSpMk id="7" creationId="{0EDCDB7B-C556-442A-BACB-FD3E1E8787A0}"/>
          </ac:cxnSpMkLst>
        </pc:cxnChg>
        <pc:cxnChg chg="add mod">
          <ac:chgData name="Manish Sharma" userId="b799adb9ba789c8f" providerId="LiveId" clId="{EBEA4F15-CD72-47E1-A609-4F092BECF765}" dt="2021-12-22T07:16:23.954" v="1590"/>
          <ac:cxnSpMkLst>
            <pc:docMk/>
            <pc:sldMk cId="4148970189" sldId="423"/>
            <ac:cxnSpMk id="8" creationId="{5F33D44F-63E1-48A4-A1CD-247786E75FD3}"/>
          </ac:cxnSpMkLst>
        </pc:cxnChg>
        <pc:cxnChg chg="add mod">
          <ac:chgData name="Manish Sharma" userId="b799adb9ba789c8f" providerId="LiveId" clId="{EBEA4F15-CD72-47E1-A609-4F092BECF765}" dt="2021-12-22T07:16:53.814" v="1591"/>
          <ac:cxnSpMkLst>
            <pc:docMk/>
            <pc:sldMk cId="4148970189" sldId="423"/>
            <ac:cxnSpMk id="10" creationId="{368B7A37-6B2C-4566-8763-059DA09394C7}"/>
          </ac:cxnSpMkLst>
        </pc:cxnChg>
        <pc:cxnChg chg="add mod">
          <ac:chgData name="Manish Sharma" userId="b799adb9ba789c8f" providerId="LiveId" clId="{EBEA4F15-CD72-47E1-A609-4F092BECF765}" dt="2021-12-22T07:17:07.794" v="1592"/>
          <ac:cxnSpMkLst>
            <pc:docMk/>
            <pc:sldMk cId="4148970189" sldId="423"/>
            <ac:cxnSpMk id="13" creationId="{A50D8521-1C07-43F6-AE2E-5EF171B817F4}"/>
          </ac:cxnSpMkLst>
        </pc:cxnChg>
        <pc:cxnChg chg="add mod">
          <ac:chgData name="Manish Sharma" userId="b799adb9ba789c8f" providerId="LiveId" clId="{EBEA4F15-CD72-47E1-A609-4F092BECF765}" dt="2021-12-22T07:17:17.122" v="1593"/>
          <ac:cxnSpMkLst>
            <pc:docMk/>
            <pc:sldMk cId="4148970189" sldId="423"/>
            <ac:cxnSpMk id="15" creationId="{582E0500-2F91-49F4-A7F7-A15332FC972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17" creationId="{7FBC4087-8722-4907-9831-B2CE23DA3157}"/>
          </ac:cxnSpMkLst>
        </pc:cxnChg>
        <pc:cxnChg chg="add mod">
          <ac:chgData name="Manish Sharma" userId="b799adb9ba789c8f" providerId="LiveId" clId="{EBEA4F15-CD72-47E1-A609-4F092BECF765}" dt="2021-12-22T07:26:03.731" v="1594"/>
          <ac:cxnSpMkLst>
            <pc:docMk/>
            <pc:sldMk cId="4148970189" sldId="423"/>
            <ac:cxnSpMk id="20" creationId="{849A531D-B09C-4AC5-9A57-7A69FBB638B9}"/>
          </ac:cxnSpMkLst>
        </pc:cxnChg>
        <pc:cxnChg chg="add mod">
          <ac:chgData name="Manish Sharma" userId="b799adb9ba789c8f" providerId="LiveId" clId="{EBEA4F15-CD72-47E1-A609-4F092BECF765}" dt="2021-12-22T07:27:37.173" v="1595"/>
          <ac:cxnSpMkLst>
            <pc:docMk/>
            <pc:sldMk cId="4148970189" sldId="423"/>
            <ac:cxnSpMk id="22" creationId="{CF50BD69-982D-4F47-92E8-A8780F6C54DB}"/>
          </ac:cxnSpMkLst>
        </pc:cxnChg>
      </pc:sldChg>
      <pc:sldChg chg="modSp new mod">
        <pc:chgData name="Manish Sharma" userId="b799adb9ba789c8f" providerId="LiveId" clId="{EBEA4F15-CD72-47E1-A609-4F092BECF765}" dt="2021-12-22T07:46:11.826" v="1767" actId="20577"/>
        <pc:sldMkLst>
          <pc:docMk/>
          <pc:sldMk cId="984132637" sldId="424"/>
        </pc:sldMkLst>
        <pc:spChg chg="mod">
          <ac:chgData name="Manish Sharma" userId="b799adb9ba789c8f" providerId="LiveId" clId="{EBEA4F15-CD72-47E1-A609-4F092BECF765}" dt="2021-12-22T07:44:26.813" v="1597"/>
          <ac:spMkLst>
            <pc:docMk/>
            <pc:sldMk cId="984132637" sldId="424"/>
            <ac:spMk id="2" creationId="{AFE4DC87-1015-4734-932D-21D1919D031C}"/>
          </ac:spMkLst>
        </pc:spChg>
        <pc:spChg chg="mod">
          <ac:chgData name="Manish Sharma" userId="b799adb9ba789c8f" providerId="LiveId" clId="{EBEA4F15-CD72-47E1-A609-4F092BECF765}" dt="2021-12-22T07:46:11.826" v="1767" actId="20577"/>
          <ac:spMkLst>
            <pc:docMk/>
            <pc:sldMk cId="984132637" sldId="424"/>
            <ac:spMk id="3" creationId="{B6ACDDAD-6DFB-4002-AA37-547B5CA5BDF6}"/>
          </ac:spMkLst>
        </pc:spChg>
      </pc:sldChg>
      <pc:sldChg chg="addSp delSp modSp new mod">
        <pc:chgData name="Manish Sharma" userId="b799adb9ba789c8f" providerId="LiveId" clId="{EBEA4F15-CD72-47E1-A609-4F092BECF765}" dt="2021-12-23T05:04:29.147" v="1785"/>
        <pc:sldMkLst>
          <pc:docMk/>
          <pc:sldMk cId="2388955285" sldId="425"/>
        </pc:sldMkLst>
        <pc:spChg chg="mod">
          <ac:chgData name="Manish Sharma" userId="b799adb9ba789c8f" providerId="LiveId" clId="{EBEA4F15-CD72-47E1-A609-4F092BECF765}" dt="2021-12-23T04:54:10.176" v="1782"/>
          <ac:spMkLst>
            <pc:docMk/>
            <pc:sldMk cId="2388955285" sldId="425"/>
            <ac:spMk id="2" creationId="{7FD6053A-7FD0-4EC2-A7BA-1E7123C4E196}"/>
          </ac:spMkLst>
        </pc:spChg>
        <pc:spChg chg="del">
          <ac:chgData name="Manish Sharma" userId="b799adb9ba789c8f" providerId="LiveId" clId="{EBEA4F15-CD72-47E1-A609-4F092BECF765}" dt="2021-12-23T04:54:12.888" v="1783" actId="478"/>
          <ac:spMkLst>
            <pc:docMk/>
            <pc:sldMk cId="2388955285" sldId="425"/>
            <ac:spMk id="3" creationId="{83CAA716-F24C-4464-B585-F64A1AC57215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4" creationId="{51B2C868-3AC2-4900-89E1-13BF5D460B20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5" creationId="{7849F9E7-327A-4B80-B2EC-F6396B8D44FD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6" creationId="{61396950-8D83-4711-B349-1C21F0D79B0F}"/>
          </ac:spMkLst>
        </pc:spChg>
        <pc:spChg chg="add mod">
          <ac:chgData name="Manish Sharma" userId="b799adb9ba789c8f" providerId="LiveId" clId="{EBEA4F15-CD72-47E1-A609-4F092BECF765}" dt="2021-12-23T04:54:20.250" v="1784"/>
          <ac:spMkLst>
            <pc:docMk/>
            <pc:sldMk cId="2388955285" sldId="425"/>
            <ac:spMk id="8" creationId="{368D25EF-F822-4613-A3AB-BF5C5B932263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9" creationId="{D4A827D6-745D-4D30-9547-EB87E4ED4FF6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0" creationId="{7AE67133-DF0E-4E4A-9C0C-27A6F2CF0BF9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1" creationId="{27F362B0-149D-40FA-BE34-EFF8A003D84D}"/>
          </ac:spMkLst>
        </pc:spChg>
        <pc:spChg chg="add mod">
          <ac:chgData name="Manish Sharma" userId="b799adb9ba789c8f" providerId="LiveId" clId="{EBEA4F15-CD72-47E1-A609-4F092BECF765}" dt="2021-12-23T05:04:29.147" v="1785"/>
          <ac:spMkLst>
            <pc:docMk/>
            <pc:sldMk cId="2388955285" sldId="425"/>
            <ac:spMk id="13" creationId="{18E1E7B7-5FE5-4B62-80CD-9CD4C0C9759C}"/>
          </ac:spMkLst>
        </pc:spChg>
        <pc:cxnChg chg="add mod">
          <ac:chgData name="Manish Sharma" userId="b799adb9ba789c8f" providerId="LiveId" clId="{EBEA4F15-CD72-47E1-A609-4F092BECF765}" dt="2021-12-23T04:54:20.250" v="1784"/>
          <ac:cxnSpMkLst>
            <pc:docMk/>
            <pc:sldMk cId="2388955285" sldId="425"/>
            <ac:cxnSpMk id="7" creationId="{18E2F8EB-3601-4343-B0CD-DC190FFA812C}"/>
          </ac:cxnSpMkLst>
        </pc:cxnChg>
        <pc:cxnChg chg="add mod">
          <ac:chgData name="Manish Sharma" userId="b799adb9ba789c8f" providerId="LiveId" clId="{EBEA4F15-CD72-47E1-A609-4F092BECF765}" dt="2021-12-23T05:04:29.147" v="1785"/>
          <ac:cxnSpMkLst>
            <pc:docMk/>
            <pc:sldMk cId="2388955285" sldId="425"/>
            <ac:cxnSpMk id="12" creationId="{24FD84A5-87DF-4547-B440-0C3FB268B52C}"/>
          </ac:cxnSpMkLst>
        </pc:cxnChg>
      </pc:sldChg>
      <pc:sldChg chg="addSp delSp modSp new mod">
        <pc:chgData name="Manish Sharma" userId="b799adb9ba789c8f" providerId="LiveId" clId="{EBEA4F15-CD72-47E1-A609-4F092BECF765}" dt="2021-12-23T05:13:17.573" v="1791"/>
        <pc:sldMkLst>
          <pc:docMk/>
          <pc:sldMk cId="295429352" sldId="426"/>
        </pc:sldMkLst>
        <pc:spChg chg="mod">
          <ac:chgData name="Manish Sharma" userId="b799adb9ba789c8f" providerId="LiveId" clId="{EBEA4F15-CD72-47E1-A609-4F092BECF765}" dt="2021-12-23T05:12:10.389" v="1787"/>
          <ac:spMkLst>
            <pc:docMk/>
            <pc:sldMk cId="295429352" sldId="426"/>
            <ac:spMk id="2" creationId="{F2330B13-4C78-4D0D-A2DD-083448E8E7C8}"/>
          </ac:spMkLst>
        </pc:spChg>
        <pc:spChg chg="del">
          <ac:chgData name="Manish Sharma" userId="b799adb9ba789c8f" providerId="LiveId" clId="{EBEA4F15-CD72-47E1-A609-4F092BECF765}" dt="2021-12-23T05:12:12.840" v="1788" actId="478"/>
          <ac:spMkLst>
            <pc:docMk/>
            <pc:sldMk cId="295429352" sldId="426"/>
            <ac:spMk id="3" creationId="{A97AA292-7384-4DEB-B405-F19B53080825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4" creationId="{7BB3ADA4-0ACF-43F4-8DC6-EAC402235B3D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5" creationId="{127D27C3-6050-47D7-9601-6ABAF9B18153}"/>
          </ac:spMkLst>
        </pc:spChg>
        <pc:spChg chg="add mod">
          <ac:chgData name="Manish Sharma" userId="b799adb9ba789c8f" providerId="LiveId" clId="{EBEA4F15-CD72-47E1-A609-4F092BECF765}" dt="2021-12-23T05:12:21.395" v="1789"/>
          <ac:spMkLst>
            <pc:docMk/>
            <pc:sldMk cId="295429352" sldId="426"/>
            <ac:spMk id="6" creationId="{58CB49C8-A301-4907-A806-2C09372F8937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9" creationId="{842FF40F-B30E-43C3-A9FF-A3538CF01270}"/>
          </ac:spMkLst>
        </pc:spChg>
        <pc:spChg chg="add mod">
          <ac:chgData name="Manish Sharma" userId="b799adb9ba789c8f" providerId="LiveId" clId="{EBEA4F15-CD72-47E1-A609-4F092BECF765}" dt="2021-12-23T05:12:51.187" v="1790"/>
          <ac:spMkLst>
            <pc:docMk/>
            <pc:sldMk cId="295429352" sldId="426"/>
            <ac:spMk id="10" creationId="{06D90B95-72F2-48B3-8CB7-8ECD3FCFC24A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1" creationId="{2AECF29D-FEB9-4468-9CE3-1B20932FD67D}"/>
          </ac:spMkLst>
        </pc:spChg>
        <pc:spChg chg="add mod">
          <ac:chgData name="Manish Sharma" userId="b799adb9ba789c8f" providerId="LiveId" clId="{EBEA4F15-CD72-47E1-A609-4F092BECF765}" dt="2021-12-23T05:13:17.573" v="1791"/>
          <ac:spMkLst>
            <pc:docMk/>
            <pc:sldMk cId="295429352" sldId="426"/>
            <ac:spMk id="12" creationId="{EFCED969-283F-4F60-8A5E-CED4A7D06B43}"/>
          </ac:spMkLst>
        </pc:sp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7" creationId="{C8B2C3BD-A474-4A86-A603-878FCECC3B7F}"/>
          </ac:cxnSpMkLst>
        </pc:cxnChg>
        <pc:cxnChg chg="add mod">
          <ac:chgData name="Manish Sharma" userId="b799adb9ba789c8f" providerId="LiveId" clId="{EBEA4F15-CD72-47E1-A609-4F092BECF765}" dt="2021-12-23T05:12:21.395" v="1789"/>
          <ac:cxnSpMkLst>
            <pc:docMk/>
            <pc:sldMk cId="295429352" sldId="426"/>
            <ac:cxnSpMk id="8" creationId="{8C1B8AC8-737B-416B-978B-24D05FC2E4C0}"/>
          </ac:cxnSpMkLst>
        </pc:cxnChg>
      </pc:sldChg>
      <pc:sldChg chg="add">
        <pc:chgData name="Manish Sharma" userId="b799adb9ba789c8f" providerId="LiveId" clId="{EBEA4F15-CD72-47E1-A609-4F092BECF765}" dt="2021-12-23T06:56:47.353" v="1797"/>
        <pc:sldMkLst>
          <pc:docMk/>
          <pc:sldMk cId="3546740194" sldId="427"/>
        </pc:sldMkLst>
      </pc:sldChg>
      <pc:sldChg chg="addSp delSp modSp new mod">
        <pc:chgData name="Manish Sharma" userId="b799adb9ba789c8f" providerId="LiveId" clId="{EBEA4F15-CD72-47E1-A609-4F092BECF765}" dt="2021-12-23T09:55:49.338" v="1887"/>
        <pc:sldMkLst>
          <pc:docMk/>
          <pc:sldMk cId="3077700427" sldId="428"/>
        </pc:sldMkLst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2" creationId="{F033558A-9697-47B5-84DB-DB0A74ADA45D}"/>
          </ac:spMkLst>
        </pc:spChg>
        <pc:spChg chg="del">
          <ac:chgData name="Manish Sharma" userId="b799adb9ba789c8f" providerId="LiveId" clId="{EBEA4F15-CD72-47E1-A609-4F092BECF765}" dt="2021-12-23T09:54:30.017" v="1870" actId="478"/>
          <ac:spMkLst>
            <pc:docMk/>
            <pc:sldMk cId="3077700427" sldId="428"/>
            <ac:spMk id="3" creationId="{A7503C31-5C6A-4C2B-B940-9B586E366706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4" creationId="{F03FA464-DEB0-4AAF-902B-F6F2AC87DE49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5" creationId="{6444E4A0-7337-404F-96D6-EA610C1E5D4A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6" creationId="{23A01EBA-C04D-41CA-98C5-F317D2E90CB1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9" creationId="{563BFC49-2690-451E-9A17-B9888E879507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0" creationId="{CFC8202D-F059-4829-9D2E-9714075FE67F}"/>
          </ac:spMkLst>
        </pc:spChg>
        <pc:spChg chg="add mod">
          <ac:chgData name="Manish Sharma" userId="b799adb9ba789c8f" providerId="LiveId" clId="{EBEA4F15-CD72-47E1-A609-4F092BECF765}" dt="2021-12-23T09:54:47.021" v="1871"/>
          <ac:spMkLst>
            <pc:docMk/>
            <pc:sldMk cId="3077700427" sldId="428"/>
            <ac:spMk id="11" creationId="{55068E74-53BC-47BB-A2A0-559B45BFBFF5}"/>
          </ac:spMkLst>
        </pc:spChg>
        <pc:spChg chg="add mod">
          <ac:chgData name="Manish Sharma" userId="b799adb9ba789c8f" providerId="LiveId" clId="{EBEA4F15-CD72-47E1-A609-4F092BECF765}" dt="2021-12-23T09:55:20.205" v="1886" actId="20577"/>
          <ac:spMkLst>
            <pc:docMk/>
            <pc:sldMk cId="3077700427" sldId="428"/>
            <ac:spMk id="12" creationId="{D84974BC-9C8F-4400-94A2-5A462D97606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3" creationId="{33C3AD65-B89D-4A0C-B29D-44135E1726A3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4" creationId="{B8E234C1-6656-4C8D-8421-76AE91A53F55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17" creationId="{A2FAF4CC-3DF3-4D51-B5B5-AD3425863706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09:55:49.338" v="1887"/>
          <ac:spMkLst>
            <pc:docMk/>
            <pc:sldMk cId="3077700427" sldId="428"/>
            <ac:spMk id="21" creationId="{C1198BAE-DB83-4C05-A946-2FF24F4BFF94}"/>
          </ac:spMkLst>
        </pc:sp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7" creationId="{94EA762F-0880-4C60-A8B3-AB7A3C6CF7F4}"/>
          </ac:cxnSpMkLst>
        </pc:cxnChg>
        <pc:cxnChg chg="add mod">
          <ac:chgData name="Manish Sharma" userId="b799adb9ba789c8f" providerId="LiveId" clId="{EBEA4F15-CD72-47E1-A609-4F092BECF765}" dt="2021-12-23T09:54:47.021" v="1871"/>
          <ac:cxnSpMkLst>
            <pc:docMk/>
            <pc:sldMk cId="3077700427" sldId="428"/>
            <ac:cxnSpMk id="8" creationId="{26CB4F6E-1B47-4B08-A196-94EA2B02D34E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5" creationId="{5FD830DB-E842-4BEA-A70B-8CC090435E6C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6" creationId="{8155590F-82B3-41F4-9DCF-29E1DD37AB7A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8" creationId="{ED17A39C-151E-4444-B0BE-64255958EFF5}"/>
          </ac:cxnSpMkLst>
        </pc:cxnChg>
        <pc:cxnChg chg="add mod">
          <ac:chgData name="Manish Sharma" userId="b799adb9ba789c8f" providerId="LiveId" clId="{EBEA4F15-CD72-47E1-A609-4F092BECF765}" dt="2021-12-23T09:55:49.338" v="1887"/>
          <ac:cxnSpMkLst>
            <pc:docMk/>
            <pc:sldMk cId="3077700427" sldId="428"/>
            <ac:cxnSpMk id="19" creationId="{0D5BD1EC-71F4-495C-B070-A36038C1D1B4}"/>
          </ac:cxnSpMkLst>
        </pc:cxnChg>
      </pc:sldChg>
      <pc:sldChg chg="addSp delSp modSp add mod">
        <pc:chgData name="Manish Sharma" userId="b799adb9ba789c8f" providerId="LiveId" clId="{EBEA4F15-CD72-47E1-A609-4F092BECF765}" dt="2021-12-23T10:05:55.181" v="1894"/>
        <pc:sldMkLst>
          <pc:docMk/>
          <pc:sldMk cId="1256451408" sldId="429"/>
        </pc:sldMkLst>
        <pc:spChg chg="del">
          <ac:chgData name="Manish Sharma" userId="b799adb9ba789c8f" providerId="LiveId" clId="{EBEA4F15-CD72-47E1-A609-4F092BECF765}" dt="2021-12-23T10:04:57.100" v="1889" actId="478"/>
          <ac:spMkLst>
            <pc:docMk/>
            <pc:sldMk cId="1256451408" sldId="429"/>
            <ac:spMk id="12" creationId="{D84974BC-9C8F-4400-94A2-5A462D976065}"/>
          </ac:spMkLst>
        </pc:spChg>
        <pc:spChg chg="del">
          <ac:chgData name="Manish Sharma" userId="b799adb9ba789c8f" providerId="LiveId" clId="{EBEA4F15-CD72-47E1-A609-4F092BECF765}" dt="2021-12-23T10:05:54.589" v="1893" actId="478"/>
          <ac:spMkLst>
            <pc:docMk/>
            <pc:sldMk cId="1256451408" sldId="429"/>
            <ac:spMk id="20" creationId="{3F789FB6-9EF8-47A0-A69A-A6F2EE0B829A}"/>
          </ac:spMkLst>
        </pc:spChg>
        <pc:spChg chg="add mod">
          <ac:chgData name="Manish Sharma" userId="b799adb9ba789c8f" providerId="LiveId" clId="{EBEA4F15-CD72-47E1-A609-4F092BECF765}" dt="2021-12-23T10:05:03.820" v="1890"/>
          <ac:spMkLst>
            <pc:docMk/>
            <pc:sldMk cId="1256451408" sldId="429"/>
            <ac:spMk id="22" creationId="{F5ACF678-847E-4CAA-9428-AD5CFD28E14A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4" creationId="{477C0758-0429-4FE7-933C-52090E0557ED}"/>
          </ac:spMkLst>
        </pc:spChg>
        <pc:spChg chg="add mod">
          <ac:chgData name="Manish Sharma" userId="b799adb9ba789c8f" providerId="LiveId" clId="{EBEA4F15-CD72-47E1-A609-4F092BECF765}" dt="2021-12-23T10:05:35.445" v="1891"/>
          <ac:spMkLst>
            <pc:docMk/>
            <pc:sldMk cId="1256451408" sldId="429"/>
            <ac:spMk id="26" creationId="{12F3AC9A-F049-4607-9B7E-B69C90AC7F2C}"/>
          </ac:spMkLst>
        </pc:spChg>
        <pc:spChg chg="add mod">
          <ac:chgData name="Manish Sharma" userId="b799adb9ba789c8f" providerId="LiveId" clId="{EBEA4F15-CD72-47E1-A609-4F092BECF765}" dt="2021-12-23T10:05:45.170" v="1892"/>
          <ac:spMkLst>
            <pc:docMk/>
            <pc:sldMk cId="1256451408" sldId="429"/>
            <ac:spMk id="27" creationId="{1025F2DF-12C5-4000-BD42-5E8A31AE448A}"/>
          </ac:spMkLst>
        </pc:spChg>
        <pc:spChg chg="add mod">
          <ac:chgData name="Manish Sharma" userId="b799adb9ba789c8f" providerId="LiveId" clId="{EBEA4F15-CD72-47E1-A609-4F092BECF765}" dt="2021-12-23T10:05:55.181" v="1894"/>
          <ac:spMkLst>
            <pc:docMk/>
            <pc:sldMk cId="1256451408" sldId="429"/>
            <ac:spMk id="28" creationId="{07AE7904-1ED4-49B0-847B-C88C5E90AC62}"/>
          </ac:spMkLst>
        </pc:sp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3" creationId="{F38776DA-50BB-409B-835B-F8B339845B92}"/>
          </ac:cxnSpMkLst>
        </pc:cxnChg>
        <pc:cxnChg chg="add mod">
          <ac:chgData name="Manish Sharma" userId="b799adb9ba789c8f" providerId="LiveId" clId="{EBEA4F15-CD72-47E1-A609-4F092BECF765}" dt="2021-12-23T10:05:35.445" v="1891"/>
          <ac:cxnSpMkLst>
            <pc:docMk/>
            <pc:sldMk cId="1256451408" sldId="429"/>
            <ac:cxnSpMk id="25" creationId="{23464596-825D-4583-BC10-769CD82BFFA2}"/>
          </ac:cxnSpMkLst>
        </pc:cxnChg>
      </pc:sldChg>
      <pc:sldChg chg="addSp delSp modSp new mod">
        <pc:chgData name="Manish Sharma" userId="b799adb9ba789c8f" providerId="LiveId" clId="{EBEA4F15-CD72-47E1-A609-4F092BECF765}" dt="2021-12-23T11:22:12.133" v="1916" actId="22"/>
        <pc:sldMkLst>
          <pc:docMk/>
          <pc:sldMk cId="1225956522" sldId="430"/>
        </pc:sldMkLst>
        <pc:spChg chg="mod">
          <ac:chgData name="Manish Sharma" userId="b799adb9ba789c8f" providerId="LiveId" clId="{EBEA4F15-CD72-47E1-A609-4F092BECF765}" dt="2021-12-23T10:14:33.228" v="1896"/>
          <ac:spMkLst>
            <pc:docMk/>
            <pc:sldMk cId="1225956522" sldId="430"/>
            <ac:spMk id="2" creationId="{853F1B9E-CE72-4C2C-97D3-86511BE13A8E}"/>
          </ac:spMkLst>
        </pc:spChg>
        <pc:spChg chg="mod">
          <ac:chgData name="Manish Sharma" userId="b799adb9ba789c8f" providerId="LiveId" clId="{EBEA4F15-CD72-47E1-A609-4F092BECF765}" dt="2021-12-23T10:57:07.576" v="1911" actId="20577"/>
          <ac:spMkLst>
            <pc:docMk/>
            <pc:sldMk cId="1225956522" sldId="430"/>
            <ac:spMk id="3" creationId="{3F98721C-3936-4505-9A13-6E78110D9002}"/>
          </ac:spMkLst>
        </pc:spChg>
        <pc:spChg chg="add del">
          <ac:chgData name="Manish Sharma" userId="b799adb9ba789c8f" providerId="LiveId" clId="{EBEA4F15-CD72-47E1-A609-4F092BECF765}" dt="2021-12-23T11:22:04.538" v="1914" actId="22"/>
          <ac:spMkLst>
            <pc:docMk/>
            <pc:sldMk cId="1225956522" sldId="430"/>
            <ac:spMk id="5" creationId="{33410782-C9F7-47F9-BF5D-97BF7740B9F0}"/>
          </ac:spMkLst>
        </pc:spChg>
        <pc:spChg chg="add del">
          <ac:chgData name="Manish Sharma" userId="b799adb9ba789c8f" providerId="LiveId" clId="{EBEA4F15-CD72-47E1-A609-4F092BECF765}" dt="2021-12-23T11:22:12.133" v="1916" actId="22"/>
          <ac:spMkLst>
            <pc:docMk/>
            <pc:sldMk cId="1225956522" sldId="430"/>
            <ac:spMk id="7" creationId="{D28BE972-757F-4E1B-94C4-3C7E4BFA6A1A}"/>
          </ac:spMkLst>
        </pc:spChg>
      </pc:sldChg>
      <pc:sldChg chg="modSp new mod">
        <pc:chgData name="Manish Sharma" userId="b799adb9ba789c8f" providerId="LiveId" clId="{EBEA4F15-CD72-47E1-A609-4F092BECF765}" dt="2021-12-24T04:10:27.610" v="2025" actId="20577"/>
        <pc:sldMkLst>
          <pc:docMk/>
          <pc:sldMk cId="2424590513" sldId="431"/>
        </pc:sldMkLst>
        <pc:spChg chg="mod">
          <ac:chgData name="Manish Sharma" userId="b799adb9ba789c8f" providerId="LiveId" clId="{EBEA4F15-CD72-47E1-A609-4F092BECF765}" dt="2021-12-24T04:10:27.610" v="2025" actId="20577"/>
          <ac:spMkLst>
            <pc:docMk/>
            <pc:sldMk cId="2424590513" sldId="431"/>
            <ac:spMk id="2" creationId="{7B8B96C0-0A9F-45B1-9BD2-3D94EBC547A3}"/>
          </ac:spMkLst>
        </pc:spChg>
        <pc:spChg chg="mod">
          <ac:chgData name="Manish Sharma" userId="b799adb9ba789c8f" providerId="LiveId" clId="{EBEA4F15-CD72-47E1-A609-4F092BECF765}" dt="2021-12-24T04:10:19.401" v="2017" actId="15"/>
          <ac:spMkLst>
            <pc:docMk/>
            <pc:sldMk cId="2424590513" sldId="431"/>
            <ac:spMk id="3" creationId="{1E110B07-706C-4DEB-961F-D805E85643D5}"/>
          </ac:spMkLst>
        </pc:spChg>
      </pc:sldChg>
      <pc:sldChg chg="new del">
        <pc:chgData name="Manish Sharma" userId="b799adb9ba789c8f" providerId="LiveId" clId="{EBEA4F15-CD72-47E1-A609-4F092BECF765}" dt="2021-12-24T03:48:14.217" v="2012" actId="47"/>
        <pc:sldMkLst>
          <pc:docMk/>
          <pc:sldMk cId="2919857030" sldId="431"/>
        </pc:sldMkLst>
      </pc:sldChg>
      <pc:sldChg chg="addSp delSp modSp new mod">
        <pc:chgData name="Manish Sharma" userId="b799adb9ba789c8f" providerId="LiveId" clId="{EBEA4F15-CD72-47E1-A609-4F092BECF765}" dt="2021-12-24T06:40:36.939" v="2043"/>
        <pc:sldMkLst>
          <pc:docMk/>
          <pc:sldMk cId="354120390" sldId="432"/>
        </pc:sldMkLst>
        <pc:spChg chg="del">
          <ac:chgData name="Manish Sharma" userId="b799adb9ba789c8f" providerId="LiveId" clId="{EBEA4F15-CD72-47E1-A609-4F092BECF765}" dt="2021-12-24T05:12:25.499" v="2029" actId="478"/>
          <ac:spMkLst>
            <pc:docMk/>
            <pc:sldMk cId="354120390" sldId="432"/>
            <ac:spMk id="2" creationId="{F7657AD6-4A91-4611-BD50-99F8D5D91422}"/>
          </ac:spMkLst>
        </pc:spChg>
        <pc:spChg chg="add mod">
          <ac:chgData name="Manish Sharma" userId="b799adb9ba789c8f" providerId="LiveId" clId="{EBEA4F15-CD72-47E1-A609-4F092BECF765}" dt="2021-12-24T05:12:39.214" v="2030"/>
          <ac:spMkLst>
            <pc:docMk/>
            <pc:sldMk cId="354120390" sldId="432"/>
            <ac:spMk id="3" creationId="{CA592D73-56A8-4984-8D37-977905558A69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4" creationId="{12CF5B2C-8A3D-492F-AA5C-8BCE58181036}"/>
          </ac:spMkLst>
        </pc:spChg>
        <pc:spChg chg="add mod">
          <ac:chgData name="Manish Sharma" userId="b799adb9ba789c8f" providerId="LiveId" clId="{EBEA4F15-CD72-47E1-A609-4F092BECF765}" dt="2021-12-24T05:13:09.829" v="2031"/>
          <ac:spMkLst>
            <pc:docMk/>
            <pc:sldMk cId="354120390" sldId="432"/>
            <ac:spMk id="6" creationId="{E53C6E99-3502-4746-BC29-918B15D42408}"/>
          </ac:spMkLst>
        </pc:spChg>
        <pc:spChg chg="add mod">
          <ac:chgData name="Manish Sharma" userId="b799adb9ba789c8f" providerId="LiveId" clId="{EBEA4F15-CD72-47E1-A609-4F092BECF765}" dt="2021-12-24T05:13:58.994" v="2032"/>
          <ac:spMkLst>
            <pc:docMk/>
            <pc:sldMk cId="354120390" sldId="432"/>
            <ac:spMk id="7" creationId="{670F59C0-4097-4469-959A-829ED68208E4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9" creationId="{FDB08B98-633A-480C-ADB3-BE808266491D}"/>
          </ac:spMkLst>
        </pc:spChg>
        <pc:spChg chg="add mod">
          <ac:chgData name="Manish Sharma" userId="b799adb9ba789c8f" providerId="LiveId" clId="{EBEA4F15-CD72-47E1-A609-4F092BECF765}" dt="2021-12-24T05:15:05.723" v="2033"/>
          <ac:spMkLst>
            <pc:docMk/>
            <pc:sldMk cId="354120390" sldId="432"/>
            <ac:spMk id="11" creationId="{348CDAD6-402C-49AD-9114-B5C72B2051E0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2" creationId="{6AC091DF-BDF0-4769-9CE3-0A5A481ABCEB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3" creationId="{83414710-BD28-4DD2-8A3C-ED2065AA4436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4" creationId="{C061CD39-CB33-4474-BE9A-C5C603736AF8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5" creationId="{80B533A3-5D04-4E87-9558-8CDF7CDBCAFC}"/>
          </ac:spMkLst>
        </pc:spChg>
        <pc:spChg chg="add mod">
          <ac:chgData name="Manish Sharma" userId="b799adb9ba789c8f" providerId="LiveId" clId="{EBEA4F15-CD72-47E1-A609-4F092BECF765}" dt="2021-12-24T05:16:16.983" v="2034"/>
          <ac:spMkLst>
            <pc:docMk/>
            <pc:sldMk cId="354120390" sldId="432"/>
            <ac:spMk id="16" creationId="{3CB9F46E-1BC8-4E48-A8E2-A89BB7326A36}"/>
          </ac:spMkLst>
        </pc:spChg>
        <pc:spChg chg="add mod">
          <ac:chgData name="Manish Sharma" userId="b799adb9ba789c8f" providerId="LiveId" clId="{EBEA4F15-CD72-47E1-A609-4F092BECF765}" dt="2021-12-24T05:16:51.499" v="2035"/>
          <ac:spMkLst>
            <pc:docMk/>
            <pc:sldMk cId="354120390" sldId="432"/>
            <ac:spMk id="17" creationId="{B762543F-96D9-4BB8-A03F-66E5BCA7CF5A}"/>
          </ac:spMkLst>
        </pc:spChg>
        <pc:spChg chg="add mod">
          <ac:chgData name="Manish Sharma" userId="b799adb9ba789c8f" providerId="LiveId" clId="{EBEA4F15-CD72-47E1-A609-4F092BECF765}" dt="2021-12-24T05:17:11.008" v="2036"/>
          <ac:spMkLst>
            <pc:docMk/>
            <pc:sldMk cId="354120390" sldId="432"/>
            <ac:spMk id="19" creationId="{B59C8069-D3AC-47E3-8F4A-9F2614FB9FE6}"/>
          </ac:spMkLst>
        </pc:spChg>
        <pc:spChg chg="add mod">
          <ac:chgData name="Manish Sharma" userId="b799adb9ba789c8f" providerId="LiveId" clId="{EBEA4F15-CD72-47E1-A609-4F092BECF765}" dt="2021-12-24T05:17:35.682" v="2037"/>
          <ac:spMkLst>
            <pc:docMk/>
            <pc:sldMk cId="354120390" sldId="432"/>
            <ac:spMk id="21" creationId="{5C0440CB-FA57-4128-9C8F-265B833D385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2" creationId="{11EC86DE-7909-4210-8A8A-91E10CFE4B9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3" creationId="{ABCE24F4-4199-40D4-8AFA-D0EC77A51CE3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4" creationId="{F0E08EB3-680B-4A56-94F9-41EDE81570B0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5" creationId="{70CB2672-DC7A-4AC1-9F38-ACEA8C5497F1}"/>
          </ac:spMkLst>
        </pc:spChg>
        <pc:spChg chg="add mod">
          <ac:chgData name="Manish Sharma" userId="b799adb9ba789c8f" providerId="LiveId" clId="{EBEA4F15-CD72-47E1-A609-4F092BECF765}" dt="2021-12-24T05:18:11.301" v="2038"/>
          <ac:spMkLst>
            <pc:docMk/>
            <pc:sldMk cId="354120390" sldId="432"/>
            <ac:spMk id="26" creationId="{862BB904-0DEC-48CC-8C2E-455F982FFE01}"/>
          </ac:spMkLst>
        </pc:spChg>
        <pc:spChg chg="add mod">
          <ac:chgData name="Manish Sharma" userId="b799adb9ba789c8f" providerId="LiveId" clId="{EBEA4F15-CD72-47E1-A609-4F092BECF765}" dt="2021-12-24T05:18:49.558" v="2039"/>
          <ac:spMkLst>
            <pc:docMk/>
            <pc:sldMk cId="354120390" sldId="432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5:19:19.733" v="2040"/>
          <ac:spMkLst>
            <pc:docMk/>
            <pc:sldMk cId="354120390" sldId="432"/>
            <ac:spMk id="30" creationId="{A47B65AF-5B07-4462-832C-9D652036A22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1" creationId="{0911F545-F85D-4E65-9E49-269C18B301D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2" creationId="{D6BB5217-C482-4D65-B528-5C33BCCE4AD1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3" creationId="{7FDBF367-7DE4-4F1D-9969-DDAA0218D829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4" creationId="{90EC6472-37E4-4492-8978-C0799C9DEDEA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5" creationId="{E8A0DDB6-428D-4E53-9B41-A87EFCEC726F}"/>
          </ac:spMkLst>
        </pc:spChg>
        <pc:spChg chg="add mod">
          <ac:chgData name="Manish Sharma" userId="b799adb9ba789c8f" providerId="LiveId" clId="{EBEA4F15-CD72-47E1-A609-4F092BECF765}" dt="2021-12-24T05:20:32.694" v="2041"/>
          <ac:spMkLst>
            <pc:docMk/>
            <pc:sldMk cId="354120390" sldId="432"/>
            <ac:spMk id="36" creationId="{0715D354-B04E-41C1-A774-FD6A9324F8FE}"/>
          </ac:spMkLst>
        </pc:spChg>
        <pc:spChg chg="add mod">
          <ac:chgData name="Manish Sharma" userId="b799adb9ba789c8f" providerId="LiveId" clId="{EBEA4F15-CD72-47E1-A609-4F092BECF765}" dt="2021-12-24T06:40:26.765" v="2042"/>
          <ac:spMkLst>
            <pc:docMk/>
            <pc:sldMk cId="354120390" sldId="432"/>
            <ac:spMk id="37" creationId="{2E599402-80B5-42E1-8B2C-420F28937013}"/>
          </ac:spMkLst>
        </pc:spChg>
        <pc:spChg chg="add mod">
          <ac:chgData name="Manish Sharma" userId="b799adb9ba789c8f" providerId="LiveId" clId="{EBEA4F15-CD72-47E1-A609-4F092BECF765}" dt="2021-12-24T06:40:36.939" v="2043"/>
          <ac:spMkLst>
            <pc:docMk/>
            <pc:sldMk cId="354120390" sldId="432"/>
            <ac:spMk id="38" creationId="{F0E95640-EA02-4FC7-86F6-0380F828AE9E}"/>
          </ac:spMkLst>
        </pc:spChg>
        <pc:cxnChg chg="add mod">
          <ac:chgData name="Manish Sharma" userId="b799adb9ba789c8f" providerId="LiveId" clId="{EBEA4F15-CD72-47E1-A609-4F092BECF765}" dt="2021-12-24T05:13:09.829" v="2031"/>
          <ac:cxnSpMkLst>
            <pc:docMk/>
            <pc:sldMk cId="354120390" sldId="432"/>
            <ac:cxnSpMk id="5" creationId="{A1A23B14-92CA-411E-A917-0007D725C31A}"/>
          </ac:cxnSpMkLst>
        </pc:cxnChg>
        <pc:cxnChg chg="add mod">
          <ac:chgData name="Manish Sharma" userId="b799adb9ba789c8f" providerId="LiveId" clId="{EBEA4F15-CD72-47E1-A609-4F092BECF765}" dt="2021-12-24T05:13:58.994" v="2032"/>
          <ac:cxnSpMkLst>
            <pc:docMk/>
            <pc:sldMk cId="354120390" sldId="432"/>
            <ac:cxnSpMk id="8" creationId="{54322145-A578-489B-876D-147C6FF619EE}"/>
          </ac:cxnSpMkLst>
        </pc:cxnChg>
        <pc:cxnChg chg="add mod">
          <ac:chgData name="Manish Sharma" userId="b799adb9ba789c8f" providerId="LiveId" clId="{EBEA4F15-CD72-47E1-A609-4F092BECF765}" dt="2021-12-24T05:15:05.723" v="2033"/>
          <ac:cxnSpMkLst>
            <pc:docMk/>
            <pc:sldMk cId="354120390" sldId="432"/>
            <ac:cxnSpMk id="10" creationId="{697FB93E-6BCE-4D86-9391-BA2AE1543B2D}"/>
          </ac:cxnSpMkLst>
        </pc:cxnChg>
        <pc:cxnChg chg="add mod">
          <ac:chgData name="Manish Sharma" userId="b799adb9ba789c8f" providerId="LiveId" clId="{EBEA4F15-CD72-47E1-A609-4F092BECF765}" dt="2021-12-24T05:17:11.008" v="2036"/>
          <ac:cxnSpMkLst>
            <pc:docMk/>
            <pc:sldMk cId="354120390" sldId="432"/>
            <ac:cxnSpMk id="18" creationId="{FF4F2609-EC04-4EE1-B3B4-4B799057369A}"/>
          </ac:cxnSpMkLst>
        </pc:cxnChg>
        <pc:cxnChg chg="add mod">
          <ac:chgData name="Manish Sharma" userId="b799adb9ba789c8f" providerId="LiveId" clId="{EBEA4F15-CD72-47E1-A609-4F092BECF765}" dt="2021-12-24T05:17:35.682" v="2037"/>
          <ac:cxnSpMkLst>
            <pc:docMk/>
            <pc:sldMk cId="354120390" sldId="432"/>
            <ac:cxnSpMk id="20" creationId="{6A743826-045A-40A7-8592-442364E2A62D}"/>
          </ac:cxnSpMkLst>
        </pc:cxnChg>
        <pc:cxnChg chg="add mod">
          <ac:chgData name="Manish Sharma" userId="b799adb9ba789c8f" providerId="LiveId" clId="{EBEA4F15-CD72-47E1-A609-4F092BECF765}" dt="2021-12-24T05:18:49.558" v="2039"/>
          <ac:cxnSpMkLst>
            <pc:docMk/>
            <pc:sldMk cId="354120390" sldId="432"/>
            <ac:cxnSpMk id="27" creationId="{6BE3D6B8-D54D-47B4-B575-AB30617E991D}"/>
          </ac:cxnSpMkLst>
        </pc:cxnChg>
        <pc:cxnChg chg="add mod">
          <ac:chgData name="Manish Sharma" userId="b799adb9ba789c8f" providerId="LiveId" clId="{EBEA4F15-CD72-47E1-A609-4F092BECF765}" dt="2021-12-24T05:19:19.733" v="2040"/>
          <ac:cxnSpMkLst>
            <pc:docMk/>
            <pc:sldMk cId="354120390" sldId="432"/>
            <ac:cxnSpMk id="29" creationId="{7C2FBDBF-B12A-4915-B866-7DED0E7C8D7D}"/>
          </ac:cxnSpMkLst>
        </pc:cxnChg>
      </pc:sldChg>
      <pc:sldChg chg="addSp modSp add mod">
        <pc:chgData name="Manish Sharma" userId="b799adb9ba789c8f" providerId="LiveId" clId="{EBEA4F15-CD72-47E1-A609-4F092BECF765}" dt="2021-12-24T07:55:23.624" v="2048"/>
        <pc:sldMkLst>
          <pc:docMk/>
          <pc:sldMk cId="1847470529" sldId="433"/>
        </pc:sldMkLst>
        <pc:spChg chg="mod">
          <ac:chgData name="Manish Sharma" userId="b799adb9ba789c8f" providerId="LiveId" clId="{EBEA4F15-CD72-47E1-A609-4F092BECF765}" dt="2021-12-24T07:55:00.805" v="2045" actId="1076"/>
          <ac:spMkLst>
            <pc:docMk/>
            <pc:sldMk cId="1847470529" sldId="433"/>
            <ac:spMk id="28" creationId="{6483751C-2273-4AED-81F5-6462BD726B2A}"/>
          </ac:spMkLst>
        </pc:spChg>
        <pc:spChg chg="add mod">
          <ac:chgData name="Manish Sharma" userId="b799adb9ba789c8f" providerId="LiveId" clId="{EBEA4F15-CD72-47E1-A609-4F092BECF765}" dt="2021-12-24T07:55:08.887" v="2046"/>
          <ac:spMkLst>
            <pc:docMk/>
            <pc:sldMk cId="1847470529" sldId="433"/>
            <ac:spMk id="39" creationId="{DEC79D74-7F7F-424E-B05F-854CD05B76EA}"/>
          </ac:spMkLst>
        </pc:spChg>
        <pc:spChg chg="add mod">
          <ac:chgData name="Manish Sharma" userId="b799adb9ba789c8f" providerId="LiveId" clId="{EBEA4F15-CD72-47E1-A609-4F092BECF765}" dt="2021-12-24T07:55:15.129" v="2047"/>
          <ac:spMkLst>
            <pc:docMk/>
            <pc:sldMk cId="1847470529" sldId="433"/>
            <ac:spMk id="40" creationId="{AA3AA568-F382-4EBA-93A0-64C2A4D4F960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1" creationId="{85238439-4E0F-41D5-9447-8CCCFE21ADAE}"/>
          </ac:spMkLst>
        </pc:spChg>
        <pc:spChg chg="add mod">
          <ac:chgData name="Manish Sharma" userId="b799adb9ba789c8f" providerId="LiveId" clId="{EBEA4F15-CD72-47E1-A609-4F092BECF765}" dt="2021-12-24T07:55:23.624" v="2048"/>
          <ac:spMkLst>
            <pc:docMk/>
            <pc:sldMk cId="1847470529" sldId="433"/>
            <ac:spMk id="42" creationId="{0AD440BD-6FF9-429F-A563-E66035357A94}"/>
          </ac:spMkLst>
        </pc:sp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3" creationId="{E83FF207-5450-47B1-85C4-68E6EEF2BAE0}"/>
          </ac:cxnSpMkLst>
        </pc:cxnChg>
        <pc:cxnChg chg="add mod">
          <ac:chgData name="Manish Sharma" userId="b799adb9ba789c8f" providerId="LiveId" clId="{EBEA4F15-CD72-47E1-A609-4F092BECF765}" dt="2021-12-24T07:55:23.624" v="2048"/>
          <ac:cxnSpMkLst>
            <pc:docMk/>
            <pc:sldMk cId="1847470529" sldId="433"/>
            <ac:cxnSpMk id="44" creationId="{ED1B423A-14CB-4B67-A056-5DD7FD0BFE9A}"/>
          </ac:cxnSpMkLst>
        </pc:cxnChg>
      </pc:sldChg>
    </pc:docChg>
  </pc:docChgLst>
  <pc:docChgLst>
    <pc:chgData name="Manish Sharma" userId="b799adb9ba789c8f" providerId="LiveId" clId="{A56E9385-429C-4983-850E-ECA79ECDBB0A}"/>
    <pc:docChg chg="undo redo custSel addSld delSld modSld sldOrd">
      <pc:chgData name="Manish Sharma" userId="b799adb9ba789c8f" providerId="LiveId" clId="{A56E9385-429C-4983-850E-ECA79ECDBB0A}" dt="2022-07-30T12:43:30.509" v="1383"/>
      <pc:docMkLst>
        <pc:docMk/>
      </pc:docMkLst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43896531" sldId="26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942799856" sldId="262"/>
        </pc:sldMkLst>
      </pc:sldChg>
      <pc:sldChg chg="add">
        <pc:chgData name="Manish Sharma" userId="b799adb9ba789c8f" providerId="LiveId" clId="{A56E9385-429C-4983-850E-ECA79ECDBB0A}" dt="2022-07-21T05:28:25.141" v="104"/>
        <pc:sldMkLst>
          <pc:docMk/>
          <pc:sldMk cId="131055686" sldId="263"/>
        </pc:sldMkLst>
      </pc:sldChg>
      <pc:sldChg chg="add">
        <pc:chgData name="Manish Sharma" userId="b799adb9ba789c8f" providerId="LiveId" clId="{A56E9385-429C-4983-850E-ECA79ECDBB0A}" dt="2022-07-21T06:14:42.054" v="118"/>
        <pc:sldMkLst>
          <pc:docMk/>
          <pc:sldMk cId="21477730" sldId="265"/>
        </pc:sldMkLst>
      </pc:sldChg>
      <pc:sldChg chg="add">
        <pc:chgData name="Manish Sharma" userId="b799adb9ba789c8f" providerId="LiveId" clId="{A56E9385-429C-4983-850E-ECA79ECDBB0A}" dt="2022-07-21T07:31:14.086" v="263"/>
        <pc:sldMkLst>
          <pc:docMk/>
          <pc:sldMk cId="1863291219" sldId="266"/>
        </pc:sldMkLst>
      </pc:sldChg>
      <pc:sldChg chg="add">
        <pc:chgData name="Manish Sharma" userId="b799adb9ba789c8f" providerId="LiveId" clId="{A56E9385-429C-4983-850E-ECA79ECDBB0A}" dt="2022-07-21T08:22:02.361" v="300"/>
        <pc:sldMkLst>
          <pc:docMk/>
          <pc:sldMk cId="1040551395" sldId="26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7758348" sldId="270"/>
        </pc:sldMkLst>
      </pc:sldChg>
      <pc:sldChg chg="add">
        <pc:chgData name="Manish Sharma" userId="b799adb9ba789c8f" providerId="LiveId" clId="{A56E9385-429C-4983-850E-ECA79ECDBB0A}" dt="2022-07-22T11:56:47.452" v="381"/>
        <pc:sldMkLst>
          <pc:docMk/>
          <pc:sldMk cId="541853456" sldId="270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339964951" sldId="271"/>
        </pc:sldMkLst>
      </pc:sldChg>
      <pc:sldChg chg="add del">
        <pc:chgData name="Manish Sharma" userId="b799adb9ba789c8f" providerId="LiveId" clId="{A56E9385-429C-4983-850E-ECA79ECDBB0A}" dt="2022-07-23T08:25:50.445" v="664"/>
        <pc:sldMkLst>
          <pc:docMk/>
          <pc:sldMk cId="1800526853" sldId="272"/>
        </pc:sldMkLst>
      </pc:sldChg>
      <pc:sldChg chg="add">
        <pc:chgData name="Manish Sharma" userId="b799adb9ba789c8f" providerId="LiveId" clId="{A56E9385-429C-4983-850E-ECA79ECDBB0A}" dt="2022-07-22T10:52:38.909" v="376"/>
        <pc:sldMkLst>
          <pc:docMk/>
          <pc:sldMk cId="1331658581" sldId="273"/>
        </pc:sldMkLst>
      </pc:sldChg>
      <pc:sldChg chg="add del">
        <pc:chgData name="Manish Sharma" userId="b799adb9ba789c8f" providerId="LiveId" clId="{A56E9385-429C-4983-850E-ECA79ECDBB0A}" dt="2022-07-23T08:48:11.079" v="1263"/>
        <pc:sldMkLst>
          <pc:docMk/>
          <pc:sldMk cId="1937767460" sldId="276"/>
        </pc:sldMkLst>
      </pc:sldChg>
      <pc:sldChg chg="add">
        <pc:chgData name="Manish Sharma" userId="b799adb9ba789c8f" providerId="LiveId" clId="{A56E9385-429C-4983-850E-ECA79ECDBB0A}" dt="2022-07-21T05:58:34.971" v="117"/>
        <pc:sldMkLst>
          <pc:docMk/>
          <pc:sldMk cId="3343896531" sldId="279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2937149028" sldId="282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640020107" sldId="283"/>
        </pc:sldMkLst>
      </pc:sldChg>
      <pc:sldChg chg="add">
        <pc:chgData name="Manish Sharma" userId="b799adb9ba789c8f" providerId="LiveId" clId="{A56E9385-429C-4983-850E-ECA79ECDBB0A}" dt="2022-07-22T10:44:46.505" v="375"/>
        <pc:sldMkLst>
          <pc:docMk/>
          <pc:sldMk cId="3936744458" sldId="284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1535532918" sldId="290"/>
        </pc:sldMkLst>
      </pc:sldChg>
      <pc:sldChg chg="add del">
        <pc:chgData name="Manish Sharma" userId="b799adb9ba789c8f" providerId="LiveId" clId="{A56E9385-429C-4983-850E-ECA79ECDBB0A}" dt="2022-07-29T07:33:33.162" v="1316"/>
        <pc:sldMkLst>
          <pc:docMk/>
          <pc:sldMk cId="927873483" sldId="29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125748975" sldId="292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3776691465" sldId="296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2063019643" sldId="300"/>
        </pc:sldMkLst>
      </pc:sldChg>
      <pc:sldChg chg="addSp modSp new del">
        <pc:chgData name="Manish Sharma" userId="b799adb9ba789c8f" providerId="LiveId" clId="{A56E9385-429C-4983-850E-ECA79ECDBB0A}" dt="2022-07-21T05:16:19.386" v="17" actId="47"/>
        <pc:sldMkLst>
          <pc:docMk/>
          <pc:sldMk cId="1853159248" sldId="302"/>
        </pc:sldMkLst>
        <pc:spChg chg="add 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2" creationId="{011138D5-6ACA-2A83-C939-26B1D69BCD7E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4" creationId="{A63E6E4B-1387-3DCB-CB7D-FB60EB7EB184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5" creationId="{5A8D60A5-FE69-5D66-9AD2-961AED83CE5D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7" creationId="{4598F9F6-A4C9-706D-6C2C-FBAFD6C0D19C}"/>
          </ac:spMkLst>
        </pc:spChg>
        <pc:spChg chg="mod">
          <ac:chgData name="Manish Sharma" userId="b799adb9ba789c8f" providerId="LiveId" clId="{A56E9385-429C-4983-850E-ECA79ECDBB0A}" dt="2022-07-21T05:12:26.395" v="2"/>
          <ac:spMkLst>
            <pc:docMk/>
            <pc:sldMk cId="1853159248" sldId="302"/>
            <ac:spMk id="8" creationId="{577E11D3-5324-9C88-F24A-50F3F136E917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9" creationId="{3BBFF4F0-538E-43E5-B6A4-F769C3827753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1" creationId="{1E788651-FC85-367A-BA89-43BE9F437EF2}"/>
          </ac:spMkLst>
        </pc:spChg>
        <pc:spChg chg="add mod">
          <ac:chgData name="Manish Sharma" userId="b799adb9ba789c8f" providerId="LiveId" clId="{A56E9385-429C-4983-850E-ECA79ECDBB0A}" dt="2022-07-21T05:12:40.241" v="3"/>
          <ac:spMkLst>
            <pc:docMk/>
            <pc:sldMk cId="1853159248" sldId="302"/>
            <ac:spMk id="13" creationId="{220997A3-1123-ACE8-A39E-F9ACD01555A6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4" creationId="{37C77626-DF76-0FC4-73D5-C332F8A0E6AE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5" creationId="{62B72BC1-75AB-9024-9C05-38E5D31CEE92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6" creationId="{A3B217BE-9A2A-B5F8-D338-C4DE3BFBE4B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7" creationId="{B6C4C5F2-E095-1A14-ED79-4CA0B2AABD0C}"/>
          </ac:spMkLst>
        </pc:spChg>
        <pc:spChg chg="add mod">
          <ac:chgData name="Manish Sharma" userId="b799adb9ba789c8f" providerId="LiveId" clId="{A56E9385-429C-4983-850E-ECA79ECDBB0A}" dt="2022-07-21T05:12:48.193" v="4"/>
          <ac:spMkLst>
            <pc:docMk/>
            <pc:sldMk cId="1853159248" sldId="302"/>
            <ac:spMk id="18" creationId="{263D4953-4369-7C9F-CDB8-AE9FF5858609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1" creationId="{946F8997-43E0-B0FB-B0BD-F3ED32355C62}"/>
          </ac:spMkLst>
        </pc:spChg>
        <pc:spChg chg="add 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2" creationId="{867EB6C8-8016-315B-D1A2-7D7C895841D6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4" creationId="{A615A57F-B144-27F0-E38C-E504BC423F65}"/>
          </ac:spMkLst>
        </pc:spChg>
        <pc:spChg chg="mod">
          <ac:chgData name="Manish Sharma" userId="b799adb9ba789c8f" providerId="LiveId" clId="{A56E9385-429C-4983-850E-ECA79ECDBB0A}" dt="2022-07-21T05:13:06.734" v="5"/>
          <ac:spMkLst>
            <pc:docMk/>
            <pc:sldMk cId="1853159248" sldId="302"/>
            <ac:spMk id="25" creationId="{CC9EA72F-2D67-4E64-24A9-390EB828DFDE}"/>
          </ac:spMkLst>
        </pc:s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3" creationId="{D90777C4-B384-C732-8740-3B2EABD9ADED}"/>
          </ac:grpSpMkLst>
        </pc:grpChg>
        <pc:grpChg chg="add mod">
          <ac:chgData name="Manish Sharma" userId="b799adb9ba789c8f" providerId="LiveId" clId="{A56E9385-429C-4983-850E-ECA79ECDBB0A}" dt="2022-07-21T05:12:26.395" v="2"/>
          <ac:grpSpMkLst>
            <pc:docMk/>
            <pc:sldMk cId="1853159248" sldId="302"/>
            <ac:grpSpMk id="6" creationId="{E165A8E7-E740-7EE6-2FEF-8F3A2D00E1DE}"/>
          </ac:grpSpMkLst>
        </pc:grpChg>
        <pc:grpChg chg="add mod">
          <ac:chgData name="Manish Sharma" userId="b799adb9ba789c8f" providerId="LiveId" clId="{A56E9385-429C-4983-850E-ECA79ECDBB0A}" dt="2022-07-21T05:13:06.734" v="5"/>
          <ac:grpSpMkLst>
            <pc:docMk/>
            <pc:sldMk cId="1853159248" sldId="302"/>
            <ac:grpSpMk id="23" creationId="{69A86AFA-16C6-DA5B-09FA-82EF65E97324}"/>
          </ac:grpSpMkLst>
        </pc:grp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0" creationId="{8C4E1C8A-D1A9-102E-213F-8B691F55BD97}"/>
          </ac:cxnSpMkLst>
        </pc:cxnChg>
        <pc:cxnChg chg="add mod">
          <ac:chgData name="Manish Sharma" userId="b799adb9ba789c8f" providerId="LiveId" clId="{A56E9385-429C-4983-850E-ECA79ECDBB0A}" dt="2022-07-21T05:12:40.241" v="3"/>
          <ac:cxnSpMkLst>
            <pc:docMk/>
            <pc:sldMk cId="1853159248" sldId="302"/>
            <ac:cxnSpMk id="12" creationId="{FEB6A19A-33D0-ED07-8160-49377B109361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19" creationId="{678A4E40-8AE5-5FE5-584B-5FF86EB7C222}"/>
          </ac:cxnSpMkLst>
        </pc:cxnChg>
        <pc:cxnChg chg="add mod">
          <ac:chgData name="Manish Sharma" userId="b799adb9ba789c8f" providerId="LiveId" clId="{A56E9385-429C-4983-850E-ECA79ECDBB0A}" dt="2022-07-21T05:13:06.734" v="5"/>
          <ac:cxnSpMkLst>
            <pc:docMk/>
            <pc:sldMk cId="1853159248" sldId="302"/>
            <ac:cxnSpMk id="20" creationId="{370ADCA4-C658-39D6-5D8C-9EE1FF8DE5CC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250228821" sldId="302"/>
        </pc:sldMkLst>
      </pc:sldChg>
      <pc:sldChg chg="addSp delSp modSp new mod modClrScheme chgLayout">
        <pc:chgData name="Manish Sharma" userId="b799adb9ba789c8f" providerId="LiveId" clId="{A56E9385-429C-4983-850E-ECA79ECDBB0A}" dt="2022-07-21T05:16:08.585" v="15"/>
        <pc:sldMkLst>
          <pc:docMk/>
          <pc:sldMk cId="484131753" sldId="303"/>
        </pc:sldMkLst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2" creationId="{2CCF8048-07F6-F8F8-496F-C18977F045B8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4" creationId="{FEA564D4-A1A5-461A-DA74-BCAD5B4DE9B4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5" creationId="{4F2DBEB6-42B7-A00B-F535-D2782DE12AED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7" creationId="{849B225C-FC4D-3C58-22E8-9D80DBC9357C}"/>
          </ac:spMkLst>
        </pc:spChg>
        <pc:spChg chg="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8" creationId="{D04AB51B-A3B9-E0BB-2A77-D6813C625EBC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9" creationId="{EA67EA63-EA16-3A19-B452-A12CB2F79063}"/>
          </ac:spMkLst>
        </pc:spChg>
        <pc:spChg chg="add mod">
          <ac:chgData name="Manish Sharma" userId="b799adb9ba789c8f" providerId="LiveId" clId="{A56E9385-429C-4983-850E-ECA79ECDBB0A}" dt="2022-07-21T05:15:09.321" v="7"/>
          <ac:spMkLst>
            <pc:docMk/>
            <pc:sldMk cId="484131753" sldId="303"/>
            <ac:spMk id="10" creationId="{67729CD2-912C-0E7D-AF0D-63EC2B3A0F48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4" creationId="{9C03C6B7-79E5-13D7-F0D0-3F1AF19530E4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6" creationId="{5CAA6729-7F11-EA89-2D12-9739A5488C42}"/>
          </ac:spMkLst>
        </pc:spChg>
        <pc:spChg chg="add mod">
          <ac:chgData name="Manish Sharma" userId="b799adb9ba789c8f" providerId="LiveId" clId="{A56E9385-429C-4983-850E-ECA79ECDBB0A}" dt="2022-07-21T05:15:34.061" v="9"/>
          <ac:spMkLst>
            <pc:docMk/>
            <pc:sldMk cId="484131753" sldId="303"/>
            <ac:spMk id="18" creationId="{D930E2C3-07F8-26D5-A8C7-D0C2FFA1DC33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19" creationId="{BE99E123-4806-727D-C2DB-B1E1CB706085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0" creationId="{47E17D45-54FC-EBCA-839D-E2ABB670737D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1" creationId="{5257BD40-965B-C3F5-3555-C70C8F096D8F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2" creationId="{131EFCE6-273A-691C-3E38-C570F7343EC2}"/>
          </ac:spMkLst>
        </pc:spChg>
        <pc:spChg chg="add mod">
          <ac:chgData name="Manish Sharma" userId="b799adb9ba789c8f" providerId="LiveId" clId="{A56E9385-429C-4983-850E-ECA79ECDBB0A}" dt="2022-07-21T05:15:40.452" v="10"/>
          <ac:spMkLst>
            <pc:docMk/>
            <pc:sldMk cId="484131753" sldId="303"/>
            <ac:spMk id="23" creationId="{2DAC869C-6D8D-F4EB-13B6-7DB838C6A534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5" creationId="{14ADB228-506F-1A11-7AB4-BABF9D76E24C}"/>
          </ac:spMkLst>
        </pc:spChg>
        <pc:spChg chg="add 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6" creationId="{A4514D98-0625-378B-C1EE-89861692CA76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8" creationId="{AB9BDC89-47DD-3EAC-A302-2B0BBBD6BFE3}"/>
          </ac:spMkLst>
        </pc:spChg>
        <pc:spChg chg="mod">
          <ac:chgData name="Manish Sharma" userId="b799adb9ba789c8f" providerId="LiveId" clId="{A56E9385-429C-4983-850E-ECA79ECDBB0A}" dt="2022-07-21T05:15:51.827" v="11"/>
          <ac:spMkLst>
            <pc:docMk/>
            <pc:sldMk cId="484131753" sldId="303"/>
            <ac:spMk id="29" creationId="{6DDBD742-2ECA-88BB-41EE-4FB385E1A9F7}"/>
          </ac:spMkLst>
        </pc:spChg>
        <pc:spChg chg="add del mod">
          <ac:chgData name="Manish Sharma" userId="b799adb9ba789c8f" providerId="LiveId" clId="{A56E9385-429C-4983-850E-ECA79ECDBB0A}" dt="2022-07-21T05:16:00.878" v="13"/>
          <ac:spMkLst>
            <pc:docMk/>
            <pc:sldMk cId="484131753" sldId="303"/>
            <ac:spMk id="31" creationId="{D5A212FA-94DD-6AD3-C243-9A03E0D83831}"/>
          </ac:spMkLst>
        </pc:spChg>
        <pc:spChg chg="add mod ord">
          <ac:chgData name="Manish Sharma" userId="b799adb9ba789c8f" providerId="LiveId" clId="{A56E9385-429C-4983-850E-ECA79ECDBB0A}" dt="2022-07-21T05:16:08.585" v="15"/>
          <ac:spMkLst>
            <pc:docMk/>
            <pc:sldMk cId="484131753" sldId="303"/>
            <ac:spMk id="32" creationId="{64E8550F-6035-FF45-D86D-A8D00D73844A}"/>
          </ac:spMkLst>
        </pc:s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3" creationId="{0077E837-DA41-185D-16A2-7B8D7130227E}"/>
          </ac:grpSpMkLst>
        </pc:grpChg>
        <pc:grpChg chg="add mod">
          <ac:chgData name="Manish Sharma" userId="b799adb9ba789c8f" providerId="LiveId" clId="{A56E9385-429C-4983-850E-ECA79ECDBB0A}" dt="2022-07-21T05:15:09.321" v="7"/>
          <ac:grpSpMkLst>
            <pc:docMk/>
            <pc:sldMk cId="484131753" sldId="303"/>
            <ac:grpSpMk id="6" creationId="{15A396B5-E9A7-C39E-FD81-16ECF8C430CB}"/>
          </ac:grpSpMkLst>
        </pc:grpChg>
        <pc:grpChg chg="add mod">
          <ac:chgData name="Manish Sharma" userId="b799adb9ba789c8f" providerId="LiveId" clId="{A56E9385-429C-4983-850E-ECA79ECDBB0A}" dt="2022-07-21T05:15:51.827" v="11"/>
          <ac:grpSpMkLst>
            <pc:docMk/>
            <pc:sldMk cId="484131753" sldId="303"/>
            <ac:grpSpMk id="27" creationId="{AC4E4D2A-2A57-7CA1-FBDC-A4A82342EBE5}"/>
          </ac:grpSpMkLst>
        </pc:grp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1" creationId="{7230D180-26DC-B5E5-847F-0C182823D056}"/>
          </ac:cxnSpMkLst>
        </pc:cxnChg>
        <pc:cxnChg chg="add mod">
          <ac:chgData name="Manish Sharma" userId="b799adb9ba789c8f" providerId="LiveId" clId="{A56E9385-429C-4983-850E-ECA79ECDBB0A}" dt="2022-07-21T05:15:09.321" v="7"/>
          <ac:cxnSpMkLst>
            <pc:docMk/>
            <pc:sldMk cId="484131753" sldId="303"/>
            <ac:cxnSpMk id="12" creationId="{8D13703F-B5B1-AB95-C328-E7EA83E9CDD5}"/>
          </ac:cxnSpMkLst>
        </pc:cxnChg>
        <pc:cxnChg chg="add mod">
          <ac:chgData name="Manish Sharma" userId="b799adb9ba789c8f" providerId="LiveId" clId="{A56E9385-429C-4983-850E-ECA79ECDBB0A}" dt="2022-07-21T05:15:16.415" v="8"/>
          <ac:cxnSpMkLst>
            <pc:docMk/>
            <pc:sldMk cId="484131753" sldId="303"/>
            <ac:cxnSpMk id="13" creationId="{F4BE98D8-0F15-5417-0A11-DB3D91D75998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5" creationId="{56EF71E5-0FF8-2207-6AB6-4D18A023C32E}"/>
          </ac:cxnSpMkLst>
        </pc:cxnChg>
        <pc:cxnChg chg="add mod">
          <ac:chgData name="Manish Sharma" userId="b799adb9ba789c8f" providerId="LiveId" clId="{A56E9385-429C-4983-850E-ECA79ECDBB0A}" dt="2022-07-21T05:15:34.061" v="9"/>
          <ac:cxnSpMkLst>
            <pc:docMk/>
            <pc:sldMk cId="484131753" sldId="303"/>
            <ac:cxnSpMk id="17" creationId="{72881A57-8368-699D-2B22-4D1DC9754109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24" creationId="{A436809E-B0E6-C21C-057E-025FA79D7973}"/>
          </ac:cxnSpMkLst>
        </pc:cxnChg>
        <pc:cxnChg chg="add mod">
          <ac:chgData name="Manish Sharma" userId="b799adb9ba789c8f" providerId="LiveId" clId="{A56E9385-429C-4983-850E-ECA79ECDBB0A}" dt="2022-07-21T05:15:51.827" v="11"/>
          <ac:cxnSpMkLst>
            <pc:docMk/>
            <pc:sldMk cId="484131753" sldId="303"/>
            <ac:cxnSpMk id="30" creationId="{C0D1355E-D6C2-5AB5-1C64-00F6B257F4E4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736148090" sldId="30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2561693" sldId="304"/>
        </pc:sldMkLst>
      </pc:sldChg>
      <pc:sldChg chg="add">
        <pc:chgData name="Manish Sharma" userId="b799adb9ba789c8f" providerId="LiveId" clId="{A56E9385-429C-4983-850E-ECA79ECDBB0A}" dt="2022-07-21T05:16:17.098" v="16"/>
        <pc:sldMkLst>
          <pc:docMk/>
          <pc:sldMk cId="4250228821" sldId="30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9907135" sldId="305"/>
        </pc:sldMkLst>
      </pc:sldChg>
      <pc:sldChg chg="addSp modSp new mod">
        <pc:chgData name="Manish Sharma" userId="b799adb9ba789c8f" providerId="LiveId" clId="{A56E9385-429C-4983-850E-ECA79ECDBB0A}" dt="2022-07-21T05:18:19.440" v="25"/>
        <pc:sldMkLst>
          <pc:docMk/>
          <pc:sldMk cId="3637782162" sldId="305"/>
        </pc:sldMkLst>
        <pc:spChg chg="mod">
          <ac:chgData name="Manish Sharma" userId="b799adb9ba789c8f" providerId="LiveId" clId="{A56E9385-429C-4983-850E-ECA79ECDBB0A}" dt="2022-07-21T05:17:00.094" v="19"/>
          <ac:spMkLst>
            <pc:docMk/>
            <pc:sldMk cId="3637782162" sldId="305"/>
            <ac:spMk id="2" creationId="{A5961160-DA8B-5256-C850-E8EEBE95D0F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3" creationId="{5B8CCC7B-8AF2-E613-EC31-D88B6AF02EE3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5" creationId="{CC4AC408-0686-AD7A-5F11-D703C115AA9A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6" creationId="{D236D976-BE49-09FB-3300-EF45E2EE2FF0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8" creationId="{83030B2E-6FA5-5683-F8C8-E822BC3E5E45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9" creationId="{6EF5E56D-3D5F-DEDD-996E-E92E2D11F28A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1" creationId="{3657C5F7-405B-44CD-9DCE-B6F3D9914F52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2" creationId="{188DD656-CBD8-7FAE-62BD-A86AE5DE588E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6" creationId="{9B909B37-B0D3-DD6B-BCD1-FFB9AB7D5259}"/>
          </ac:spMkLst>
        </pc:spChg>
        <pc:spChg chg="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7" creationId="{096DCC29-8D26-4F0A-D053-24FD1F3FE796}"/>
          </ac:spMkLst>
        </pc:spChg>
        <pc:spChg chg="add mod">
          <ac:chgData name="Manish Sharma" userId="b799adb9ba789c8f" providerId="LiveId" clId="{A56E9385-429C-4983-850E-ECA79ECDBB0A}" dt="2022-07-21T05:17:12.107" v="20"/>
          <ac:spMkLst>
            <pc:docMk/>
            <pc:sldMk cId="3637782162" sldId="305"/>
            <ac:spMk id="18" creationId="{7DD42DFA-BA26-81FB-5A7C-C9CB092F7AF6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19" creationId="{39D003DE-58A3-EB56-6751-ECA81606E84F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1" creationId="{393ED85B-877E-4394-364D-8937B75219B2}"/>
          </ac:spMkLst>
        </pc:spChg>
        <pc:spChg chg="add mod">
          <ac:chgData name="Manish Sharma" userId="b799adb9ba789c8f" providerId="LiveId" clId="{A56E9385-429C-4983-850E-ECA79ECDBB0A}" dt="2022-07-21T05:17:32.862" v="21"/>
          <ac:spMkLst>
            <pc:docMk/>
            <pc:sldMk cId="3637782162" sldId="305"/>
            <ac:spMk id="23" creationId="{731F4ED6-3EB9-2B17-8B43-C497DD86F90E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4" creationId="{4418EA3D-7CDC-71C3-368A-30F0F6FA00EA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5" creationId="{226E244E-355B-1869-E7C1-A774F8F9A552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6" creationId="{DE378081-0C8F-305E-FE09-50AF03548F55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7" creationId="{ADB24025-2A6A-A368-4BAC-BF42C7F77C5B}"/>
          </ac:spMkLst>
        </pc:spChg>
        <pc:spChg chg="add mod">
          <ac:chgData name="Manish Sharma" userId="b799adb9ba789c8f" providerId="LiveId" clId="{A56E9385-429C-4983-850E-ECA79ECDBB0A}" dt="2022-07-21T05:17:40.566" v="22"/>
          <ac:spMkLst>
            <pc:docMk/>
            <pc:sldMk cId="3637782162" sldId="305"/>
            <ac:spMk id="28" creationId="{5FAB53E6-58F5-66D0-1C80-8364B7EC1C07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0" creationId="{6F3E7CAB-041B-5721-6A57-8FBD5A35EE8E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1" creationId="{C65062BD-803D-2E99-F218-17A3E804FA10}"/>
          </ac:spMkLst>
        </pc:spChg>
        <pc:spChg chg="add mod">
          <ac:chgData name="Manish Sharma" userId="b799adb9ba789c8f" providerId="LiveId" clId="{A56E9385-429C-4983-850E-ECA79ECDBB0A}" dt="2022-07-21T05:18:03.929" v="23"/>
          <ac:spMkLst>
            <pc:docMk/>
            <pc:sldMk cId="3637782162" sldId="305"/>
            <ac:spMk id="33" creationId="{A905C3EF-9EAF-EF06-200F-B49387890EDF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6" creationId="{3E63157A-40E0-9FF3-EEBB-55DD3872093A}"/>
          </ac:spMkLst>
        </pc:spChg>
        <pc:spChg chg="mod">
          <ac:chgData name="Manish Sharma" userId="b799adb9ba789c8f" providerId="LiveId" clId="{A56E9385-429C-4983-850E-ECA79ECDBB0A}" dt="2022-07-21T05:18:19.440" v="25"/>
          <ac:spMkLst>
            <pc:docMk/>
            <pc:sldMk cId="3637782162" sldId="305"/>
            <ac:spMk id="37" creationId="{51D07663-EADA-20B3-EC0B-94ED442E4B79}"/>
          </ac:spMkLst>
        </pc:s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4" creationId="{4123190F-6603-0954-3416-DE5D39EBB6E3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7" creationId="{CDDAF051-4277-4C3F-7F9D-999B01A06FB5}"/>
          </ac:grpSpMkLst>
        </pc:grpChg>
        <pc:grpChg chg="add mod">
          <ac:chgData name="Manish Sharma" userId="b799adb9ba789c8f" providerId="LiveId" clId="{A56E9385-429C-4983-850E-ECA79ECDBB0A}" dt="2022-07-21T05:17:12.107" v="20"/>
          <ac:grpSpMkLst>
            <pc:docMk/>
            <pc:sldMk cId="3637782162" sldId="305"/>
            <ac:grpSpMk id="15" creationId="{4455CDF8-9243-D265-4CF9-E10AA5EEC19E}"/>
          </ac:grpSpMkLst>
        </pc:grpChg>
        <pc:grpChg chg="add mod">
          <ac:chgData name="Manish Sharma" userId="b799adb9ba789c8f" providerId="LiveId" clId="{A56E9385-429C-4983-850E-ECA79ECDBB0A}" dt="2022-07-21T05:18:19.440" v="25"/>
          <ac:grpSpMkLst>
            <pc:docMk/>
            <pc:sldMk cId="3637782162" sldId="305"/>
            <ac:grpSpMk id="35" creationId="{423C8215-0B0D-F945-8328-55AE51E2356A}"/>
          </ac:grpSpMkLst>
        </pc:grpChg>
        <pc:picChg chg="add mod">
          <ac:chgData name="Manish Sharma" userId="b799adb9ba789c8f" providerId="LiveId" clId="{A56E9385-429C-4983-850E-ECA79ECDBB0A}" dt="2022-07-21T05:18:09.746" v="24"/>
          <ac:picMkLst>
            <pc:docMk/>
            <pc:sldMk cId="3637782162" sldId="305"/>
            <ac:picMk id="34" creationId="{0BE87285-1CDD-D78A-4D16-908EAAAF906D}"/>
          </ac:picMkLst>
        </pc:pic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0" creationId="{865E96D9-8900-6F77-07FB-64F24D58A80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3" creationId="{AE6F104D-1A7A-79A3-3153-EFBEFDC8F0FD}"/>
          </ac:cxnSpMkLst>
        </pc:cxnChg>
        <pc:cxnChg chg="add mod">
          <ac:chgData name="Manish Sharma" userId="b799adb9ba789c8f" providerId="LiveId" clId="{A56E9385-429C-4983-850E-ECA79ECDBB0A}" dt="2022-07-21T05:17:12.107" v="20"/>
          <ac:cxnSpMkLst>
            <pc:docMk/>
            <pc:sldMk cId="3637782162" sldId="305"/>
            <ac:cxnSpMk id="14" creationId="{DC61214C-8A8E-E52C-979B-86F543A15BBE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0" creationId="{5C4F595C-C1B9-301B-334F-98AB3C99CBF6}"/>
          </ac:cxnSpMkLst>
        </pc:cxnChg>
        <pc:cxnChg chg="add mod">
          <ac:chgData name="Manish Sharma" userId="b799adb9ba789c8f" providerId="LiveId" clId="{A56E9385-429C-4983-850E-ECA79ECDBB0A}" dt="2022-07-21T05:17:32.862" v="21"/>
          <ac:cxnSpMkLst>
            <pc:docMk/>
            <pc:sldMk cId="3637782162" sldId="305"/>
            <ac:cxnSpMk id="22" creationId="{B1B4CE7E-CFA9-A6C8-C06A-B9A9A175CA8A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29" creationId="{B173A47E-C876-88B3-15E0-20C7A1F20345}"/>
          </ac:cxnSpMkLst>
        </pc:cxnChg>
        <pc:cxnChg chg="add mod">
          <ac:chgData name="Manish Sharma" userId="b799adb9ba789c8f" providerId="LiveId" clId="{A56E9385-429C-4983-850E-ECA79ECDBB0A}" dt="2022-07-21T05:18:03.929" v="23"/>
          <ac:cxnSpMkLst>
            <pc:docMk/>
            <pc:sldMk cId="3637782162" sldId="305"/>
            <ac:cxnSpMk id="32" creationId="{4ED94B1D-D859-83D0-9221-2E71EC3C3B68}"/>
          </ac:cxnSpMkLst>
        </pc:cxnChg>
      </pc:sldChg>
      <pc:sldChg chg="addSp modSp new mod">
        <pc:chgData name="Manish Sharma" userId="b799adb9ba789c8f" providerId="LiveId" clId="{A56E9385-429C-4983-850E-ECA79ECDBB0A}" dt="2022-07-21T05:25:44.717" v="102" actId="1076"/>
        <pc:sldMkLst>
          <pc:docMk/>
          <pc:sldMk cId="2768757566" sldId="306"/>
        </pc:sldMkLst>
        <pc:spChg chg="mod">
          <ac:chgData name="Manish Sharma" userId="b799adb9ba789c8f" providerId="LiveId" clId="{A56E9385-429C-4983-850E-ECA79ECDBB0A}" dt="2022-07-21T05:19:21.956" v="27"/>
          <ac:spMkLst>
            <pc:docMk/>
            <pc:sldMk cId="2768757566" sldId="306"/>
            <ac:spMk id="2" creationId="{C1041E31-0AB3-193A-8B75-44878143EEB2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3" creationId="{1A302D02-5A2D-FF0C-95FA-A54128265C5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5" creationId="{50D33734-F565-D192-3F10-3DC3A5E160A3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6" creationId="{01321480-92A4-995D-ED3E-D9B963A01CDA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8" creationId="{27CB97A4-4A17-1517-BE6C-3EA5C02D9A8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9" creationId="{FEAC060C-1895-F815-D953-BA69D9ADA9D9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1" creationId="{1D46495B-BB3A-368C-AB65-C5AA9F8338A2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3" creationId="{7257FF08-A4F8-4F50-2B0D-E52C6A5A4D68}"/>
          </ac:spMkLst>
        </pc:spChg>
        <pc:spChg chg="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4" creationId="{FD94E62C-413C-1746-C33E-10F3833699B6}"/>
          </ac:spMkLst>
        </pc:spChg>
        <pc:spChg chg="add mod">
          <ac:chgData name="Manish Sharma" userId="b799adb9ba789c8f" providerId="LiveId" clId="{A56E9385-429C-4983-850E-ECA79ECDBB0A}" dt="2022-07-21T05:19:37.627" v="28"/>
          <ac:spMkLst>
            <pc:docMk/>
            <pc:sldMk cId="2768757566" sldId="306"/>
            <ac:spMk id="15" creationId="{C20336DD-6646-EC20-829C-D60AEE6AC16B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6" creationId="{B2B64E02-A6CC-3BA5-C982-0819A332F066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18" creationId="{3C605B97-0B90-0372-51BB-18C7D1E46397}"/>
          </ac:spMkLst>
        </pc:spChg>
        <pc:spChg chg="add mod">
          <ac:chgData name="Manish Sharma" userId="b799adb9ba789c8f" providerId="LiveId" clId="{A56E9385-429C-4983-850E-ECA79ECDBB0A}" dt="2022-07-21T05:19:49.320" v="29"/>
          <ac:spMkLst>
            <pc:docMk/>
            <pc:sldMk cId="2768757566" sldId="306"/>
            <ac:spMk id="20" creationId="{C95F2A04-40B1-CC14-7A76-2990A04C3965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1" creationId="{3F15E5BE-2648-7139-22AB-E7D55E08ED20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2" creationId="{BE9A7FD4-FBDF-284A-AE95-61DDC905581F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3" creationId="{A2054858-D345-AFC1-A00F-C630FE2685BB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4" creationId="{8158A4D3-7AA7-0F66-0BE7-0ACFCEC1803C}"/>
          </ac:spMkLst>
        </pc:spChg>
        <pc:spChg chg="add mod">
          <ac:chgData name="Manish Sharma" userId="b799adb9ba789c8f" providerId="LiveId" clId="{A56E9385-429C-4983-850E-ECA79ECDBB0A}" dt="2022-07-21T05:19:57.335" v="30"/>
          <ac:spMkLst>
            <pc:docMk/>
            <pc:sldMk cId="2768757566" sldId="306"/>
            <ac:spMk id="25" creationId="{735C4484-B04D-D084-6BF7-69F672B8B9DB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6" creationId="{F56AB3B7-4F30-3872-500D-609DA2424C0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29" creationId="{C27EB532-C6E3-19E6-54AC-16CB87A0E39F}"/>
          </ac:spMkLst>
        </pc:spChg>
        <pc:spChg chg="add mod">
          <ac:chgData name="Manish Sharma" userId="b799adb9ba789c8f" providerId="LiveId" clId="{A56E9385-429C-4983-850E-ECA79ECDBB0A}" dt="2022-07-21T05:23:07.684" v="31"/>
          <ac:spMkLst>
            <pc:docMk/>
            <pc:sldMk cId="2768757566" sldId="306"/>
            <ac:spMk id="30" creationId="{DB8D3424-9619-5048-290F-A5862D264ADA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2" creationId="{AFF4F42C-1F53-608D-B529-15DBED85BD46}"/>
          </ac:spMkLst>
        </pc:spChg>
        <pc:spChg chg="add mod">
          <ac:chgData name="Manish Sharma" userId="b799adb9ba789c8f" providerId="LiveId" clId="{A56E9385-429C-4983-850E-ECA79ECDBB0A}" dt="2022-07-21T05:23:20.368" v="32"/>
          <ac:spMkLst>
            <pc:docMk/>
            <pc:sldMk cId="2768757566" sldId="306"/>
            <ac:spMk id="33" creationId="{C43C96A1-7E76-A8C8-3151-B0B18BC1CE81}"/>
          </ac:spMkLst>
        </pc:spChg>
        <pc:spChg chg="add mod">
          <ac:chgData name="Manish Sharma" userId="b799adb9ba789c8f" providerId="LiveId" clId="{A56E9385-429C-4983-850E-ECA79ECDBB0A}" dt="2022-07-21T05:24:35.428" v="33"/>
          <ac:spMkLst>
            <pc:docMk/>
            <pc:sldMk cId="2768757566" sldId="306"/>
            <ac:spMk id="35" creationId="{DA688390-586C-7B19-F6E6-96A2F2C17D02}"/>
          </ac:spMkLst>
        </pc:spChg>
        <pc:spChg chg="add mod">
          <ac:chgData name="Manish Sharma" userId="b799adb9ba789c8f" providerId="LiveId" clId="{A56E9385-429C-4983-850E-ECA79ECDBB0A}" dt="2022-07-21T05:24:49.899" v="34"/>
          <ac:spMkLst>
            <pc:docMk/>
            <pc:sldMk cId="2768757566" sldId="306"/>
            <ac:spMk id="36" creationId="{B04AAA5D-9C74-FBC2-4484-BC0DF25DE4C7}"/>
          </ac:spMkLst>
        </pc:spChg>
        <pc:spChg chg="add mod">
          <ac:chgData name="Manish Sharma" userId="b799adb9ba789c8f" providerId="LiveId" clId="{A56E9385-429C-4983-850E-ECA79ECDBB0A}" dt="2022-07-21T05:25:44.717" v="102" actId="1076"/>
          <ac:spMkLst>
            <pc:docMk/>
            <pc:sldMk cId="2768757566" sldId="306"/>
            <ac:spMk id="38" creationId="{ECE198EE-8D4E-9C44-73E5-A98BBDE42EB1}"/>
          </ac:spMkLst>
        </pc:s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4" creationId="{F9922BCC-8E45-F1F6-50CD-FC84B7862F78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7" creationId="{EE96DCDA-B163-49CC-5341-26685347AE79}"/>
          </ac:grpSpMkLst>
        </pc:grpChg>
        <pc:grpChg chg="add mod">
          <ac:chgData name="Manish Sharma" userId="b799adb9ba789c8f" providerId="LiveId" clId="{A56E9385-429C-4983-850E-ECA79ECDBB0A}" dt="2022-07-21T05:19:37.627" v="28"/>
          <ac:grpSpMkLst>
            <pc:docMk/>
            <pc:sldMk cId="2768757566" sldId="306"/>
            <ac:grpSpMk id="12" creationId="{9C19A709-86D1-EF71-CB70-6F99240E9476}"/>
          </ac:grpSpMkLst>
        </pc:grpChg>
        <pc:picChg chg="add mod">
          <ac:chgData name="Manish Sharma" userId="b799adb9ba789c8f" providerId="LiveId" clId="{A56E9385-429C-4983-850E-ECA79ECDBB0A}" dt="2022-07-21T05:24:49.899" v="34"/>
          <ac:picMkLst>
            <pc:docMk/>
            <pc:sldMk cId="2768757566" sldId="306"/>
            <ac:picMk id="37" creationId="{8973E297-0E49-3B02-AA75-A5C0183AC8F6}"/>
          </ac:picMkLst>
        </pc:picChg>
        <pc:cxnChg chg="add mod">
          <ac:chgData name="Manish Sharma" userId="b799adb9ba789c8f" providerId="LiveId" clId="{A56E9385-429C-4983-850E-ECA79ECDBB0A}" dt="2022-07-21T05:19:37.627" v="28"/>
          <ac:cxnSpMkLst>
            <pc:docMk/>
            <pc:sldMk cId="2768757566" sldId="306"/>
            <ac:cxnSpMk id="10" creationId="{FD0C52F8-4164-E3B8-0C78-350AE8DD746E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7" creationId="{43C2DFC0-AC37-0351-A88F-BB24EFBFB3EA}"/>
          </ac:cxnSpMkLst>
        </pc:cxnChg>
        <pc:cxnChg chg="add mod">
          <ac:chgData name="Manish Sharma" userId="b799adb9ba789c8f" providerId="LiveId" clId="{A56E9385-429C-4983-850E-ECA79ECDBB0A}" dt="2022-07-21T05:19:49.320" v="29"/>
          <ac:cxnSpMkLst>
            <pc:docMk/>
            <pc:sldMk cId="2768757566" sldId="306"/>
            <ac:cxnSpMk id="19" creationId="{51ECA425-09CC-A019-29EF-16481308608D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7" creationId="{7E73E083-B067-94C0-DA1A-838BF03A5E43}"/>
          </ac:cxnSpMkLst>
        </pc:cxnChg>
        <pc:cxnChg chg="add mod">
          <ac:chgData name="Manish Sharma" userId="b799adb9ba789c8f" providerId="LiveId" clId="{A56E9385-429C-4983-850E-ECA79ECDBB0A}" dt="2022-07-21T05:23:07.684" v="31"/>
          <ac:cxnSpMkLst>
            <pc:docMk/>
            <pc:sldMk cId="2768757566" sldId="306"/>
            <ac:cxnSpMk id="28" creationId="{D76CA978-2FA7-5B14-97B4-D8CE142186B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1" creationId="{8116EFF8-6F37-2CAD-AF39-6D7A20CD4D29}"/>
          </ac:cxnSpMkLst>
        </pc:cxnChg>
        <pc:cxnChg chg="add mod">
          <ac:chgData name="Manish Sharma" userId="b799adb9ba789c8f" providerId="LiveId" clId="{A56E9385-429C-4983-850E-ECA79ECDBB0A}" dt="2022-07-21T05:23:20.368" v="32"/>
          <ac:cxnSpMkLst>
            <pc:docMk/>
            <pc:sldMk cId="2768757566" sldId="306"/>
            <ac:cxnSpMk id="34" creationId="{D91CACD6-A4A9-E971-4C22-08F054976E8B}"/>
          </ac:cxnSpMkLst>
        </pc:cxnChg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4023201532" sldId="30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94408488" sldId="307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3343793836" sldId="307"/>
        </pc:sldMkLst>
      </pc:sldChg>
      <pc:sldChg chg="new del">
        <pc:chgData name="Manish Sharma" userId="b799adb9ba789c8f" providerId="LiveId" clId="{A56E9385-429C-4983-850E-ECA79ECDBB0A}" dt="2022-07-21T05:28:27.304" v="105" actId="47"/>
        <pc:sldMkLst>
          <pc:docMk/>
          <pc:sldMk cId="3438277472" sldId="307"/>
        </pc:sldMkLst>
      </pc:sldChg>
      <pc:sldChg chg="add">
        <pc:chgData name="Manish Sharma" userId="b799adb9ba789c8f" providerId="LiveId" clId="{A56E9385-429C-4983-850E-ECA79ECDBB0A}" dt="2022-07-21T10:54:54.075" v="303"/>
        <pc:sldMkLst>
          <pc:docMk/>
          <pc:sldMk cId="2896957801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677526686" sldId="30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667525347" sldId="30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591519305" sldId="310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3905909107" sldId="31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4504468" sldId="311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222050639" sldId="312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3363675506" sldId="312"/>
        </pc:sldMkLst>
      </pc:sldChg>
      <pc:sldChg chg="add">
        <pc:chgData name="Manish Sharma" userId="b799adb9ba789c8f" providerId="LiveId" clId="{A56E9385-429C-4983-850E-ECA79ECDBB0A}" dt="2022-07-22T10:09:18.077" v="362"/>
        <pc:sldMkLst>
          <pc:docMk/>
          <pc:sldMk cId="3401202457" sldId="315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495837008" sldId="316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729508330" sldId="317"/>
        </pc:sldMkLst>
      </pc:sldChg>
      <pc:sldChg chg="add">
        <pc:chgData name="Manish Sharma" userId="b799adb9ba789c8f" providerId="LiveId" clId="{A56E9385-429C-4983-850E-ECA79ECDBB0A}" dt="2022-07-21T12:51:47.289" v="304"/>
        <pc:sldMkLst>
          <pc:docMk/>
          <pc:sldMk cId="3730346979" sldId="31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305835573" sldId="3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973237833" sldId="32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33844631" sldId="322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45633748" sldId="323"/>
        </pc:sldMkLst>
      </pc:sldChg>
      <pc:sldChg chg="add">
        <pc:chgData name="Manish Sharma" userId="b799adb9ba789c8f" providerId="LiveId" clId="{A56E9385-429C-4983-850E-ECA79ECDBB0A}" dt="2022-07-22T07:26:03.577" v="311"/>
        <pc:sldMkLst>
          <pc:docMk/>
          <pc:sldMk cId="2625194412" sldId="324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492403978" sldId="325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2388020248" sldId="326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55042921" sldId="3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8941083" sldId="3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18928511" sldId="330"/>
        </pc:sldMkLst>
      </pc:sldChg>
      <pc:sldChg chg="add">
        <pc:chgData name="Manish Sharma" userId="b799adb9ba789c8f" providerId="LiveId" clId="{A56E9385-429C-4983-850E-ECA79ECDBB0A}" dt="2022-07-22T10:06:18.770" v="326"/>
        <pc:sldMkLst>
          <pc:docMk/>
          <pc:sldMk cId="3819615658" sldId="33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456520" sldId="331"/>
        </pc:sldMkLst>
      </pc:sldChg>
      <pc:sldChg chg="add">
        <pc:chgData name="Manish Sharma" userId="b799adb9ba789c8f" providerId="LiveId" clId="{A56E9385-429C-4983-850E-ECA79ECDBB0A}" dt="2022-07-22T10:39:29.218" v="374"/>
        <pc:sldMkLst>
          <pc:docMk/>
          <pc:sldMk cId="1872235650" sldId="331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4165250704" sldId="333"/>
        </pc:sldMkLst>
      </pc:sldChg>
      <pc:sldChg chg="add">
        <pc:chgData name="Manish Sharma" userId="b799adb9ba789c8f" providerId="LiveId" clId="{A56E9385-429C-4983-850E-ECA79ECDBB0A}" dt="2022-07-22T09:55:06.015" v="325"/>
        <pc:sldMkLst>
          <pc:docMk/>
          <pc:sldMk cId="389683339" sldId="33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305788119" sldId="334"/>
        </pc:sldMkLst>
      </pc:sldChg>
      <pc:sldChg chg="add del">
        <pc:chgData name="Manish Sharma" userId="b799adb9ba789c8f" providerId="LiveId" clId="{A56E9385-429C-4983-850E-ECA79ECDBB0A}" dt="2022-07-30T12:41:21.116" v="1381"/>
        <pc:sldMkLst>
          <pc:docMk/>
          <pc:sldMk cId="599601856" sldId="336"/>
        </pc:sldMkLst>
      </pc:sldChg>
      <pc:sldChg chg="add">
        <pc:chgData name="Manish Sharma" userId="b799adb9ba789c8f" providerId="LiveId" clId="{A56E9385-429C-4983-850E-ECA79ECDBB0A}" dt="2022-07-21T12:52:05.507" v="305"/>
        <pc:sldMkLst>
          <pc:docMk/>
          <pc:sldMk cId="4089342765" sldId="337"/>
        </pc:sldMkLst>
      </pc:sldChg>
      <pc:sldChg chg="add">
        <pc:chgData name="Manish Sharma" userId="b799adb9ba789c8f" providerId="LiveId" clId="{A56E9385-429C-4983-850E-ECA79ECDBB0A}" dt="2022-07-22T05:14:43.588" v="308"/>
        <pc:sldMkLst>
          <pc:docMk/>
          <pc:sldMk cId="326244009" sldId="338"/>
        </pc:sldMkLst>
      </pc:sldChg>
      <pc:sldChg chg="add">
        <pc:chgData name="Manish Sharma" userId="b799adb9ba789c8f" providerId="LiveId" clId="{A56E9385-429C-4983-850E-ECA79ECDBB0A}" dt="2022-07-21T12:52:25.962" v="306"/>
        <pc:sldMkLst>
          <pc:docMk/>
          <pc:sldMk cId="914836995" sldId="339"/>
        </pc:sldMkLst>
      </pc:sldChg>
      <pc:sldChg chg="modSp add del mod">
        <pc:chgData name="Manish Sharma" userId="b799adb9ba789c8f" providerId="LiveId" clId="{A56E9385-429C-4983-850E-ECA79ECDBB0A}" dt="2022-07-23T12:40:07.756" v="1289" actId="20577"/>
        <pc:sldMkLst>
          <pc:docMk/>
          <pc:sldMk cId="2737212266" sldId="340"/>
        </pc:sldMkLst>
        <pc:spChg chg="mod">
          <ac:chgData name="Manish Sharma" userId="b799adb9ba789c8f" providerId="LiveId" clId="{A56E9385-429C-4983-850E-ECA79ECDBB0A}" dt="2022-07-23T12:40:07.756" v="1289" actId="20577"/>
          <ac:spMkLst>
            <pc:docMk/>
            <pc:sldMk cId="2737212266" sldId="340"/>
            <ac:spMk id="2" creationId="{4158C489-52BE-4B37-B045-E4AEE2EEB5B4}"/>
          </ac:spMkLst>
        </pc:spChg>
      </pc:sldChg>
      <pc:sldChg chg="modSp add del mod">
        <pc:chgData name="Manish Sharma" userId="b799adb9ba789c8f" providerId="LiveId" clId="{A56E9385-429C-4983-850E-ECA79ECDBB0A}" dt="2022-07-23T12:42:11.154" v="1298" actId="20577"/>
        <pc:sldMkLst>
          <pc:docMk/>
          <pc:sldMk cId="1876232458" sldId="341"/>
        </pc:sldMkLst>
        <pc:spChg chg="mod">
          <ac:chgData name="Manish Sharma" userId="b799adb9ba789c8f" providerId="LiveId" clId="{A56E9385-429C-4983-850E-ECA79ECDBB0A}" dt="2022-07-23T12:42:11.154" v="1298" actId="20577"/>
          <ac:spMkLst>
            <pc:docMk/>
            <pc:sldMk cId="1876232458" sldId="341"/>
            <ac:spMk id="2" creationId="{7E43FDEE-5713-4DD5-BAFA-837A25CA4F51}"/>
          </ac:spMkLst>
        </pc:spChg>
      </pc:sldChg>
      <pc:sldChg chg="add del">
        <pc:chgData name="Manish Sharma" userId="b799adb9ba789c8f" providerId="LiveId" clId="{A56E9385-429C-4983-850E-ECA79ECDBB0A}" dt="2022-07-29T07:24:58.632" v="1315"/>
        <pc:sldMkLst>
          <pc:docMk/>
          <pc:sldMk cId="1083906838" sldId="344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2213827792" sldId="345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1923206056" sldId="346"/>
        </pc:sldMkLst>
      </pc:sldChg>
      <pc:sldChg chg="add">
        <pc:chgData name="Manish Sharma" userId="b799adb9ba789c8f" providerId="LiveId" clId="{A56E9385-429C-4983-850E-ECA79ECDBB0A}" dt="2022-07-22T10:55:08.416" v="377"/>
        <pc:sldMkLst>
          <pc:docMk/>
          <pc:sldMk cId="3793334372" sldId="347"/>
        </pc:sldMkLst>
      </pc:sldChg>
      <pc:sldChg chg="modSp add mod">
        <pc:chgData name="Manish Sharma" userId="b799adb9ba789c8f" providerId="LiveId" clId="{A56E9385-429C-4983-850E-ECA79ECDBB0A}" dt="2022-07-22T11:06:30.832" v="379" actId="20577"/>
        <pc:sldMkLst>
          <pc:docMk/>
          <pc:sldMk cId="3976377021" sldId="349"/>
        </pc:sldMkLst>
        <pc:spChg chg="mod">
          <ac:chgData name="Manish Sharma" userId="b799adb9ba789c8f" providerId="LiveId" clId="{A56E9385-429C-4983-850E-ECA79ECDBB0A}" dt="2022-07-22T11:06:30.832" v="379" actId="20577"/>
          <ac:spMkLst>
            <pc:docMk/>
            <pc:sldMk cId="3976377021" sldId="349"/>
            <ac:spMk id="3" creationId="{DD39FBB7-5747-1D0B-63CE-8D9DC43E65C2}"/>
          </ac:spMkLst>
        </pc:spChg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857248363" sldId="352"/>
        </pc:sldMkLst>
      </pc:sldChg>
      <pc:sldChg chg="add">
        <pc:chgData name="Manish Sharma" userId="b799adb9ba789c8f" providerId="LiveId" clId="{A56E9385-429C-4983-850E-ECA79ECDBB0A}" dt="2022-07-22T11:56:20.445" v="380"/>
        <pc:sldMkLst>
          <pc:docMk/>
          <pc:sldMk cId="2744805497" sldId="353"/>
        </pc:sldMkLst>
      </pc:sldChg>
      <pc:sldChg chg="modSp add del mod">
        <pc:chgData name="Manish Sharma" userId="b799adb9ba789c8f" providerId="LiveId" clId="{A56E9385-429C-4983-850E-ECA79ECDBB0A}" dt="2022-07-30T12:37:52.201" v="1376"/>
        <pc:sldMkLst>
          <pc:docMk/>
          <pc:sldMk cId="3543660359" sldId="354"/>
        </pc:sldMkLst>
        <pc:spChg chg="mod">
          <ac:chgData name="Manish Sharma" userId="b799adb9ba789c8f" providerId="LiveId" clId="{A56E9385-429C-4983-850E-ECA79ECDBB0A}" dt="2022-07-30T12:37:46.941" v="1374" actId="27636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237243737" sldId="357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787089593" sldId="358"/>
        </pc:sldMkLst>
      </pc:sldChg>
      <pc:sldChg chg="modSp add mod">
        <pc:chgData name="Manish Sharma" userId="b799adb9ba789c8f" providerId="LiveId" clId="{A56E9385-429C-4983-850E-ECA79ECDBB0A}" dt="2022-07-21T07:27:44.241" v="261" actId="113"/>
        <pc:sldMkLst>
          <pc:docMk/>
          <pc:sldMk cId="972214110" sldId="360"/>
        </pc:sldMkLst>
        <pc:spChg chg="mod">
          <ac:chgData name="Manish Sharma" userId="b799adb9ba789c8f" providerId="LiveId" clId="{A56E9385-429C-4983-850E-ECA79ECDBB0A}" dt="2022-07-21T07:27:44.241" v="261" actId="113"/>
          <ac:spMkLst>
            <pc:docMk/>
            <pc:sldMk cId="972214110" sldId="360"/>
            <ac:spMk id="3" creationId="{2041B854-E941-442F-BCFC-BDC1F7F4FC04}"/>
          </ac:spMkLst>
        </pc:spChg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14910419" sldId="379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486550458" sldId="383"/>
        </pc:sldMkLst>
      </pc:sldChg>
      <pc:sldChg chg="add del">
        <pc:chgData name="Manish Sharma" userId="b799adb9ba789c8f" providerId="LiveId" clId="{A56E9385-429C-4983-850E-ECA79ECDBB0A}" dt="2022-07-23T10:55:08.576" v="1264"/>
        <pc:sldMkLst>
          <pc:docMk/>
          <pc:sldMk cId="1424805398" sldId="384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1239693065" sldId="386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2331089218" sldId="387"/>
        </pc:sldMkLst>
      </pc:sldChg>
      <pc:sldChg chg="add del">
        <pc:chgData name="Manish Sharma" userId="b799adb9ba789c8f" providerId="LiveId" clId="{A56E9385-429C-4983-850E-ECA79ECDBB0A}" dt="2022-07-23T11:34:04.524" v="1265"/>
        <pc:sldMkLst>
          <pc:docMk/>
          <pc:sldMk cId="940231496" sldId="388"/>
        </pc:sldMkLst>
      </pc:sldChg>
      <pc:sldChg chg="add del">
        <pc:chgData name="Manish Sharma" userId="b799adb9ba789c8f" providerId="LiveId" clId="{A56E9385-429C-4983-850E-ECA79ECDBB0A}" dt="2022-07-30T05:26:22.145" v="1336"/>
        <pc:sldMkLst>
          <pc:docMk/>
          <pc:sldMk cId="3313300973" sldId="391"/>
        </pc:sldMkLst>
      </pc:sldChg>
      <pc:sldChg chg="add del">
        <pc:chgData name="Manish Sharma" userId="b799adb9ba789c8f" providerId="LiveId" clId="{A56E9385-429C-4983-850E-ECA79ECDBB0A}" dt="2022-07-30T05:25:15.536" v="1333"/>
        <pc:sldMkLst>
          <pc:docMk/>
          <pc:sldMk cId="2204562738" sldId="392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3709531" sldId="393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694169232" sldId="395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3920928659" sldId="396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3923253326" sldId="399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1859098652" sldId="400"/>
        </pc:sldMkLst>
      </pc:sldChg>
      <pc:sldChg chg="add del">
        <pc:chgData name="Manish Sharma" userId="b799adb9ba789c8f" providerId="LiveId" clId="{A56E9385-429C-4983-850E-ECA79ECDBB0A}" dt="2022-07-30T07:58:56.416" v="1338"/>
        <pc:sldMkLst>
          <pc:docMk/>
          <pc:sldMk cId="2486780815" sldId="401"/>
        </pc:sldMkLst>
      </pc:sldChg>
      <pc:sldChg chg="add del">
        <pc:chgData name="Manish Sharma" userId="b799adb9ba789c8f" providerId="LiveId" clId="{A56E9385-429C-4983-850E-ECA79ECDBB0A}" dt="2022-07-30T08:03:33.363" v="1339"/>
        <pc:sldMkLst>
          <pc:docMk/>
          <pc:sldMk cId="2478318775" sldId="402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2909444576" sldId="404"/>
        </pc:sldMkLst>
      </pc:sldChg>
      <pc:sldChg chg="add del">
        <pc:chgData name="Manish Sharma" userId="b799adb9ba789c8f" providerId="LiveId" clId="{A56E9385-429C-4983-850E-ECA79ECDBB0A}" dt="2022-07-30T10:36:05.297" v="1356"/>
        <pc:sldMkLst>
          <pc:docMk/>
          <pc:sldMk cId="1747891241" sldId="405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2747173488" sldId="408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956484382" sldId="410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3593098" sldId="414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2092420744" sldId="415"/>
        </pc:sldMkLst>
      </pc:sldChg>
      <pc:sldChg chg="add">
        <pc:chgData name="Manish Sharma" userId="b799adb9ba789c8f" providerId="LiveId" clId="{A56E9385-429C-4983-850E-ECA79ECDBB0A}" dt="2022-07-22T05:37:41.028" v="309"/>
        <pc:sldMkLst>
          <pc:docMk/>
          <pc:sldMk cId="659409853" sldId="416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598278816" sldId="418"/>
        </pc:sldMkLst>
      </pc:sldChg>
      <pc:sldChg chg="add del">
        <pc:chgData name="Manish Sharma" userId="b799adb9ba789c8f" providerId="LiveId" clId="{A56E9385-429C-4983-850E-ECA79ECDBB0A}" dt="2022-07-23T05:38:08.852" v="659"/>
        <pc:sldMkLst>
          <pc:docMk/>
          <pc:sldMk cId="1426255416" sldId="41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148228370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4275185108" sldId="420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107821572" sldId="421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543228366" sldId="422"/>
        </pc:sldMkLst>
      </pc:sldChg>
      <pc:sldChg chg="add del">
        <pc:chgData name="Manish Sharma" userId="b799adb9ba789c8f" providerId="LiveId" clId="{A56E9385-429C-4983-850E-ECA79ECDBB0A}" dt="2022-07-23T08:00:59.076" v="660"/>
        <pc:sldMkLst>
          <pc:docMk/>
          <pc:sldMk cId="2451827515" sldId="423"/>
        </pc:sldMkLst>
      </pc:sldChg>
      <pc:sldChg chg="add">
        <pc:chgData name="Manish Sharma" userId="b799adb9ba789c8f" providerId="LiveId" clId="{A56E9385-429C-4983-850E-ECA79ECDBB0A}" dt="2022-07-23T08:21:13.530" v="663"/>
        <pc:sldMkLst>
          <pc:docMk/>
          <pc:sldMk cId="1371608187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38796746" sldId="42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866300543" sldId="42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43698762" sldId="426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267737871" sldId="427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577636926" sldId="42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11139689" sldId="42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52071299" sldId="430"/>
        </pc:sldMkLst>
      </pc:sldChg>
      <pc:sldChg chg="add del ord">
        <pc:chgData name="Manish Sharma" userId="b799adb9ba789c8f" providerId="LiveId" clId="{A56E9385-429C-4983-850E-ECA79ECDBB0A}" dt="2022-07-23T11:34:07.902" v="1267"/>
        <pc:sldMkLst>
          <pc:docMk/>
          <pc:sldMk cId="1557044070" sldId="431"/>
        </pc:sldMkLst>
      </pc:sldChg>
      <pc:sldChg chg="add">
        <pc:chgData name="Manish Sharma" userId="b799adb9ba789c8f" providerId="LiveId" clId="{A56E9385-429C-4983-850E-ECA79ECDBB0A}" dt="2022-07-22T06:55:16.325" v="310"/>
        <pc:sldMkLst>
          <pc:docMk/>
          <pc:sldMk cId="3760871201" sldId="432"/>
        </pc:sldMkLst>
      </pc:sldChg>
      <pc:sldChg chg="add">
        <pc:chgData name="Manish Sharma" userId="b799adb9ba789c8f" providerId="LiveId" clId="{A56E9385-429C-4983-850E-ECA79ECDBB0A}" dt="2022-07-22T07:31:57.085" v="312"/>
        <pc:sldMkLst>
          <pc:docMk/>
          <pc:sldMk cId="860196464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063568358" sldId="433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48266569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3333941658" sldId="434"/>
        </pc:sldMkLst>
      </pc:sldChg>
      <pc:sldChg chg="add">
        <pc:chgData name="Manish Sharma" userId="b799adb9ba789c8f" providerId="LiveId" clId="{A56E9385-429C-4983-850E-ECA79ECDBB0A}" dt="2022-07-22T08:05:02.927" v="313"/>
        <pc:sldMkLst>
          <pc:docMk/>
          <pc:sldMk cId="292172318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952090625" sldId="435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2637513665" sldId="436"/>
        </pc:sldMkLst>
      </pc:sldChg>
      <pc:sldChg chg="add del">
        <pc:chgData name="Manish Sharma" userId="b799adb9ba789c8f" providerId="LiveId" clId="{A56E9385-429C-4983-850E-ECA79ECDBB0A}" dt="2022-07-30T05:26:00.678" v="1335"/>
        <pc:sldMkLst>
          <pc:docMk/>
          <pc:sldMk cId="2511821346" sldId="437"/>
        </pc:sldMkLst>
      </pc:sldChg>
      <pc:sldChg chg="add del">
        <pc:chgData name="Manish Sharma" userId="b799adb9ba789c8f" providerId="LiveId" clId="{A56E9385-429C-4983-850E-ECA79ECDBB0A}" dt="2022-07-30T06:03:21.396" v="1337"/>
        <pc:sldMkLst>
          <pc:docMk/>
          <pc:sldMk cId="2424590513" sldId="438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849639710" sldId="439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1705730532" sldId="440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345498940" sldId="441"/>
        </pc:sldMkLst>
      </pc:sldChg>
      <pc:sldChg chg="add del">
        <pc:chgData name="Manish Sharma" userId="b799adb9ba789c8f" providerId="LiveId" clId="{A56E9385-429C-4983-850E-ECA79ECDBB0A}" dt="2022-07-30T12:38:11.363" v="1377"/>
        <pc:sldMkLst>
          <pc:docMk/>
          <pc:sldMk cId="716795003" sldId="442"/>
        </pc:sldMkLst>
      </pc:sldChg>
      <pc:sldChg chg="modSp add del mod">
        <pc:chgData name="Manish Sharma" userId="b799adb9ba789c8f" providerId="LiveId" clId="{A56E9385-429C-4983-850E-ECA79ECDBB0A}" dt="2022-07-30T12:39:08.924" v="1380" actId="20577"/>
        <pc:sldMkLst>
          <pc:docMk/>
          <pc:sldMk cId="4182215369" sldId="443"/>
        </pc:sldMkLst>
        <pc:spChg chg="mod">
          <ac:chgData name="Manish Sharma" userId="b799adb9ba789c8f" providerId="LiveId" clId="{A56E9385-429C-4983-850E-ECA79ECDBB0A}" dt="2022-07-30T12:39:08.924" v="1380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 del">
        <pc:chgData name="Manish Sharma" userId="b799adb9ba789c8f" providerId="LiveId" clId="{A56E9385-429C-4983-850E-ECA79ECDBB0A}" dt="2022-07-30T12:43:11.971" v="1382"/>
        <pc:sldMkLst>
          <pc:docMk/>
          <pc:sldMk cId="1412042572" sldId="444"/>
        </pc:sldMkLst>
      </pc:sldChg>
      <pc:sldChg chg="del">
        <pc:chgData name="Manish Sharma" userId="b799adb9ba789c8f" providerId="LiveId" clId="{A56E9385-429C-4983-850E-ECA79ECDBB0A}" dt="2022-07-21T04:34:28.566" v="0" actId="47"/>
        <pc:sldMkLst>
          <pc:docMk/>
          <pc:sldMk cId="603927035" sldId="445"/>
        </pc:sldMkLst>
      </pc:sldChg>
      <pc:sldChg chg="add del">
        <pc:chgData name="Manish Sharma" userId="b799adb9ba789c8f" providerId="LiveId" clId="{A56E9385-429C-4983-850E-ECA79ECDBB0A}" dt="2022-07-30T12:43:30.509" v="1383"/>
        <pc:sldMkLst>
          <pc:docMk/>
          <pc:sldMk cId="1755021175" sldId="446"/>
        </pc:sldMkLst>
      </pc:sldChg>
      <pc:sldChg chg="add setBg">
        <pc:chgData name="Manish Sharma" userId="b799adb9ba789c8f" providerId="LiveId" clId="{A56E9385-429C-4983-850E-ECA79ECDBB0A}" dt="2022-07-21T05:36:24.275" v="106"/>
        <pc:sldMkLst>
          <pc:docMk/>
          <pc:sldMk cId="2232520977" sldId="451"/>
        </pc:sldMkLst>
      </pc:sldChg>
      <pc:sldChg chg="delSp add setBg delDesignElem">
        <pc:chgData name="Manish Sharma" userId="b799adb9ba789c8f" providerId="LiveId" clId="{A56E9385-429C-4983-850E-ECA79ECDBB0A}" dt="2022-07-21T05:39:31.956" v="111"/>
        <pc:sldMkLst>
          <pc:docMk/>
          <pc:sldMk cId="721619654" sldId="452"/>
        </pc:sldMkLst>
        <pc:spChg chg="del">
          <ac:chgData name="Manish Sharma" userId="b799adb9ba789c8f" providerId="LiveId" clId="{A56E9385-429C-4983-850E-ECA79ECDBB0A}" dt="2022-07-21T05:39:31.956" v="111"/>
          <ac:spMkLst>
            <pc:docMk/>
            <pc:sldMk cId="721619654" sldId="452"/>
            <ac:spMk id="77" creationId="{2659FDB4-FCBE-4A89-B46D-43D4FA54464D}"/>
          </ac:spMkLst>
        </pc:spChg>
        <pc:cxnChg chg="del">
          <ac:chgData name="Manish Sharma" userId="b799adb9ba789c8f" providerId="LiveId" clId="{A56E9385-429C-4983-850E-ECA79ECDBB0A}" dt="2022-07-21T05:39:31.956" v="111"/>
          <ac:cxnSpMkLst>
            <pc:docMk/>
            <pc:sldMk cId="721619654" sldId="452"/>
            <ac:cxnSpMk id="78" creationId="{C8F51B3F-8331-4E4A-AE96-D47B1006EEAD}"/>
          </ac:cxnSpMkLst>
        </pc:cxnChg>
      </pc:sldChg>
      <pc:sldChg chg="addSp delSp modSp add mod setBg delDesignElem">
        <pc:chgData name="Manish Sharma" userId="b799adb9ba789c8f" providerId="LiveId" clId="{A56E9385-429C-4983-850E-ECA79ECDBB0A}" dt="2022-07-21T05:38:32.259" v="109" actId="26606"/>
        <pc:sldMkLst>
          <pc:docMk/>
          <pc:sldMk cId="2662589359" sldId="453"/>
        </pc:sldMkLst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2" creationId="{92344086-22FE-8975-105C-22E303C16A92}"/>
          </ac:spMkLst>
        </pc:spChg>
        <pc:spChg chg="mo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3" creationId="{8B504747-86D6-B622-356E-2E2BD157B137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8" creationId="{488333BA-AE6E-427A-9B16-A39C8073F4EB}"/>
          </ac:spMkLst>
        </pc:spChg>
        <pc:spChg chg="add">
          <ac:chgData name="Manish Sharma" userId="b799adb9ba789c8f" providerId="LiveId" clId="{A56E9385-429C-4983-850E-ECA79ECDBB0A}" dt="2022-07-21T05:38:32.259" v="109" actId="26606"/>
          <ac:spMkLst>
            <pc:docMk/>
            <pc:sldMk cId="2662589359" sldId="453"/>
            <ac:spMk id="10" creationId="{F98ED85F-DCEE-4B50-802E-71A6E3E12B04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5" creationId="{B775CD93-9DF2-48CB-9F57-1BCA9A46C7FA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7" creationId="{6166C6D1-23AC-49C4-BA07-238E4E9F8CEB}"/>
          </ac:spMkLst>
        </pc:spChg>
        <pc:spChg chg="del">
          <ac:chgData name="Manish Sharma" userId="b799adb9ba789c8f" providerId="LiveId" clId="{A56E9385-429C-4983-850E-ECA79ECDBB0A}" dt="2022-07-21T05:38:12.462" v="108"/>
          <ac:spMkLst>
            <pc:docMk/>
            <pc:sldMk cId="2662589359" sldId="453"/>
            <ac:spMk id="19" creationId="{1C091803-41C2-48E0-9228-5148460C7479}"/>
          </ac:spMkLst>
        </pc:spChg>
      </pc:sldChg>
      <pc:sldChg chg="delSp add setBg delDesignElem">
        <pc:chgData name="Manish Sharma" userId="b799adb9ba789c8f" providerId="LiveId" clId="{A56E9385-429C-4983-850E-ECA79ECDBB0A}" dt="2022-07-21T05:42:53.976" v="114"/>
        <pc:sldMkLst>
          <pc:docMk/>
          <pc:sldMk cId="778852520" sldId="454"/>
        </pc:sldMkLst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5" creationId="{AB8C311F-7253-4AED-9701-7FC0708C41C7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7" creationId="{E2384209-CB15-4CDF-9D31-C44FD9A3F20D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59" creationId="{2633B3B5-CC90-43F0-8714-D31D1F3F0209}"/>
          </ac:spMkLst>
        </pc:spChg>
        <pc:spChg chg="del">
          <ac:chgData name="Manish Sharma" userId="b799adb9ba789c8f" providerId="LiveId" clId="{A56E9385-429C-4983-850E-ECA79ECDBB0A}" dt="2022-07-21T05:42:53.976" v="114"/>
          <ac:spMkLst>
            <pc:docMk/>
            <pc:sldMk cId="778852520" sldId="454"/>
            <ac:spMk id="2061" creationId="{A8D57A06-A426-446D-B02C-A2DC6B62E45E}"/>
          </ac:spMkLst>
        </pc:spChg>
      </pc:sldChg>
      <pc:sldChg chg="add">
        <pc:chgData name="Manish Sharma" userId="b799adb9ba789c8f" providerId="LiveId" clId="{A56E9385-429C-4983-850E-ECA79ECDBB0A}" dt="2022-07-21T05:40:30.339" v="112"/>
        <pc:sldMkLst>
          <pc:docMk/>
          <pc:sldMk cId="1763111899" sldId="455"/>
        </pc:sldMkLst>
      </pc:sldChg>
      <pc:sldChg chg="delSp add setBg delDesignElem">
        <pc:chgData name="Manish Sharma" userId="b799adb9ba789c8f" providerId="LiveId" clId="{A56E9385-429C-4983-850E-ECA79ECDBB0A}" dt="2022-07-21T05:45:57.201" v="116"/>
        <pc:sldMkLst>
          <pc:docMk/>
          <pc:sldMk cId="3002607134" sldId="456"/>
        </pc:sldMkLst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7" creationId="{32BC26D8-82FB-445E-AA49-62A77D7C1EE0}"/>
          </ac:spMkLst>
        </pc:spChg>
        <pc:spChg chg="del">
          <ac:chgData name="Manish Sharma" userId="b799adb9ba789c8f" providerId="LiveId" clId="{A56E9385-429C-4983-850E-ECA79ECDBB0A}" dt="2022-07-21T05:45:57.201" v="116"/>
          <ac:spMkLst>
            <pc:docMk/>
            <pc:sldMk cId="3002607134" sldId="456"/>
            <ac:spMk id="3088" creationId="{CB44330D-EA18-4254-AA95-EB49948539B8}"/>
          </ac:spMkLst>
        </pc:spChg>
      </pc:sldChg>
      <pc:sldChg chg="add">
        <pc:chgData name="Manish Sharma" userId="b799adb9ba789c8f" providerId="LiveId" clId="{A56E9385-429C-4983-850E-ECA79ECDBB0A}" dt="2022-07-21T06:19:12.619" v="119"/>
        <pc:sldMkLst>
          <pc:docMk/>
          <pc:sldMk cId="4205991571" sldId="457"/>
        </pc:sldMkLst>
      </pc:sldChg>
      <pc:sldChg chg="modSp add mod">
        <pc:chgData name="Manish Sharma" userId="b799adb9ba789c8f" providerId="LiveId" clId="{A56E9385-429C-4983-850E-ECA79ECDBB0A}" dt="2022-07-21T06:58:59.546" v="259" actId="20577"/>
        <pc:sldMkLst>
          <pc:docMk/>
          <pc:sldMk cId="2486061415" sldId="458"/>
        </pc:sldMkLst>
        <pc:spChg chg="mod">
          <ac:chgData name="Manish Sharma" userId="b799adb9ba789c8f" providerId="LiveId" clId="{A56E9385-429C-4983-850E-ECA79ECDBB0A}" dt="2022-07-21T06:58:59.546" v="259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new mod">
        <pc:chgData name="Manish Sharma" userId="b799adb9ba789c8f" providerId="LiveId" clId="{A56E9385-429C-4983-850E-ECA79ECDBB0A}" dt="2022-07-21T06:52:46.657" v="257" actId="20577"/>
        <pc:sldMkLst>
          <pc:docMk/>
          <pc:sldMk cId="3558497055" sldId="459"/>
        </pc:sldMkLst>
        <pc:spChg chg="mod">
          <ac:chgData name="Manish Sharma" userId="b799adb9ba789c8f" providerId="LiveId" clId="{A56E9385-429C-4983-850E-ECA79ECDBB0A}" dt="2022-07-21T06:52:19.426" v="207" actId="20577"/>
          <ac:spMkLst>
            <pc:docMk/>
            <pc:sldMk cId="3558497055" sldId="459"/>
            <ac:spMk id="2" creationId="{7FFCFAFA-9071-78C8-9B41-8E5241550FBE}"/>
          </ac:spMkLst>
        </pc:spChg>
        <pc:spChg chg="mod">
          <ac:chgData name="Manish Sharma" userId="b799adb9ba789c8f" providerId="LiveId" clId="{A56E9385-429C-4983-850E-ECA79ECDBB0A}" dt="2022-07-21T06:52:46.657" v="257" actId="20577"/>
          <ac:spMkLst>
            <pc:docMk/>
            <pc:sldMk cId="3558497055" sldId="459"/>
            <ac:spMk id="3" creationId="{C9C682C6-FD3A-5364-CB46-82D8C320C6B5}"/>
          </ac:spMkLst>
        </pc:spChg>
      </pc:sldChg>
      <pc:sldChg chg="add">
        <pc:chgData name="Manish Sharma" userId="b799adb9ba789c8f" providerId="LiveId" clId="{A56E9385-429C-4983-850E-ECA79ECDBB0A}" dt="2022-07-21T07:28:52.552" v="262"/>
        <pc:sldMkLst>
          <pc:docMk/>
          <pc:sldMk cId="2550034210" sldId="460"/>
        </pc:sldMkLst>
      </pc:sldChg>
      <pc:sldChg chg="addSp delSp modSp new mod">
        <pc:chgData name="Manish Sharma" userId="b799adb9ba789c8f" providerId="LiveId" clId="{A56E9385-429C-4983-850E-ECA79ECDBB0A}" dt="2022-07-21T07:35:05.935" v="299" actId="20577"/>
        <pc:sldMkLst>
          <pc:docMk/>
          <pc:sldMk cId="2161690866" sldId="461"/>
        </pc:sldMkLst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2" creationId="{16325B46-98A6-69A3-2984-F619E1FDD447}"/>
          </ac:spMkLst>
        </pc:spChg>
        <pc:spChg chg="del">
          <ac:chgData name="Manish Sharma" userId="b799adb9ba789c8f" providerId="LiveId" clId="{A56E9385-429C-4983-850E-ECA79ECDBB0A}" dt="2022-07-21T07:32:24.397" v="265" actId="478"/>
          <ac:spMkLst>
            <pc:docMk/>
            <pc:sldMk cId="2161690866" sldId="461"/>
            <ac:spMk id="3" creationId="{37CDB179-3190-061E-819C-7935D40D1939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4" creationId="{7ED52BBF-6137-580D-EE2A-FA8386832528}"/>
          </ac:spMkLst>
        </pc:spChg>
        <pc:spChg chg="add mod">
          <ac:chgData name="Manish Sharma" userId="b799adb9ba789c8f" providerId="LiveId" clId="{A56E9385-429C-4983-850E-ECA79ECDBB0A}" dt="2022-07-21T07:32:32.874" v="266"/>
          <ac:spMkLst>
            <pc:docMk/>
            <pc:sldMk cId="2161690866" sldId="461"/>
            <ac:spMk id="6" creationId="{A272C91E-F1F3-1B6A-6FB6-98E8ECF77E0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7" creationId="{D7B8766D-6E84-2FC2-080F-2735D907E729}"/>
          </ac:spMkLst>
        </pc:spChg>
        <pc:spChg chg="add mod">
          <ac:chgData name="Manish Sharma" userId="b799adb9ba789c8f" providerId="LiveId" clId="{A56E9385-429C-4983-850E-ECA79ECDBB0A}" dt="2022-07-21T07:32:43.722" v="267"/>
          <ac:spMkLst>
            <pc:docMk/>
            <pc:sldMk cId="2161690866" sldId="461"/>
            <ac:spMk id="9" creationId="{F757B3A6-E763-FBDD-FA4C-3D717085C8FD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0" creationId="{ED6AF3E1-BD14-BCC8-BFD7-BCBD6F547488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2" creationId="{BF2D2946-F8B7-E7BA-EEA2-19E7FAF8AE9C}"/>
          </ac:spMkLst>
        </pc:spChg>
        <pc:spChg chg="add mod">
          <ac:chgData name="Manish Sharma" userId="b799adb9ba789c8f" providerId="LiveId" clId="{A56E9385-429C-4983-850E-ECA79ECDBB0A}" dt="2022-07-21T07:32:52.654" v="268"/>
          <ac:spMkLst>
            <pc:docMk/>
            <pc:sldMk cId="2161690866" sldId="461"/>
            <ac:spMk id="13" creationId="{64906E03-B127-7CE3-9E03-60D5ED6B403A}"/>
          </ac:spMkLst>
        </pc:spChg>
        <pc:spChg chg="add mod">
          <ac:chgData name="Manish Sharma" userId="b799adb9ba789c8f" providerId="LiveId" clId="{A56E9385-429C-4983-850E-ECA79ECDBB0A}" dt="2022-07-21T07:33:02.408" v="269"/>
          <ac:spMkLst>
            <pc:docMk/>
            <pc:sldMk cId="2161690866" sldId="461"/>
            <ac:spMk id="14" creationId="{60E93C62-BCEE-27FF-2D2E-1E00EE5751C5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6" creationId="{E77775CE-2F25-FCB7-D21F-209561AF67B0}"/>
          </ac:spMkLst>
        </pc:spChg>
        <pc:spChg chg="add mod">
          <ac:chgData name="Manish Sharma" userId="b799adb9ba789c8f" providerId="LiveId" clId="{A56E9385-429C-4983-850E-ECA79ECDBB0A}" dt="2022-07-21T07:33:19.172" v="270"/>
          <ac:spMkLst>
            <pc:docMk/>
            <pc:sldMk cId="2161690866" sldId="461"/>
            <ac:spMk id="17" creationId="{800555B1-B9CC-DFE0-ED34-6E312D7A7E56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18" creationId="{84F9B802-1FF1-A698-A12F-E1FAA9593B65}"/>
          </ac:spMkLst>
        </pc:spChg>
        <pc:spChg chg="add mod">
          <ac:chgData name="Manish Sharma" userId="b799adb9ba789c8f" providerId="LiveId" clId="{A56E9385-429C-4983-850E-ECA79ECDBB0A}" dt="2022-07-21T07:33:43.963" v="271"/>
          <ac:spMkLst>
            <pc:docMk/>
            <pc:sldMk cId="2161690866" sldId="461"/>
            <ac:spMk id="20" creationId="{0F653D77-85F9-C452-2185-506E30F3F202}"/>
          </ac:spMkLst>
        </pc:spChg>
        <pc:spChg chg="add mod">
          <ac:chgData name="Manish Sharma" userId="b799adb9ba789c8f" providerId="LiveId" clId="{A56E9385-429C-4983-850E-ECA79ECDBB0A}" dt="2022-07-21T07:33:54.842" v="272"/>
          <ac:spMkLst>
            <pc:docMk/>
            <pc:sldMk cId="2161690866" sldId="461"/>
            <ac:spMk id="21" creationId="{F2A6EFD6-FA7C-71B1-CAEC-43AC7508BD8C}"/>
          </ac:spMkLst>
        </pc:spChg>
        <pc:spChg chg="add mod">
          <ac:chgData name="Manish Sharma" userId="b799adb9ba789c8f" providerId="LiveId" clId="{A56E9385-429C-4983-850E-ECA79ECDBB0A}" dt="2022-07-21T07:34:07.590" v="273"/>
          <ac:spMkLst>
            <pc:docMk/>
            <pc:sldMk cId="2161690866" sldId="461"/>
            <ac:spMk id="25" creationId="{14388D7A-23BD-AF6B-FEB1-8ADCDF8E2B44}"/>
          </ac:spMkLst>
        </pc:spChg>
        <pc:spChg chg="add mod">
          <ac:chgData name="Manish Sharma" userId="b799adb9ba789c8f" providerId="LiveId" clId="{A56E9385-429C-4983-850E-ECA79ECDBB0A}" dt="2022-07-21T07:34:13.821" v="274" actId="1076"/>
          <ac:spMkLst>
            <pc:docMk/>
            <pc:sldMk cId="2161690866" sldId="461"/>
            <ac:spMk id="26" creationId="{36644F0F-C8D9-BC86-559F-D3BFFCA1A363}"/>
          </ac:spMkLst>
        </pc:spChg>
        <pc:spChg chg="add mod">
          <ac:chgData name="Manish Sharma" userId="b799adb9ba789c8f" providerId="LiveId" clId="{A56E9385-429C-4983-850E-ECA79ECDBB0A}" dt="2022-07-21T07:34:27.021" v="275"/>
          <ac:spMkLst>
            <pc:docMk/>
            <pc:sldMk cId="2161690866" sldId="461"/>
            <ac:spMk id="28" creationId="{E6E933E0-575D-2915-E6C1-8F3522613261}"/>
          </ac:spMkLst>
        </pc:spChg>
        <pc:spChg chg="add mod">
          <ac:chgData name="Manish Sharma" userId="b799adb9ba789c8f" providerId="LiveId" clId="{A56E9385-429C-4983-850E-ECA79ECDBB0A}" dt="2022-07-21T07:34:41.863" v="276"/>
          <ac:spMkLst>
            <pc:docMk/>
            <pc:sldMk cId="2161690866" sldId="461"/>
            <ac:spMk id="29" creationId="{BE9788F9-9380-D997-8F20-4EB8A2DCC7B5}"/>
          </ac:spMkLst>
        </pc:spChg>
        <pc:spChg chg="add mod">
          <ac:chgData name="Manish Sharma" userId="b799adb9ba789c8f" providerId="LiveId" clId="{A56E9385-429C-4983-850E-ECA79ECDBB0A}" dt="2022-07-21T07:35:05.935" v="299" actId="20577"/>
          <ac:spMkLst>
            <pc:docMk/>
            <pc:sldMk cId="2161690866" sldId="461"/>
            <ac:spMk id="30" creationId="{4402FE60-E50E-4FFF-C8FA-CA1CC09950DB}"/>
          </ac:spMkLst>
        </pc:spChg>
        <pc:cxnChg chg="add mod">
          <ac:chgData name="Manish Sharma" userId="b799adb9ba789c8f" providerId="LiveId" clId="{A56E9385-429C-4983-850E-ECA79ECDBB0A}" dt="2022-07-21T07:32:32.874" v="266"/>
          <ac:cxnSpMkLst>
            <pc:docMk/>
            <pc:sldMk cId="2161690866" sldId="461"/>
            <ac:cxnSpMk id="5" creationId="{6D848468-C4EA-48D1-1765-7F3E6F51AEBF}"/>
          </ac:cxnSpMkLst>
        </pc:cxnChg>
        <pc:cxnChg chg="add mod">
          <ac:chgData name="Manish Sharma" userId="b799adb9ba789c8f" providerId="LiveId" clId="{A56E9385-429C-4983-850E-ECA79ECDBB0A}" dt="2022-07-21T07:32:43.722" v="267"/>
          <ac:cxnSpMkLst>
            <pc:docMk/>
            <pc:sldMk cId="2161690866" sldId="461"/>
            <ac:cxnSpMk id="8" creationId="{A085BF34-F018-BF1B-6859-73711D5123E0}"/>
          </ac:cxnSpMkLst>
        </pc:cxnChg>
        <pc:cxnChg chg="add mod">
          <ac:chgData name="Manish Sharma" userId="b799adb9ba789c8f" providerId="LiveId" clId="{A56E9385-429C-4983-850E-ECA79ECDBB0A}" dt="2022-07-21T07:32:52.654" v="268"/>
          <ac:cxnSpMkLst>
            <pc:docMk/>
            <pc:sldMk cId="2161690866" sldId="461"/>
            <ac:cxnSpMk id="11" creationId="{4ABE6EE3-BADC-93ED-1FB8-C7023A559A07}"/>
          </ac:cxnSpMkLst>
        </pc:cxnChg>
        <pc:cxnChg chg="add mod">
          <ac:chgData name="Manish Sharma" userId="b799adb9ba789c8f" providerId="LiveId" clId="{A56E9385-429C-4983-850E-ECA79ECDBB0A}" dt="2022-07-21T07:33:19.172" v="270"/>
          <ac:cxnSpMkLst>
            <pc:docMk/>
            <pc:sldMk cId="2161690866" sldId="461"/>
            <ac:cxnSpMk id="15" creationId="{BEDC9E46-64DA-095E-7D23-57CFFD4EB8A7}"/>
          </ac:cxnSpMkLst>
        </pc:cxnChg>
        <pc:cxnChg chg="add mod">
          <ac:chgData name="Manish Sharma" userId="b799adb9ba789c8f" providerId="LiveId" clId="{A56E9385-429C-4983-850E-ECA79ECDBB0A}" dt="2022-07-21T07:33:43.963" v="271"/>
          <ac:cxnSpMkLst>
            <pc:docMk/>
            <pc:sldMk cId="2161690866" sldId="461"/>
            <ac:cxnSpMk id="19" creationId="{68E476D4-9698-8AE0-E2A9-EF348827BAB3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2" creationId="{13C489CE-BE47-ADF0-119D-BFC97E8ECCA5}"/>
          </ac:cxnSpMkLst>
        </pc:cxnChg>
        <pc:cxnChg chg="add mod">
          <ac:chgData name="Manish Sharma" userId="b799adb9ba789c8f" providerId="LiveId" clId="{A56E9385-429C-4983-850E-ECA79ECDBB0A}" dt="2022-07-21T07:33:54.842" v="272"/>
          <ac:cxnSpMkLst>
            <pc:docMk/>
            <pc:sldMk cId="2161690866" sldId="461"/>
            <ac:cxnSpMk id="23" creationId="{536EB4AE-7C3A-3199-6F6A-76CD9878FBCC}"/>
          </ac:cxnSpMkLst>
        </pc:cxnChg>
        <pc:cxnChg chg="add mod">
          <ac:chgData name="Manish Sharma" userId="b799adb9ba789c8f" providerId="LiveId" clId="{A56E9385-429C-4983-850E-ECA79ECDBB0A}" dt="2022-07-21T07:34:07.590" v="273"/>
          <ac:cxnSpMkLst>
            <pc:docMk/>
            <pc:sldMk cId="2161690866" sldId="461"/>
            <ac:cxnSpMk id="24" creationId="{27AEC2ED-4422-5A80-C92F-98D50748D799}"/>
          </ac:cxnSpMkLst>
        </pc:cxnChg>
        <pc:cxnChg chg="add mod">
          <ac:chgData name="Manish Sharma" userId="b799adb9ba789c8f" providerId="LiveId" clId="{A56E9385-429C-4983-850E-ECA79ECDBB0A}" dt="2022-07-21T07:34:27.021" v="275"/>
          <ac:cxnSpMkLst>
            <pc:docMk/>
            <pc:sldMk cId="2161690866" sldId="461"/>
            <ac:cxnSpMk id="27" creationId="{9E543E3A-6DAF-ADED-FBFD-6AB134FE72DB}"/>
          </ac:cxnSpMkLst>
        </pc:cxnChg>
      </pc:sldChg>
      <pc:sldChg chg="add">
        <pc:chgData name="Manish Sharma" userId="b799adb9ba789c8f" providerId="LiveId" clId="{A56E9385-429C-4983-850E-ECA79ECDBB0A}" dt="2022-07-21T10:31:30.171" v="301"/>
        <pc:sldMkLst>
          <pc:docMk/>
          <pc:sldMk cId="3255217092" sldId="462"/>
        </pc:sldMkLst>
      </pc:sldChg>
      <pc:sldChg chg="add">
        <pc:chgData name="Manish Sharma" userId="b799adb9ba789c8f" providerId="LiveId" clId="{A56E9385-429C-4983-850E-ECA79ECDBB0A}" dt="2022-07-21T10:39:25.968" v="302"/>
        <pc:sldMkLst>
          <pc:docMk/>
          <pc:sldMk cId="1745736043" sldId="463"/>
        </pc:sldMkLst>
      </pc:sldChg>
      <pc:sldChg chg="add">
        <pc:chgData name="Manish Sharma" userId="b799adb9ba789c8f" providerId="LiveId" clId="{A56E9385-429C-4983-850E-ECA79ECDBB0A}" dt="2022-07-22T04:47:46.558" v="307"/>
        <pc:sldMkLst>
          <pc:docMk/>
          <pc:sldMk cId="2451713000" sldId="464"/>
        </pc:sldMkLst>
      </pc:sldChg>
      <pc:sldChg chg="addSp delSp modSp new mod modClrScheme chgLayout">
        <pc:chgData name="Manish Sharma" userId="b799adb9ba789c8f" providerId="LiveId" clId="{A56E9385-429C-4983-850E-ECA79ECDBB0A}" dt="2022-07-22T09:54:10.830" v="324" actId="20577"/>
        <pc:sldMkLst>
          <pc:docMk/>
          <pc:sldMk cId="443152461" sldId="465"/>
        </pc:sldMkLst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2" creationId="{7BD283AD-0318-DD94-902B-36FC2682FF2C}"/>
          </ac:spMkLst>
        </pc:spChg>
        <pc:spChg chg="del mod ord">
          <ac:chgData name="Manish Sharma" userId="b799adb9ba789c8f" providerId="LiveId" clId="{A56E9385-429C-4983-850E-ECA79ECDBB0A}" dt="2022-07-22T09:53:56.372" v="315" actId="700"/>
          <ac:spMkLst>
            <pc:docMk/>
            <pc:sldMk cId="443152461" sldId="465"/>
            <ac:spMk id="3" creationId="{D304CC61-5594-8296-56F4-5E839EFEF0C0}"/>
          </ac:spMkLst>
        </pc:spChg>
        <pc:spChg chg="add mod ord">
          <ac:chgData name="Manish Sharma" userId="b799adb9ba789c8f" providerId="LiveId" clId="{A56E9385-429C-4983-850E-ECA79ECDBB0A}" dt="2022-07-22T09:54:00.337" v="322" actId="20577"/>
          <ac:spMkLst>
            <pc:docMk/>
            <pc:sldMk cId="443152461" sldId="465"/>
            <ac:spMk id="4" creationId="{E46982C0-420C-C789-8774-160482FA4DDE}"/>
          </ac:spMkLst>
        </pc:spChg>
        <pc:spChg chg="add mod ord">
          <ac:chgData name="Manish Sharma" userId="b799adb9ba789c8f" providerId="LiveId" clId="{A56E9385-429C-4983-850E-ECA79ECDBB0A}" dt="2022-07-22T09:54:10.830" v="324" actId="20577"/>
          <ac:spMkLst>
            <pc:docMk/>
            <pc:sldMk cId="443152461" sldId="465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0:07:46.389" v="357" actId="20577"/>
        <pc:sldMkLst>
          <pc:docMk/>
          <pc:sldMk cId="3898659833" sldId="466"/>
        </pc:sldMkLst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2" creationId="{0E213A24-E9CC-2758-4CAB-EF4C04E8F11C}"/>
          </ac:spMkLst>
        </pc:spChg>
        <pc:spChg chg="del">
          <ac:chgData name="Manish Sharma" userId="b799adb9ba789c8f" providerId="LiveId" clId="{A56E9385-429C-4983-850E-ECA79ECDBB0A}" dt="2022-07-22T10:06:46.731" v="328" actId="478"/>
          <ac:spMkLst>
            <pc:docMk/>
            <pc:sldMk cId="3898659833" sldId="466"/>
            <ac:spMk id="3" creationId="{14DBF569-6E6C-A223-8E86-82C5D1C6AEFE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4" creationId="{8A8EFA18-70AC-C04D-2F37-0FB50595DC01}"/>
          </ac:spMkLst>
        </pc:spChg>
        <pc:spChg chg="add mod">
          <ac:chgData name="Manish Sharma" userId="b799adb9ba789c8f" providerId="LiveId" clId="{A56E9385-429C-4983-850E-ECA79ECDBB0A}" dt="2022-07-22T10:06:47.263" v="329"/>
          <ac:spMkLst>
            <pc:docMk/>
            <pc:sldMk cId="3898659833" sldId="466"/>
            <ac:spMk id="5" creationId="{6F89C8A0-F995-9F04-11C0-8BB63D66F114}"/>
          </ac:spMkLst>
        </pc:spChg>
        <pc:spChg chg="add mod">
          <ac:chgData name="Manish Sharma" userId="b799adb9ba789c8f" providerId="LiveId" clId="{A56E9385-429C-4983-850E-ECA79ECDBB0A}" dt="2022-07-22T10:06:55.697" v="330"/>
          <ac:spMkLst>
            <pc:docMk/>
            <pc:sldMk cId="3898659833" sldId="466"/>
            <ac:spMk id="6" creationId="{121FD937-A035-9238-66D5-42128993B093}"/>
          </ac:spMkLst>
        </pc:spChg>
        <pc:spChg chg="add mod">
          <ac:chgData name="Manish Sharma" userId="b799adb9ba789c8f" providerId="LiveId" clId="{A56E9385-429C-4983-850E-ECA79ECDBB0A}" dt="2022-07-22T10:07:05.120" v="331"/>
          <ac:spMkLst>
            <pc:docMk/>
            <pc:sldMk cId="3898659833" sldId="466"/>
            <ac:spMk id="7" creationId="{382809C2-FB57-ED2E-79A4-50557BD883E4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8" creationId="{FF5B4103-90AA-A014-DE5F-DA44AE475325}"/>
          </ac:spMkLst>
        </pc:spChg>
        <pc:spChg chg="add mod">
          <ac:chgData name="Manish Sharma" userId="b799adb9ba789c8f" providerId="LiveId" clId="{A56E9385-429C-4983-850E-ECA79ECDBB0A}" dt="2022-07-22T10:07:13.324" v="332"/>
          <ac:spMkLst>
            <pc:docMk/>
            <pc:sldMk cId="3898659833" sldId="466"/>
            <ac:spMk id="9" creationId="{60557ACC-CCE8-C3A0-AEAE-BA24CC06895F}"/>
          </ac:spMkLst>
        </pc:spChg>
        <pc:spChg chg="add mod">
          <ac:chgData name="Manish Sharma" userId="b799adb9ba789c8f" providerId="LiveId" clId="{A56E9385-429C-4983-850E-ECA79ECDBB0A}" dt="2022-07-22T10:07:46.389" v="357" actId="20577"/>
          <ac:spMkLst>
            <pc:docMk/>
            <pc:sldMk cId="3898659833" sldId="466"/>
            <ac:spMk id="10" creationId="{360392F8-6AEA-2185-86E1-43FDAEE883B4}"/>
          </ac:spMkLst>
        </pc:spChg>
        <pc:spChg chg="add mod">
          <ac:chgData name="Manish Sharma" userId="b799adb9ba789c8f" providerId="LiveId" clId="{A56E9385-429C-4983-850E-ECA79ECDBB0A}" dt="2022-07-22T10:07:37.618" v="347" actId="20577"/>
          <ac:spMkLst>
            <pc:docMk/>
            <pc:sldMk cId="3898659833" sldId="466"/>
            <ac:spMk id="11" creationId="{47080A71-32AB-5201-56DD-329AC236B319}"/>
          </ac:spMkLst>
        </pc:spChg>
      </pc:sldChg>
      <pc:sldChg chg="addSp delSp modSp new mod">
        <pc:chgData name="Manish Sharma" userId="b799adb9ba789c8f" providerId="LiveId" clId="{A56E9385-429C-4983-850E-ECA79ECDBB0A}" dt="2022-07-22T10:08:25.871" v="361"/>
        <pc:sldMkLst>
          <pc:docMk/>
          <pc:sldMk cId="3670663394" sldId="467"/>
        </pc:sldMkLst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2" creationId="{C622EAD7-4DF4-A1A0-C715-9D82A5EB6808}"/>
          </ac:spMkLst>
        </pc:spChg>
        <pc:spChg chg="del">
          <ac:chgData name="Manish Sharma" userId="b799adb9ba789c8f" providerId="LiveId" clId="{A56E9385-429C-4983-850E-ECA79ECDBB0A}" dt="2022-07-22T10:08:09.013" v="359" actId="478"/>
          <ac:spMkLst>
            <pc:docMk/>
            <pc:sldMk cId="3670663394" sldId="467"/>
            <ac:spMk id="3" creationId="{FBB72D60-295D-A2A9-B99C-1A3481F19F32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4" creationId="{C5087BEB-E5B3-381A-5AEF-10D809FA2DF7}"/>
          </ac:spMkLst>
        </pc:spChg>
        <pc:spChg chg="add mod">
          <ac:chgData name="Manish Sharma" userId="b799adb9ba789c8f" providerId="LiveId" clId="{A56E9385-429C-4983-850E-ECA79ECDBB0A}" dt="2022-07-22T10:08:14.557" v="360"/>
          <ac:spMkLst>
            <pc:docMk/>
            <pc:sldMk cId="3670663394" sldId="467"/>
            <ac:spMk id="6" creationId="{5FF70994-A238-0968-A223-71EDB36709DC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7" creationId="{E74F6126-606E-69DF-C09C-A01D8AC57BFE}"/>
          </ac:spMkLst>
        </pc:spChg>
        <pc:spChg chg="add mod">
          <ac:chgData name="Manish Sharma" userId="b799adb9ba789c8f" providerId="LiveId" clId="{A56E9385-429C-4983-850E-ECA79ECDBB0A}" dt="2022-07-22T10:08:25.871" v="361"/>
          <ac:spMkLst>
            <pc:docMk/>
            <pc:sldMk cId="3670663394" sldId="467"/>
            <ac:spMk id="8" creationId="{03EE07F5-C1AD-00A6-5401-16BF5AE02EEE}"/>
          </ac:spMkLst>
        </pc:spChg>
        <pc:cxnChg chg="add mod">
          <ac:chgData name="Manish Sharma" userId="b799adb9ba789c8f" providerId="LiveId" clId="{A56E9385-429C-4983-850E-ECA79ECDBB0A}" dt="2022-07-22T10:08:14.557" v="360"/>
          <ac:cxnSpMkLst>
            <pc:docMk/>
            <pc:sldMk cId="3670663394" sldId="467"/>
            <ac:cxnSpMk id="5" creationId="{1E89BCE9-398C-BEED-5BB6-DB654F470157}"/>
          </ac:cxnSpMkLst>
        </pc:cxnChg>
      </pc:sldChg>
      <pc:sldChg chg="modSp add mod">
        <pc:chgData name="Manish Sharma" userId="b799adb9ba789c8f" providerId="LiveId" clId="{A56E9385-429C-4983-850E-ECA79ECDBB0A}" dt="2022-07-22T10:10:26.527" v="373" actId="20577"/>
        <pc:sldMkLst>
          <pc:docMk/>
          <pc:sldMk cId="3653811040" sldId="468"/>
        </pc:sldMkLst>
        <pc:spChg chg="mod">
          <ac:chgData name="Manish Sharma" userId="b799adb9ba789c8f" providerId="LiveId" clId="{A56E9385-429C-4983-850E-ECA79ECDBB0A}" dt="2022-07-22T10:10:26.527" v="373" actId="20577"/>
          <ac:spMkLst>
            <pc:docMk/>
            <pc:sldMk cId="3653811040" sldId="468"/>
            <ac:spMk id="3" creationId="{22A85302-2919-4D14-8308-94CFFD97E075}"/>
          </ac:spMkLst>
        </pc:spChg>
      </pc:sldChg>
      <pc:sldChg chg="modSp add mod">
        <pc:chgData name="Manish Sharma" userId="b799adb9ba789c8f" providerId="LiveId" clId="{A56E9385-429C-4983-850E-ECA79ECDBB0A}" dt="2022-07-22T12:17:50.445" v="391" actId="20577"/>
        <pc:sldMkLst>
          <pc:docMk/>
          <pc:sldMk cId="250440974" sldId="469"/>
        </pc:sldMkLst>
        <pc:spChg chg="mod">
          <ac:chgData name="Manish Sharma" userId="b799adb9ba789c8f" providerId="LiveId" clId="{A56E9385-429C-4983-850E-ECA79ECDBB0A}" dt="2022-07-22T12:17:50.445" v="391" actId="20577"/>
          <ac:spMkLst>
            <pc:docMk/>
            <pc:sldMk cId="250440974" sldId="469"/>
            <ac:spMk id="4" creationId="{E46982C0-420C-C789-8774-160482FA4DDE}"/>
          </ac:spMkLst>
        </pc:spChg>
        <pc:spChg chg="mod">
          <ac:chgData name="Manish Sharma" userId="b799adb9ba789c8f" providerId="LiveId" clId="{A56E9385-429C-4983-850E-ECA79ECDBB0A}" dt="2022-07-22T12:17:42.521" v="383"/>
          <ac:spMkLst>
            <pc:docMk/>
            <pc:sldMk cId="250440974" sldId="469"/>
            <ac:spMk id="5" creationId="{01A74143-E9DB-48CD-FA49-A2A8A5E157DC}"/>
          </ac:spMkLst>
        </pc:spChg>
      </pc:sldChg>
      <pc:sldChg chg="addSp delSp modSp new mod">
        <pc:chgData name="Manish Sharma" userId="b799adb9ba789c8f" providerId="LiveId" clId="{A56E9385-429C-4983-850E-ECA79ECDBB0A}" dt="2022-07-22T12:24:17.638" v="413"/>
        <pc:sldMkLst>
          <pc:docMk/>
          <pc:sldMk cId="1725639057" sldId="470"/>
        </pc:sldMkLst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2" creationId="{6509A91D-B544-E96D-C7EC-FBFDA8D1FD11}"/>
          </ac:spMkLst>
        </pc:spChg>
        <pc:spChg chg="del">
          <ac:chgData name="Manish Sharma" userId="b799adb9ba789c8f" providerId="LiveId" clId="{A56E9385-429C-4983-850E-ECA79ECDBB0A}" dt="2022-07-22T12:18:51.009" v="393" actId="478"/>
          <ac:spMkLst>
            <pc:docMk/>
            <pc:sldMk cId="1725639057" sldId="470"/>
            <ac:spMk id="3" creationId="{C563643A-9320-89FF-091B-BF98E9ECBA6D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4" creationId="{1EE8A992-790B-2978-9EB2-E97F82B44212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5" creationId="{28A72A5D-9EBB-73AE-8F9F-E01B8AEC44D8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6" creationId="{CA870138-5E0F-6730-B1FF-0539C5C4A8D8}"/>
          </ac:spMkLst>
        </pc:spChg>
        <pc:spChg chg="add del mod">
          <ac:chgData name="Manish Sharma" userId="b799adb9ba789c8f" providerId="LiveId" clId="{A56E9385-429C-4983-850E-ECA79ECDBB0A}" dt="2022-07-22T12:19:43.928" v="396" actId="478"/>
          <ac:spMkLst>
            <pc:docMk/>
            <pc:sldMk cId="1725639057" sldId="470"/>
            <ac:spMk id="7" creationId="{439B5188-47E2-C8AA-C908-03BD3FEB54BC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8" creationId="{19CF1B74-FE7C-B063-D718-B3CF46047674}"/>
          </ac:spMkLst>
        </pc:spChg>
        <pc:spChg chg="add del mod">
          <ac:chgData name="Manish Sharma" userId="b799adb9ba789c8f" providerId="LiveId" clId="{A56E9385-429C-4983-850E-ECA79ECDBB0A}" dt="2022-07-22T12:22:03.449" v="404" actId="478"/>
          <ac:spMkLst>
            <pc:docMk/>
            <pc:sldMk cId="1725639057" sldId="470"/>
            <ac:spMk id="9" creationId="{14A05672-0710-B996-4696-DDFB06FE8D9E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6" creationId="{9FB8C1AB-BBFE-C7A6-B6D0-FCBB81AF97E2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7" creationId="{F8BD5772-E0B4-0605-9B33-8E32AC45CC75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8" creationId="{6F0AEEA2-E3C8-4591-5F6C-25F1D0614D4C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19" creationId="{9CC8736F-20DC-A36A-6244-831342C013EA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0" creationId="{F69EA1D7-EA54-4EA9-124C-4C4B7CD3C424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1" creationId="{AC9B3008-6EA9-1E65-6CBB-AE853F2B76BB}"/>
          </ac:spMkLst>
        </pc:spChg>
        <pc:spChg chg="add mod">
          <ac:chgData name="Manish Sharma" userId="b799adb9ba789c8f" providerId="LiveId" clId="{A56E9385-429C-4983-850E-ECA79ECDBB0A}" dt="2022-07-22T12:22:03.934" v="405"/>
          <ac:spMkLst>
            <pc:docMk/>
            <pc:sldMk cId="1725639057" sldId="470"/>
            <ac:spMk id="23" creationId="{2F15C07E-1E07-27DB-0EFD-AF7486DFB59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8" creationId="{521E060B-110A-DB92-EFFD-0163DFA839D3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29" creationId="{EC3B2A95-5F94-74C5-ADBD-204EE6779434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0" creationId="{EB1CB1A9-375B-BBC2-CADE-F5CCF582ECAC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1" creationId="{B1DEF04C-5C1A-E902-6AF2-38415376EFF0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2" creationId="{95279A5B-28DC-96BE-2B40-D534F2DF18E6}"/>
          </ac:spMkLst>
        </pc:spChg>
        <pc:spChg chg="add mod">
          <ac:chgData name="Manish Sharma" userId="b799adb9ba789c8f" providerId="LiveId" clId="{A56E9385-429C-4983-850E-ECA79ECDBB0A}" dt="2022-07-22T12:22:46.754" v="409" actId="20577"/>
          <ac:spMkLst>
            <pc:docMk/>
            <pc:sldMk cId="1725639057" sldId="470"/>
            <ac:spMk id="33" creationId="{A936E67A-282C-17D7-F40A-D2C9D9FA152A}"/>
          </ac:spMkLst>
        </pc:spChg>
        <pc:spChg chg="add mod">
          <ac:chgData name="Manish Sharma" userId="b799adb9ba789c8f" providerId="LiveId" clId="{A56E9385-429C-4983-850E-ECA79ECDBB0A}" dt="2022-07-22T12:22:39.348" v="407" actId="1076"/>
          <ac:spMkLst>
            <pc:docMk/>
            <pc:sldMk cId="1725639057" sldId="470"/>
            <ac:spMk id="35" creationId="{11A2E441-8035-A208-8852-DE7BA74FE8E1}"/>
          </ac:spMkLst>
        </pc:spChg>
        <pc:spChg chg="add mod">
          <ac:chgData name="Manish Sharma" userId="b799adb9ba789c8f" providerId="LiveId" clId="{A56E9385-429C-4983-850E-ECA79ECDBB0A}" dt="2022-07-22T12:23:41.725" v="410"/>
          <ac:spMkLst>
            <pc:docMk/>
            <pc:sldMk cId="1725639057" sldId="470"/>
            <ac:spMk id="41" creationId="{6BB1D71D-A44E-E677-BD92-7995704DAE24}"/>
          </ac:spMkLst>
        </pc:spChg>
        <pc:spChg chg="add mod">
          <ac:chgData name="Manish Sharma" userId="b799adb9ba789c8f" providerId="LiveId" clId="{A56E9385-429C-4983-850E-ECA79ECDBB0A}" dt="2022-07-22T12:23:56.931" v="412" actId="1076"/>
          <ac:spMkLst>
            <pc:docMk/>
            <pc:sldMk cId="1725639057" sldId="470"/>
            <ac:spMk id="42" creationId="{F63E6521-80D8-C9D4-F317-45634D5C27B4}"/>
          </ac:spMkLst>
        </pc:spChg>
        <pc:spChg chg="add mod">
          <ac:chgData name="Manish Sharma" userId="b799adb9ba789c8f" providerId="LiveId" clId="{A56E9385-429C-4983-850E-ECA79ECDBB0A}" dt="2022-07-22T12:24:17.638" v="413"/>
          <ac:spMkLst>
            <pc:docMk/>
            <pc:sldMk cId="1725639057" sldId="470"/>
            <ac:spMk id="43" creationId="{AD23097C-E33A-DF2E-42A8-6AE429D02FBD}"/>
          </ac:spMkLst>
        </pc:sp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1" creationId="{37E0AFC9-50B2-2852-437E-B132B8025241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3" creationId="{D0D59FC9-F2AF-2645-3CA0-6FB08CA87C47}"/>
          </ac:cxnSpMkLst>
        </pc:cxnChg>
        <pc:cxnChg chg="add del mod">
          <ac:chgData name="Manish Sharma" userId="b799adb9ba789c8f" providerId="LiveId" clId="{A56E9385-429C-4983-850E-ECA79ECDBB0A}" dt="2022-07-22T12:22:03.449" v="404" actId="478"/>
          <ac:cxnSpMkLst>
            <pc:docMk/>
            <pc:sldMk cId="1725639057" sldId="470"/>
            <ac:cxnSpMk id="15" creationId="{E49EF3FD-AC9B-B18D-1C97-8A2D12A54B0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2" creationId="{96941C7E-E8B8-C868-66CF-610A853131D3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4" creationId="{60ECE26D-D84E-A51E-C419-EBCDE5E36C30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5" creationId="{ECC08332-B25F-0C09-DDB2-1DAD5DC09D0C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6" creationId="{6B7A16A3-BFAE-7E38-246E-D020B9ACC964}"/>
          </ac:cxnSpMkLst>
        </pc:cxnChg>
        <pc:cxnChg chg="add mod">
          <ac:chgData name="Manish Sharma" userId="b799adb9ba789c8f" providerId="LiveId" clId="{A56E9385-429C-4983-850E-ECA79ECDBB0A}" dt="2022-07-22T12:22:03.934" v="405"/>
          <ac:cxnSpMkLst>
            <pc:docMk/>
            <pc:sldMk cId="1725639057" sldId="470"/>
            <ac:cxnSpMk id="27" creationId="{8654C499-C0F2-5EE6-507B-8822353A0A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4" creationId="{8788C881-E88C-E534-43CD-D39B513D8F88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6" creationId="{E51F99E9-C264-F5C5-CF99-971B3FA0754B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7" creationId="{033742AB-DD6E-EBE5-7D28-757474B097A4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8" creationId="{EB155165-1E5B-413F-08F7-EBB01A8BD30E}"/>
          </ac:cxnSpMkLst>
        </pc:cxnChg>
        <pc:cxnChg chg="add mod">
          <ac:chgData name="Manish Sharma" userId="b799adb9ba789c8f" providerId="LiveId" clId="{A56E9385-429C-4983-850E-ECA79ECDBB0A}" dt="2022-07-22T12:22:39.348" v="407" actId="1076"/>
          <ac:cxnSpMkLst>
            <pc:docMk/>
            <pc:sldMk cId="1725639057" sldId="470"/>
            <ac:cxnSpMk id="39" creationId="{3E566327-B0F6-3492-775D-E41B168CCDF7}"/>
          </ac:cxnSpMkLst>
        </pc:cxnChg>
        <pc:cxnChg chg="add mod">
          <ac:chgData name="Manish Sharma" userId="b799adb9ba789c8f" providerId="LiveId" clId="{A56E9385-429C-4983-850E-ECA79ECDBB0A}" dt="2022-07-22T12:23:41.725" v="410"/>
          <ac:cxnSpMkLst>
            <pc:docMk/>
            <pc:sldMk cId="1725639057" sldId="470"/>
            <ac:cxnSpMk id="40" creationId="{F0146EB1-5C92-A873-E8E0-C4F310DCC23E}"/>
          </ac:cxnSpMkLst>
        </pc:cxnChg>
      </pc:sldChg>
      <pc:sldChg chg="addSp delSp modSp new mod">
        <pc:chgData name="Manish Sharma" userId="b799adb9ba789c8f" providerId="LiveId" clId="{A56E9385-429C-4983-850E-ECA79ECDBB0A}" dt="2022-07-22T12:32:23.307" v="549"/>
        <pc:sldMkLst>
          <pc:docMk/>
          <pc:sldMk cId="1075115820" sldId="471"/>
        </pc:sldMkLst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2" creationId="{BFB63EDC-3105-5AEE-A1AF-4B5B64463466}"/>
          </ac:spMkLst>
        </pc:spChg>
        <pc:spChg chg="del">
          <ac:chgData name="Manish Sharma" userId="b799adb9ba789c8f" providerId="LiveId" clId="{A56E9385-429C-4983-850E-ECA79ECDBB0A}" dt="2022-07-22T12:25:23.242" v="415" actId="478"/>
          <ac:spMkLst>
            <pc:docMk/>
            <pc:sldMk cId="1075115820" sldId="471"/>
            <ac:spMk id="3" creationId="{A74CC8C6-C398-A650-9FAA-49C1F40FF37B}"/>
          </ac:spMkLst>
        </pc:spChg>
        <pc:spChg chg="add mod">
          <ac:chgData name="Manish Sharma" userId="b799adb9ba789c8f" providerId="LiveId" clId="{A56E9385-429C-4983-850E-ECA79ECDBB0A}" dt="2022-07-22T12:28:12.054" v="545" actId="403"/>
          <ac:spMkLst>
            <pc:docMk/>
            <pc:sldMk cId="1075115820" sldId="471"/>
            <ac:spMk id="4" creationId="{6DBE4087-1517-AE14-AD57-D5754B192B08}"/>
          </ac:spMkLst>
        </pc:spChg>
        <pc:spChg chg="add mod">
          <ac:chgData name="Manish Sharma" userId="b799adb9ba789c8f" providerId="LiveId" clId="{A56E9385-429C-4983-850E-ECA79ECDBB0A}" dt="2022-07-22T12:30:54.018" v="546"/>
          <ac:spMkLst>
            <pc:docMk/>
            <pc:sldMk cId="1075115820" sldId="471"/>
            <ac:spMk id="5" creationId="{94A4D378-3C34-9DF7-DA95-02F688A93F34}"/>
          </ac:spMkLst>
        </pc:spChg>
        <pc:spChg chg="add mod">
          <ac:chgData name="Manish Sharma" userId="b799adb9ba789c8f" providerId="LiveId" clId="{A56E9385-429C-4983-850E-ECA79ECDBB0A}" dt="2022-07-22T12:31:21.664" v="547"/>
          <ac:spMkLst>
            <pc:docMk/>
            <pc:sldMk cId="1075115820" sldId="471"/>
            <ac:spMk id="7" creationId="{0D95306C-3D96-D95C-A6C5-F2DDC7010B01}"/>
          </ac:spMkLst>
        </pc:spChg>
        <pc:spChg chg="add mod">
          <ac:chgData name="Manish Sharma" userId="b799adb9ba789c8f" providerId="LiveId" clId="{A56E9385-429C-4983-850E-ECA79ECDBB0A}" dt="2022-07-22T12:31:57.182" v="548"/>
          <ac:spMkLst>
            <pc:docMk/>
            <pc:sldMk cId="1075115820" sldId="471"/>
            <ac:spMk id="9" creationId="{C97C70A3-C0EE-01B2-1C40-F673E3FB6E8E}"/>
          </ac:spMkLst>
        </pc:spChg>
        <pc:spChg chg="add mod">
          <ac:chgData name="Manish Sharma" userId="b799adb9ba789c8f" providerId="LiveId" clId="{A56E9385-429C-4983-850E-ECA79ECDBB0A}" dt="2022-07-22T12:32:23.307" v="549"/>
          <ac:spMkLst>
            <pc:docMk/>
            <pc:sldMk cId="1075115820" sldId="471"/>
            <ac:spMk id="11" creationId="{14FABFD2-D73D-76ED-E3CE-E13A9744621F}"/>
          </ac:spMkLst>
        </pc:spChg>
        <pc:cxnChg chg="add mod">
          <ac:chgData name="Manish Sharma" userId="b799adb9ba789c8f" providerId="LiveId" clId="{A56E9385-429C-4983-850E-ECA79ECDBB0A}" dt="2022-07-22T12:30:54.018" v="546"/>
          <ac:cxnSpMkLst>
            <pc:docMk/>
            <pc:sldMk cId="1075115820" sldId="471"/>
            <ac:cxnSpMk id="6" creationId="{80817154-06C1-971A-8AF6-26B199AAFD5B}"/>
          </ac:cxnSpMkLst>
        </pc:cxnChg>
        <pc:cxnChg chg="add mod">
          <ac:chgData name="Manish Sharma" userId="b799adb9ba789c8f" providerId="LiveId" clId="{A56E9385-429C-4983-850E-ECA79ECDBB0A}" dt="2022-07-22T12:31:21.664" v="547"/>
          <ac:cxnSpMkLst>
            <pc:docMk/>
            <pc:sldMk cId="1075115820" sldId="471"/>
            <ac:cxnSpMk id="8" creationId="{048F24FC-89B0-84F8-CC7B-EFE799D6874D}"/>
          </ac:cxnSpMkLst>
        </pc:cxnChg>
        <pc:cxnChg chg="add mod">
          <ac:chgData name="Manish Sharma" userId="b799adb9ba789c8f" providerId="LiveId" clId="{A56E9385-429C-4983-850E-ECA79ECDBB0A}" dt="2022-07-22T12:31:57.182" v="548"/>
          <ac:cxnSpMkLst>
            <pc:docMk/>
            <pc:sldMk cId="1075115820" sldId="471"/>
            <ac:cxnSpMk id="10" creationId="{D1770EBB-4F0C-753C-6CC3-C2E2B43D77D1}"/>
          </ac:cxnSpMkLst>
        </pc:cxnChg>
        <pc:cxnChg chg="add mod">
          <ac:chgData name="Manish Sharma" userId="b799adb9ba789c8f" providerId="LiveId" clId="{A56E9385-429C-4983-850E-ECA79ECDBB0A}" dt="2022-07-22T12:32:23.307" v="549"/>
          <ac:cxnSpMkLst>
            <pc:docMk/>
            <pc:sldMk cId="1075115820" sldId="471"/>
            <ac:cxnSpMk id="12" creationId="{606E6D46-F9DD-C8DA-1346-B52430A4E4CF}"/>
          </ac:cxnSpMkLst>
        </pc:cxnChg>
      </pc:sldChg>
      <pc:sldChg chg="addSp delSp modSp new mod">
        <pc:chgData name="Manish Sharma" userId="b799adb9ba789c8f" providerId="LiveId" clId="{A56E9385-429C-4983-850E-ECA79ECDBB0A}" dt="2022-07-22T12:36:29.314" v="556"/>
        <pc:sldMkLst>
          <pc:docMk/>
          <pc:sldMk cId="3298199892" sldId="472"/>
        </pc:sldMkLst>
        <pc:spChg chg="mod">
          <ac:chgData name="Manish Sharma" userId="b799adb9ba789c8f" providerId="LiveId" clId="{A56E9385-429C-4983-850E-ECA79ECDBB0A}" dt="2022-07-22T12:35:49.955" v="551"/>
          <ac:spMkLst>
            <pc:docMk/>
            <pc:sldMk cId="3298199892" sldId="472"/>
            <ac:spMk id="2" creationId="{1BD5D340-6A2C-17BB-0E00-33598CBCC467}"/>
          </ac:spMkLst>
        </pc:spChg>
        <pc:spChg chg="del">
          <ac:chgData name="Manish Sharma" userId="b799adb9ba789c8f" providerId="LiveId" clId="{A56E9385-429C-4983-850E-ECA79ECDBB0A}" dt="2022-07-22T12:35:52.642" v="552" actId="478"/>
          <ac:spMkLst>
            <pc:docMk/>
            <pc:sldMk cId="3298199892" sldId="472"/>
            <ac:spMk id="3" creationId="{D30D659D-19A4-CDE8-82EA-7F78E0E51054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4" creationId="{6616693B-25F5-5F8A-6F63-B73D761DBABB}"/>
          </ac:spMkLst>
        </pc:spChg>
        <pc:spChg chg="add mod">
          <ac:chgData name="Manish Sharma" userId="b799adb9ba789c8f" providerId="LiveId" clId="{A56E9385-429C-4983-850E-ECA79ECDBB0A}" dt="2022-07-22T12:35:57.756" v="553"/>
          <ac:spMkLst>
            <pc:docMk/>
            <pc:sldMk cId="3298199892" sldId="472"/>
            <ac:spMk id="5" creationId="{2AA681BA-18B2-FDEB-6AA3-54994B02EC9C}"/>
          </ac:spMkLst>
        </pc:spChg>
        <pc:spChg chg="add mod">
          <ac:chgData name="Manish Sharma" userId="b799adb9ba789c8f" providerId="LiveId" clId="{A56E9385-429C-4983-850E-ECA79ECDBB0A}" dt="2022-07-22T12:36:09.979" v="554"/>
          <ac:spMkLst>
            <pc:docMk/>
            <pc:sldMk cId="3298199892" sldId="472"/>
            <ac:spMk id="6" creationId="{35CACACA-C869-49D6-2333-A788E497EF27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7" creationId="{5573DD32-38F5-A8EE-25F2-C5AD4426B92F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8" creationId="{0EFF7D31-F9ED-8DD8-8FE8-58F5D4323FFC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9" creationId="{78279255-63A5-EF0F-E3A5-A71DEC43AD1A}"/>
          </ac:spMkLst>
        </pc:spChg>
        <pc:spChg chg="add mod">
          <ac:chgData name="Manish Sharma" userId="b799adb9ba789c8f" providerId="LiveId" clId="{A56E9385-429C-4983-850E-ECA79ECDBB0A}" dt="2022-07-22T12:36:18.569" v="555"/>
          <ac:spMkLst>
            <pc:docMk/>
            <pc:sldMk cId="3298199892" sldId="472"/>
            <ac:spMk id="10" creationId="{BA97692C-6E90-49A9-B2E7-E4E46CFBFF08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1" creationId="{0073A53F-E011-79F8-FBB6-DDF7102CA057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2" creationId="{AE4DC35E-6F0C-A5C2-30C5-4FECB5626B0D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3" creationId="{5E05B6E5-2B5B-1A90-AE33-CE034B9980B3}"/>
          </ac:spMkLst>
        </pc:spChg>
        <pc:spChg chg="add mod">
          <ac:chgData name="Manish Sharma" userId="b799adb9ba789c8f" providerId="LiveId" clId="{A56E9385-429C-4983-850E-ECA79ECDBB0A}" dt="2022-07-22T12:36:29.314" v="556"/>
          <ac:spMkLst>
            <pc:docMk/>
            <pc:sldMk cId="3298199892" sldId="472"/>
            <ac:spMk id="14" creationId="{E9F534E8-35F3-5DA3-F5FC-08DB427CE4FC}"/>
          </ac:spMkLst>
        </pc:spChg>
      </pc:sldChg>
      <pc:sldChg chg="add">
        <pc:chgData name="Manish Sharma" userId="b799adb9ba789c8f" providerId="LiveId" clId="{A56E9385-429C-4983-850E-ECA79ECDBB0A}" dt="2022-07-22T12:37:41.815" v="557"/>
        <pc:sldMkLst>
          <pc:docMk/>
          <pc:sldMk cId="3052745591" sldId="473"/>
        </pc:sldMkLst>
      </pc:sldChg>
      <pc:sldChg chg="modSp new mod">
        <pc:chgData name="Manish Sharma" userId="b799adb9ba789c8f" providerId="LiveId" clId="{A56E9385-429C-4983-850E-ECA79ECDBB0A}" dt="2022-07-22T12:46:52.723" v="658" actId="20577"/>
        <pc:sldMkLst>
          <pc:docMk/>
          <pc:sldMk cId="730106421" sldId="474"/>
        </pc:sldMkLst>
        <pc:spChg chg="mod">
          <ac:chgData name="Manish Sharma" userId="b799adb9ba789c8f" providerId="LiveId" clId="{A56E9385-429C-4983-850E-ECA79ECDBB0A}" dt="2022-07-22T12:46:52.723" v="658" actId="20577"/>
          <ac:spMkLst>
            <pc:docMk/>
            <pc:sldMk cId="730106421" sldId="474"/>
            <ac:spMk id="2" creationId="{C6A4C2B9-E0B2-6EBC-4F24-9BE83AB6A6E4}"/>
          </ac:spMkLst>
        </pc:spChg>
        <pc:spChg chg="mod">
          <ac:chgData name="Manish Sharma" userId="b799adb9ba789c8f" providerId="LiveId" clId="{A56E9385-429C-4983-850E-ECA79ECDBB0A}" dt="2022-07-22T12:43:08.435" v="609" actId="20577"/>
          <ac:spMkLst>
            <pc:docMk/>
            <pc:sldMk cId="730106421" sldId="474"/>
            <ac:spMk id="3" creationId="{0F64E94B-5D92-79B4-ECE7-28D8B88A5AAE}"/>
          </ac:spMkLst>
        </pc:spChg>
      </pc:sldChg>
      <pc:sldChg chg="addSp delSp modSp add mod">
        <pc:chgData name="Manish Sharma" userId="b799adb9ba789c8f" providerId="LiveId" clId="{A56E9385-429C-4983-850E-ECA79ECDBB0A}" dt="2022-07-22T12:46:18.702" v="645" actId="1076"/>
        <pc:sldMkLst>
          <pc:docMk/>
          <pc:sldMk cId="265883163" sldId="475"/>
        </pc:sldMkLst>
        <pc:spChg chg="mod">
          <ac:chgData name="Manish Sharma" userId="b799adb9ba789c8f" providerId="LiveId" clId="{A56E9385-429C-4983-850E-ECA79ECDBB0A}" dt="2022-07-22T12:46:18.702" v="645" actId="1076"/>
          <ac:spMkLst>
            <pc:docMk/>
            <pc:sldMk cId="265883163" sldId="475"/>
            <ac:spMk id="6" creationId="{A272C91E-F1F3-1B6A-6FB6-98E8ECF77E09}"/>
          </ac:spMkLst>
        </pc:spChg>
        <pc:spChg chg="mod">
          <ac:chgData name="Manish Sharma" userId="b799adb9ba789c8f" providerId="LiveId" clId="{A56E9385-429C-4983-850E-ECA79ECDBB0A}" dt="2022-07-22T12:45:48.405" v="622" actId="20577"/>
          <ac:spMkLst>
            <pc:docMk/>
            <pc:sldMk cId="265883163" sldId="475"/>
            <ac:spMk id="28" creationId="{E6E933E0-575D-2915-E6C1-8F3522613261}"/>
          </ac:spMkLst>
        </pc:spChg>
        <pc:spChg chg="del">
          <ac:chgData name="Manish Sharma" userId="b799adb9ba789c8f" providerId="LiveId" clId="{A56E9385-429C-4983-850E-ECA79ECDBB0A}" dt="2022-07-22T12:43:45.478" v="611" actId="478"/>
          <ac:spMkLst>
            <pc:docMk/>
            <pc:sldMk cId="265883163" sldId="475"/>
            <ac:spMk id="29" creationId="{BE9788F9-9380-D997-8F20-4EB8A2DCC7B5}"/>
          </ac:spMkLst>
        </pc:spChg>
        <pc:spChg chg="mod">
          <ac:chgData name="Manish Sharma" userId="b799adb9ba789c8f" providerId="LiveId" clId="{A56E9385-429C-4983-850E-ECA79ECDBB0A}" dt="2022-07-22T12:43:52.662" v="613" actId="1076"/>
          <ac:spMkLst>
            <pc:docMk/>
            <pc:sldMk cId="265883163" sldId="475"/>
            <ac:spMk id="30" creationId="{4402FE60-E50E-4FFF-C8FA-CA1CC09950DB}"/>
          </ac:spMkLst>
        </pc:spChg>
        <pc:spChg chg="add mod ord">
          <ac:chgData name="Manish Sharma" userId="b799adb9ba789c8f" providerId="LiveId" clId="{A56E9385-429C-4983-850E-ECA79ECDBB0A}" dt="2022-07-22T12:44:06.636" v="615" actId="167"/>
          <ac:spMkLst>
            <pc:docMk/>
            <pc:sldMk cId="265883163" sldId="475"/>
            <ac:spMk id="31" creationId="{3111E30B-94A3-D2BB-6344-EF5BBBF7C3B9}"/>
          </ac:spMkLst>
        </pc:spChg>
        <pc:spChg chg="add mod">
          <ac:chgData name="Manish Sharma" userId="b799adb9ba789c8f" providerId="LiveId" clId="{A56E9385-429C-4983-850E-ECA79ECDBB0A}" dt="2022-07-22T12:44:13.165" v="616"/>
          <ac:spMkLst>
            <pc:docMk/>
            <pc:sldMk cId="265883163" sldId="475"/>
            <ac:spMk id="32" creationId="{CF387E7C-D4AE-5045-F8B6-6B8713D1DF5A}"/>
          </ac:spMkLst>
        </pc:spChg>
      </pc:sldChg>
      <pc:sldChg chg="add">
        <pc:chgData name="Manish Sharma" userId="b799adb9ba789c8f" providerId="LiveId" clId="{A56E9385-429C-4983-850E-ECA79ECDBB0A}" dt="2022-07-23T05:38:08.852" v="659"/>
        <pc:sldMkLst>
          <pc:docMk/>
          <pc:sldMk cId="1148228370" sldId="476"/>
        </pc:sldMkLst>
      </pc:sldChg>
      <pc:sldChg chg="modSp add mod">
        <pc:chgData name="Manish Sharma" userId="b799adb9ba789c8f" providerId="LiveId" clId="{A56E9385-429C-4983-850E-ECA79ECDBB0A}" dt="2022-07-23T08:01:42.861" v="662" actId="20577"/>
        <pc:sldMkLst>
          <pc:docMk/>
          <pc:sldMk cId="3436347431" sldId="477"/>
        </pc:sldMkLst>
        <pc:spChg chg="mod">
          <ac:chgData name="Manish Sharma" userId="b799adb9ba789c8f" providerId="LiveId" clId="{A56E9385-429C-4983-850E-ECA79ECDBB0A}" dt="2022-07-23T08:01:42.861" v="662" actId="20577"/>
          <ac:spMkLst>
            <pc:docMk/>
            <pc:sldMk cId="3436347431" sldId="477"/>
            <ac:spMk id="2" creationId="{2DDB61F2-8C7F-41CC-9C09-1186116DDDDE}"/>
          </ac:spMkLst>
        </pc:spChg>
      </pc:sldChg>
      <pc:sldChg chg="add">
        <pc:chgData name="Manish Sharma" userId="b799adb9ba789c8f" providerId="LiveId" clId="{A56E9385-429C-4983-850E-ECA79ECDBB0A}" dt="2022-07-23T08:25:50.445" v="664"/>
        <pc:sldMkLst>
          <pc:docMk/>
          <pc:sldMk cId="337758348" sldId="478"/>
        </pc:sldMkLst>
      </pc:sldChg>
      <pc:sldChg chg="addSp delSp modSp new mod">
        <pc:chgData name="Manish Sharma" userId="b799adb9ba789c8f" providerId="LiveId" clId="{A56E9385-429C-4983-850E-ECA79ECDBB0A}" dt="2022-07-23T08:30:55.964" v="674"/>
        <pc:sldMkLst>
          <pc:docMk/>
          <pc:sldMk cId="1773484330" sldId="479"/>
        </pc:sldMkLst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2" creationId="{A5E9E9F1-5DF0-F46D-0BDE-6FC71C2CD703}"/>
          </ac:spMkLst>
        </pc:spChg>
        <pc:spChg chg="del">
          <ac:chgData name="Manish Sharma" userId="b799adb9ba789c8f" providerId="LiveId" clId="{A56E9385-429C-4983-850E-ECA79ECDBB0A}" dt="2022-07-23T08:26:22.840" v="666" actId="478"/>
          <ac:spMkLst>
            <pc:docMk/>
            <pc:sldMk cId="1773484330" sldId="479"/>
            <ac:spMk id="3" creationId="{70ACC521-63DD-8B67-80E5-0052B8B77778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4" creationId="{7F5BF6C0-6BCB-6978-E96D-14946D6DAE86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5" creationId="{CF284094-FF85-810F-8023-C3C372EA98AC}"/>
          </ac:spMkLst>
        </pc:spChg>
        <pc:spChg chg="add mod">
          <ac:chgData name="Manish Sharma" userId="b799adb9ba789c8f" providerId="LiveId" clId="{A56E9385-429C-4983-850E-ECA79ECDBB0A}" dt="2022-07-23T08:26:34.921" v="667"/>
          <ac:spMkLst>
            <pc:docMk/>
            <pc:sldMk cId="1773484330" sldId="479"/>
            <ac:spMk id="6" creationId="{5064D497-61A6-A8E3-780D-B2B0166A06B4}"/>
          </ac:spMkLst>
        </pc:spChg>
        <pc:spChg chg="add mod">
          <ac:chgData name="Manish Sharma" userId="b799adb9ba789c8f" providerId="LiveId" clId="{A56E9385-429C-4983-850E-ECA79ECDBB0A}" dt="2022-07-23T08:26:53.890" v="668"/>
          <ac:spMkLst>
            <pc:docMk/>
            <pc:sldMk cId="1773484330" sldId="479"/>
            <ac:spMk id="9" creationId="{09EB606C-6791-3632-375B-83A2F10515EB}"/>
          </ac:spMkLst>
        </pc:spChg>
        <pc:spChg chg="add mod">
          <ac:chgData name="Manish Sharma" userId="b799adb9ba789c8f" providerId="LiveId" clId="{A56E9385-429C-4983-850E-ECA79ECDBB0A}" dt="2022-07-23T08:27:41.566" v="669"/>
          <ac:spMkLst>
            <pc:docMk/>
            <pc:sldMk cId="1773484330" sldId="479"/>
            <ac:spMk id="11" creationId="{A29BC133-714F-A3B4-0F8E-86F8557CAB97}"/>
          </ac:spMkLst>
        </pc:spChg>
        <pc:spChg chg="add mod">
          <ac:chgData name="Manish Sharma" userId="b799adb9ba789c8f" providerId="LiveId" clId="{A56E9385-429C-4983-850E-ECA79ECDBB0A}" dt="2022-07-23T08:27:53.287" v="670"/>
          <ac:spMkLst>
            <pc:docMk/>
            <pc:sldMk cId="1773484330" sldId="479"/>
            <ac:spMk id="12" creationId="{EE2B527A-7049-A5CA-19FD-EF707D14BE21}"/>
          </ac:spMkLst>
        </pc:spChg>
        <pc:spChg chg="add mod">
          <ac:chgData name="Manish Sharma" userId="b799adb9ba789c8f" providerId="LiveId" clId="{A56E9385-429C-4983-850E-ECA79ECDBB0A}" dt="2022-07-23T08:28:10.216" v="671"/>
          <ac:spMkLst>
            <pc:docMk/>
            <pc:sldMk cId="1773484330" sldId="479"/>
            <ac:spMk id="15" creationId="{A4CE4881-C906-50E5-DCA1-1F52D0C35A2E}"/>
          </ac:spMkLst>
        </pc:spChg>
        <pc:spChg chg="add mod">
          <ac:chgData name="Manish Sharma" userId="b799adb9ba789c8f" providerId="LiveId" clId="{A56E9385-429C-4983-850E-ECA79ECDBB0A}" dt="2022-07-23T08:28:26.476" v="672"/>
          <ac:spMkLst>
            <pc:docMk/>
            <pc:sldMk cId="1773484330" sldId="479"/>
            <ac:spMk id="16" creationId="{54B637A0-C97E-C9E9-0106-6A5801E010D5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8" creationId="{7E66C95A-8D60-B773-EC1F-2A3F2AEA12B3}"/>
          </ac:spMkLst>
        </pc:spChg>
        <pc:spChg chg="add mod">
          <ac:chgData name="Manish Sharma" userId="b799adb9ba789c8f" providerId="LiveId" clId="{A56E9385-429C-4983-850E-ECA79ECDBB0A}" dt="2022-07-23T08:28:50.048" v="673"/>
          <ac:spMkLst>
            <pc:docMk/>
            <pc:sldMk cId="1773484330" sldId="479"/>
            <ac:spMk id="19" creationId="{7259CE7A-7BE1-D20F-CD3E-76FCFE9624DE}"/>
          </ac:spMkLst>
        </pc:spChg>
        <pc:spChg chg="add mod">
          <ac:chgData name="Manish Sharma" userId="b799adb9ba789c8f" providerId="LiveId" clId="{A56E9385-429C-4983-850E-ECA79ECDBB0A}" dt="2022-07-23T08:30:55.964" v="674"/>
          <ac:spMkLst>
            <pc:docMk/>
            <pc:sldMk cId="1773484330" sldId="479"/>
            <ac:spMk id="21" creationId="{870F41DB-F1BB-5118-554B-A33B40204E0D}"/>
          </ac:spMkLst>
        </pc:spChg>
        <pc:cxnChg chg="add mod">
          <ac:chgData name="Manish Sharma" userId="b799adb9ba789c8f" providerId="LiveId" clId="{A56E9385-429C-4983-850E-ECA79ECDBB0A}" dt="2022-07-23T08:26:34.921" v="667"/>
          <ac:cxnSpMkLst>
            <pc:docMk/>
            <pc:sldMk cId="1773484330" sldId="479"/>
            <ac:cxnSpMk id="7" creationId="{5E41920B-54B5-3F9F-21D9-0E57F8F3F43D}"/>
          </ac:cxnSpMkLst>
        </pc:cxnChg>
        <pc:cxnChg chg="add mod">
          <ac:chgData name="Manish Sharma" userId="b799adb9ba789c8f" providerId="LiveId" clId="{A56E9385-429C-4983-850E-ECA79ECDBB0A}" dt="2022-07-23T08:26:53.890" v="668"/>
          <ac:cxnSpMkLst>
            <pc:docMk/>
            <pc:sldMk cId="1773484330" sldId="479"/>
            <ac:cxnSpMk id="8" creationId="{1842EACF-3C80-6E0B-69D4-F61009FCB37F}"/>
          </ac:cxnSpMkLst>
        </pc:cxnChg>
        <pc:cxnChg chg="add mod">
          <ac:chgData name="Manish Sharma" userId="b799adb9ba789c8f" providerId="LiveId" clId="{A56E9385-429C-4983-850E-ECA79ECDBB0A}" dt="2022-07-23T08:27:41.566" v="669"/>
          <ac:cxnSpMkLst>
            <pc:docMk/>
            <pc:sldMk cId="1773484330" sldId="479"/>
            <ac:cxnSpMk id="10" creationId="{6E26E45E-81DF-9AB0-F9FB-F025C648231F}"/>
          </ac:cxnSpMkLst>
        </pc:cxnChg>
        <pc:cxnChg chg="add mod">
          <ac:chgData name="Manish Sharma" userId="b799adb9ba789c8f" providerId="LiveId" clId="{A56E9385-429C-4983-850E-ECA79ECDBB0A}" dt="2022-07-23T08:27:53.287" v="670"/>
          <ac:cxnSpMkLst>
            <pc:docMk/>
            <pc:sldMk cId="1773484330" sldId="479"/>
            <ac:cxnSpMk id="13" creationId="{44BE87C1-AF6C-B38A-C669-22347276AA82}"/>
          </ac:cxnSpMkLst>
        </pc:cxnChg>
        <pc:cxnChg chg="add mod">
          <ac:chgData name="Manish Sharma" userId="b799adb9ba789c8f" providerId="LiveId" clId="{A56E9385-429C-4983-850E-ECA79ECDBB0A}" dt="2022-07-23T08:28:10.216" v="671"/>
          <ac:cxnSpMkLst>
            <pc:docMk/>
            <pc:sldMk cId="1773484330" sldId="479"/>
            <ac:cxnSpMk id="14" creationId="{917E2C37-6855-562B-E368-71E128EEA4FB}"/>
          </ac:cxnSpMkLst>
        </pc:cxnChg>
        <pc:cxnChg chg="add mod">
          <ac:chgData name="Manish Sharma" userId="b799adb9ba789c8f" providerId="LiveId" clId="{A56E9385-429C-4983-850E-ECA79ECDBB0A}" dt="2022-07-23T08:28:26.476" v="672"/>
          <ac:cxnSpMkLst>
            <pc:docMk/>
            <pc:sldMk cId="1773484330" sldId="479"/>
            <ac:cxnSpMk id="17" creationId="{CB41EC2F-9546-3B0C-CDC8-B88FFA5D51C6}"/>
          </ac:cxnSpMkLst>
        </pc:cxnChg>
        <pc:cxnChg chg="add mod">
          <ac:chgData name="Manish Sharma" userId="b799adb9ba789c8f" providerId="LiveId" clId="{A56E9385-429C-4983-850E-ECA79ECDBB0A}" dt="2022-07-23T08:28:50.048" v="673"/>
          <ac:cxnSpMkLst>
            <pc:docMk/>
            <pc:sldMk cId="1773484330" sldId="479"/>
            <ac:cxnSpMk id="20" creationId="{829DE222-901F-3302-1000-28E5F627A981}"/>
          </ac:cxnSpMkLst>
        </pc:cxnChg>
        <pc:cxnChg chg="add mod">
          <ac:chgData name="Manish Sharma" userId="b799adb9ba789c8f" providerId="LiveId" clId="{A56E9385-429C-4983-850E-ECA79ECDBB0A}" dt="2022-07-23T08:30:55.964" v="674"/>
          <ac:cxnSpMkLst>
            <pc:docMk/>
            <pc:sldMk cId="1773484330" sldId="479"/>
            <ac:cxnSpMk id="22" creationId="{2AD90DEA-B8C5-28E5-EB05-0EF6A9B2C65C}"/>
          </ac:cxnSpMkLst>
        </pc:cxnChg>
      </pc:sldChg>
      <pc:sldChg chg="modSp new mod">
        <pc:chgData name="Manish Sharma" userId="b799adb9ba789c8f" providerId="LiveId" clId="{A56E9385-429C-4983-850E-ECA79ECDBB0A}" dt="2022-07-23T08:39:36.119" v="1129" actId="113"/>
        <pc:sldMkLst>
          <pc:docMk/>
          <pc:sldMk cId="3257562741" sldId="480"/>
        </pc:sldMkLst>
        <pc:spChg chg="mod">
          <ac:chgData name="Manish Sharma" userId="b799adb9ba789c8f" providerId="LiveId" clId="{A56E9385-429C-4983-850E-ECA79ECDBB0A}" dt="2022-07-23T08:35:44.251" v="676"/>
          <ac:spMkLst>
            <pc:docMk/>
            <pc:sldMk cId="3257562741" sldId="480"/>
            <ac:spMk id="2" creationId="{2D611357-B0C3-7D2E-A78B-3C34F0DEF956}"/>
          </ac:spMkLst>
        </pc:spChg>
        <pc:spChg chg="mod">
          <ac:chgData name="Manish Sharma" userId="b799adb9ba789c8f" providerId="LiveId" clId="{A56E9385-429C-4983-850E-ECA79ECDBB0A}" dt="2022-07-23T08:39:36.119" v="1129" actId="113"/>
          <ac:spMkLst>
            <pc:docMk/>
            <pc:sldMk cId="3257562741" sldId="480"/>
            <ac:spMk id="3" creationId="{CE07DDD9-8806-8FBE-41C0-63DA7504C245}"/>
          </ac:spMkLst>
        </pc:spChg>
      </pc:sldChg>
      <pc:sldChg chg="modSp new mod">
        <pc:chgData name="Manish Sharma" userId="b799adb9ba789c8f" providerId="LiveId" clId="{A56E9385-429C-4983-850E-ECA79ECDBB0A}" dt="2022-07-29T08:28:13.798" v="1320" actId="113"/>
        <pc:sldMkLst>
          <pc:docMk/>
          <pc:sldMk cId="1113224190" sldId="481"/>
        </pc:sldMkLst>
        <pc:spChg chg="mod">
          <ac:chgData name="Manish Sharma" userId="b799adb9ba789c8f" providerId="LiveId" clId="{A56E9385-429C-4983-850E-ECA79ECDBB0A}" dt="2022-07-23T08:40:05.186" v="1131"/>
          <ac:spMkLst>
            <pc:docMk/>
            <pc:sldMk cId="1113224190" sldId="481"/>
            <ac:spMk id="2" creationId="{BDD55087-1B2D-808B-2731-8EF6ECDF6D78}"/>
          </ac:spMkLst>
        </pc:spChg>
        <pc:spChg chg="mod">
          <ac:chgData name="Manish Sharma" userId="b799adb9ba789c8f" providerId="LiveId" clId="{A56E9385-429C-4983-850E-ECA79ECDBB0A}" dt="2022-07-29T08:28:13.798" v="1320" actId="113"/>
          <ac:spMkLst>
            <pc:docMk/>
            <pc:sldMk cId="1113224190" sldId="481"/>
            <ac:spMk id="3" creationId="{6B93F565-EFCB-0890-FEC5-AE5B52A554E0}"/>
          </ac:spMkLst>
        </pc:spChg>
      </pc:sldChg>
      <pc:sldChg chg="modSp add mod">
        <pc:chgData name="Manish Sharma" userId="b799adb9ba789c8f" providerId="LiveId" clId="{A56E9385-429C-4983-850E-ECA79ECDBB0A}" dt="2022-07-23T12:42:05.841" v="1297" actId="20577"/>
        <pc:sldMkLst>
          <pc:docMk/>
          <pc:sldMk cId="1539205222" sldId="482"/>
        </pc:sldMkLst>
        <pc:spChg chg="mod">
          <ac:chgData name="Manish Sharma" userId="b799adb9ba789c8f" providerId="LiveId" clId="{A56E9385-429C-4983-850E-ECA79ECDBB0A}" dt="2022-07-23T12:42:05.841" v="1297" actId="20577"/>
          <ac:spMkLst>
            <pc:docMk/>
            <pc:sldMk cId="1539205222" sldId="482"/>
            <ac:spMk id="2" creationId="{4158C489-52BE-4B37-B045-E4AEE2EEB5B4}"/>
          </ac:spMkLst>
        </pc:spChg>
        <pc:spChg chg="mod">
          <ac:chgData name="Manish Sharma" userId="b799adb9ba789c8f" providerId="LiveId" clId="{A56E9385-429C-4983-850E-ECA79ECDBB0A}" dt="2022-07-23T12:38:43.396" v="1287" actId="20577"/>
          <ac:spMkLst>
            <pc:docMk/>
            <pc:sldMk cId="1539205222" sldId="482"/>
            <ac:spMk id="4" creationId="{CD9286B1-AB81-4841-B546-82610DEBB9CF}"/>
          </ac:spMkLst>
        </pc:spChg>
      </pc:sldChg>
      <pc:sldChg chg="addSp delSp modSp new mod">
        <pc:chgData name="Manish Sharma" userId="b799adb9ba789c8f" providerId="LiveId" clId="{A56E9385-429C-4983-850E-ECA79ECDBB0A}" dt="2022-07-29T05:41:22.754" v="1308"/>
        <pc:sldMkLst>
          <pc:docMk/>
          <pc:sldMk cId="735297440" sldId="483"/>
        </pc:sldMkLst>
        <pc:spChg chg="mod">
          <ac:chgData name="Manish Sharma" userId="b799adb9ba789c8f" providerId="LiveId" clId="{A56E9385-429C-4983-850E-ECA79ECDBB0A}" dt="2022-07-29T05:40:42.251" v="1304"/>
          <ac:spMkLst>
            <pc:docMk/>
            <pc:sldMk cId="735297440" sldId="483"/>
            <ac:spMk id="2" creationId="{A577F09B-DC52-D89B-94DE-1247B969D2E4}"/>
          </ac:spMkLst>
        </pc:spChg>
        <pc:spChg chg="del">
          <ac:chgData name="Manish Sharma" userId="b799adb9ba789c8f" providerId="LiveId" clId="{A56E9385-429C-4983-850E-ECA79ECDBB0A}" dt="2022-07-29T05:40:45.765" v="1305" actId="478"/>
          <ac:spMkLst>
            <pc:docMk/>
            <pc:sldMk cId="735297440" sldId="483"/>
            <ac:spMk id="3" creationId="{9F0E5331-8ADA-10FC-4C10-8E4F2BC733BE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4" creationId="{207EDC2D-F45E-892D-31C6-7951DE596844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5" creationId="{BE70DF94-675F-789D-F3B4-43700A554423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6" creationId="{8A4E4C86-09A9-7AD1-9D11-52E2005EFDB6}"/>
          </ac:spMkLst>
        </pc:spChg>
        <pc:spChg chg="add mod">
          <ac:chgData name="Manish Sharma" userId="b799adb9ba789c8f" providerId="LiveId" clId="{A56E9385-429C-4983-850E-ECA79ECDBB0A}" dt="2022-07-29T05:40:55.528" v="1306"/>
          <ac:spMkLst>
            <pc:docMk/>
            <pc:sldMk cId="735297440" sldId="483"/>
            <ac:spMk id="8" creationId="{709BAB65-69FA-19A9-4733-96B20069884D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9" creationId="{F2034735-1667-425A-63D5-C64636589E80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0" creationId="{4706F93D-79FD-09B7-FF1E-9EA8E4D4383E}"/>
          </ac:spMkLst>
        </pc:spChg>
        <pc:spChg chg="add mod">
          <ac:chgData name="Manish Sharma" userId="b799adb9ba789c8f" providerId="LiveId" clId="{A56E9385-429C-4983-850E-ECA79ECDBB0A}" dt="2022-07-29T05:41:15.146" v="1307"/>
          <ac:spMkLst>
            <pc:docMk/>
            <pc:sldMk cId="735297440" sldId="483"/>
            <ac:spMk id="11" creationId="{E5E54BF3-0BBA-C877-BF9B-622024B7E9E2}"/>
          </ac:spMkLst>
        </pc:spChg>
        <pc:spChg chg="add mod">
          <ac:chgData name="Manish Sharma" userId="b799adb9ba789c8f" providerId="LiveId" clId="{A56E9385-429C-4983-850E-ECA79ECDBB0A}" dt="2022-07-29T05:41:22.754" v="1308"/>
          <ac:spMkLst>
            <pc:docMk/>
            <pc:sldMk cId="735297440" sldId="483"/>
            <ac:spMk id="13" creationId="{023A6302-D484-0127-C231-08DC74AC6BB7}"/>
          </ac:spMkLst>
        </pc:spChg>
        <pc:cxnChg chg="add mod">
          <ac:chgData name="Manish Sharma" userId="b799adb9ba789c8f" providerId="LiveId" clId="{A56E9385-429C-4983-850E-ECA79ECDBB0A}" dt="2022-07-29T05:40:55.528" v="1306"/>
          <ac:cxnSpMkLst>
            <pc:docMk/>
            <pc:sldMk cId="735297440" sldId="483"/>
            <ac:cxnSpMk id="7" creationId="{0494011A-03A9-A0D1-DED0-7CE2B903B078}"/>
          </ac:cxnSpMkLst>
        </pc:cxnChg>
        <pc:cxnChg chg="add mod">
          <ac:chgData name="Manish Sharma" userId="b799adb9ba789c8f" providerId="LiveId" clId="{A56E9385-429C-4983-850E-ECA79ECDBB0A}" dt="2022-07-29T05:41:15.146" v="1307"/>
          <ac:cxnSpMkLst>
            <pc:docMk/>
            <pc:sldMk cId="735297440" sldId="483"/>
            <ac:cxnSpMk id="12" creationId="{261AD48A-91F6-EE5E-4FBD-C2F1307BE77B}"/>
          </ac:cxnSpMkLst>
        </pc:cxnChg>
      </pc:sldChg>
      <pc:sldChg chg="addSp delSp modSp new del">
        <pc:chgData name="Manish Sharma" userId="b799adb9ba789c8f" providerId="LiveId" clId="{A56E9385-429C-4983-850E-ECA79ECDBB0A}" dt="2022-07-29T05:40:38.218" v="1302" actId="680"/>
        <pc:sldMkLst>
          <pc:docMk/>
          <pc:sldMk cId="2766880203" sldId="483"/>
        </pc:sldMkLst>
        <pc:spChg chg="add del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2" creationId="{8018D694-DB87-263F-2700-5449EC7DB6A5}"/>
          </ac:spMkLst>
        </pc:spChg>
        <pc:spChg chg="add del mod">
          <ac:chgData name="Manish Sharma" userId="b799adb9ba789c8f" providerId="LiveId" clId="{A56E9385-429C-4983-850E-ECA79ECDBB0A}" dt="2022-07-29T05:40:29.809" v="1301"/>
          <ac:spMkLst>
            <pc:docMk/>
            <pc:sldMk cId="2766880203" sldId="483"/>
            <ac:spMk id="4" creationId="{C88D24B2-F79F-94A8-5F17-EEAC01A29F21}"/>
          </ac:spMkLst>
        </pc:spChg>
      </pc:sldChg>
      <pc:sldChg chg="addSp delSp modSp new mod">
        <pc:chgData name="Manish Sharma" userId="b799adb9ba789c8f" providerId="LiveId" clId="{A56E9385-429C-4983-850E-ECA79ECDBB0A}" dt="2022-07-29T05:50:28.191" v="1314"/>
        <pc:sldMkLst>
          <pc:docMk/>
          <pc:sldMk cId="165807153" sldId="484"/>
        </pc:sldMkLst>
        <pc:spChg chg="mod">
          <ac:chgData name="Manish Sharma" userId="b799adb9ba789c8f" providerId="LiveId" clId="{A56E9385-429C-4983-850E-ECA79ECDBB0A}" dt="2022-07-29T05:49:39.437" v="1310"/>
          <ac:spMkLst>
            <pc:docMk/>
            <pc:sldMk cId="165807153" sldId="484"/>
            <ac:spMk id="2" creationId="{48A5EA89-EE0D-7B7A-BCFA-7876805A355A}"/>
          </ac:spMkLst>
        </pc:spChg>
        <pc:spChg chg="del">
          <ac:chgData name="Manish Sharma" userId="b799adb9ba789c8f" providerId="LiveId" clId="{A56E9385-429C-4983-850E-ECA79ECDBB0A}" dt="2022-07-29T05:49:42.605" v="1311" actId="478"/>
          <ac:spMkLst>
            <pc:docMk/>
            <pc:sldMk cId="165807153" sldId="484"/>
            <ac:spMk id="3" creationId="{586C60D4-02DF-6F75-5C64-2214E4C6B356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4" creationId="{DCA54DA3-9BD4-AA42-F8D1-06ABC3A14210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5" creationId="{36F41A1B-3D3B-AC47-8010-668723449C4D}"/>
          </ac:spMkLst>
        </pc:spChg>
        <pc:spChg chg="add mod">
          <ac:chgData name="Manish Sharma" userId="b799adb9ba789c8f" providerId="LiveId" clId="{A56E9385-429C-4983-850E-ECA79ECDBB0A}" dt="2022-07-29T05:49:50.724" v="1312"/>
          <ac:spMkLst>
            <pc:docMk/>
            <pc:sldMk cId="165807153" sldId="484"/>
            <ac:spMk id="6" creationId="{E87A4550-F36F-BEF2-664B-83C8C81FE26A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9" creationId="{1EB97233-CC52-E5ED-773A-A743544C2599}"/>
          </ac:spMkLst>
        </pc:spChg>
        <pc:spChg chg="add mod">
          <ac:chgData name="Manish Sharma" userId="b799adb9ba789c8f" providerId="LiveId" clId="{A56E9385-429C-4983-850E-ECA79ECDBB0A}" dt="2022-07-29T05:50:11.154" v="1313"/>
          <ac:spMkLst>
            <pc:docMk/>
            <pc:sldMk cId="165807153" sldId="484"/>
            <ac:spMk id="10" creationId="{234D9574-2ACB-88D2-8E44-7BC09880DF7A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1" creationId="{1B107D7A-6E62-991A-B453-413F16D69F86}"/>
          </ac:spMkLst>
        </pc:spChg>
        <pc:spChg chg="add mod">
          <ac:chgData name="Manish Sharma" userId="b799adb9ba789c8f" providerId="LiveId" clId="{A56E9385-429C-4983-850E-ECA79ECDBB0A}" dt="2022-07-29T05:50:28.191" v="1314"/>
          <ac:spMkLst>
            <pc:docMk/>
            <pc:sldMk cId="165807153" sldId="484"/>
            <ac:spMk id="12" creationId="{823AFA9F-55C3-D1F8-8F06-F920334865BA}"/>
          </ac:spMkLst>
        </pc:sp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7" creationId="{40D477DE-E4EE-437A-D952-4387D3306A0D}"/>
          </ac:cxnSpMkLst>
        </pc:cxnChg>
        <pc:cxnChg chg="add mod">
          <ac:chgData name="Manish Sharma" userId="b799adb9ba789c8f" providerId="LiveId" clId="{A56E9385-429C-4983-850E-ECA79ECDBB0A}" dt="2022-07-29T05:49:50.724" v="1312"/>
          <ac:cxnSpMkLst>
            <pc:docMk/>
            <pc:sldMk cId="165807153" sldId="484"/>
            <ac:cxnSpMk id="8" creationId="{F463849E-786C-A389-F4F7-BC30DF6B88C1}"/>
          </ac:cxnSpMkLst>
        </pc:cxnChg>
      </pc:sldChg>
      <pc:sldChg chg="add">
        <pc:chgData name="Manish Sharma" userId="b799adb9ba789c8f" providerId="LiveId" clId="{A56E9385-429C-4983-850E-ECA79ECDBB0A}" dt="2022-07-29T07:24:58.632" v="1315"/>
        <pc:sldMkLst>
          <pc:docMk/>
          <pc:sldMk cId="2113187241" sldId="485"/>
        </pc:sldMkLst>
      </pc:sldChg>
      <pc:sldChg chg="add">
        <pc:chgData name="Manish Sharma" userId="b799adb9ba789c8f" providerId="LiveId" clId="{A56E9385-429C-4983-850E-ECA79ECDBB0A}" dt="2022-07-29T08:14:49.164" v="1317"/>
        <pc:sldMkLst>
          <pc:docMk/>
          <pc:sldMk cId="2848824250" sldId="486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063568358" sldId="487"/>
        </pc:sldMkLst>
      </pc:sldChg>
      <pc:sldChg chg="add del">
        <pc:chgData name="Manish Sharma" userId="b799adb9ba789c8f" providerId="LiveId" clId="{A56E9385-429C-4983-850E-ECA79ECDBB0A}" dt="2022-07-30T05:25:55.704" v="1334" actId="47"/>
        <pc:sldMkLst>
          <pc:docMk/>
          <pc:sldMk cId="2986602669" sldId="487"/>
        </pc:sldMkLst>
      </pc:sldChg>
      <pc:sldChg chg="addSp delSp modSp new del mod">
        <pc:chgData name="Manish Sharma" userId="b799adb9ba789c8f" providerId="LiveId" clId="{A56E9385-429C-4983-850E-ECA79ECDBB0A}" dt="2022-07-30T05:25:55.704" v="1334" actId="47"/>
        <pc:sldMkLst>
          <pc:docMk/>
          <pc:sldMk cId="507910450" sldId="488"/>
        </pc:sldMkLst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2" creationId="{6D68103C-3348-977D-2787-5276EFFC0AD3}"/>
          </ac:spMkLst>
        </pc:spChg>
        <pc:spChg chg="del">
          <ac:chgData name="Manish Sharma" userId="b799adb9ba789c8f" providerId="LiveId" clId="{A56E9385-429C-4983-850E-ECA79ECDBB0A}" dt="2022-07-29T12:21:10.927" v="1323" actId="478"/>
          <ac:spMkLst>
            <pc:docMk/>
            <pc:sldMk cId="507910450" sldId="488"/>
            <ac:spMk id="3" creationId="{2E44CB93-F4A7-DAE1-560B-0FB6D8609C1F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4" creationId="{23210A4D-76E7-D11F-2216-D48541262D14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5" creationId="{09631EA5-9CE1-AEBB-A48E-1DAD3032B5F7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6" creationId="{E1A5DF13-7420-719B-CC75-7DBE8447FF3C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8" creationId="{12228D25-FC96-6FFF-C678-F3D4F5808B90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9" creationId="{812EB30D-15A4-9AEE-04AB-3E6C9057A2FD}"/>
          </ac:spMkLst>
        </pc:spChg>
        <pc:spChg chg="add mod">
          <ac:chgData name="Manish Sharma" userId="b799adb9ba789c8f" providerId="LiveId" clId="{A56E9385-429C-4983-850E-ECA79ECDBB0A}" dt="2022-07-29T12:21:23.151" v="1324"/>
          <ac:spMkLst>
            <pc:docMk/>
            <pc:sldMk cId="507910450" sldId="488"/>
            <ac:spMk id="10" creationId="{0196402C-6162-5863-AA08-9EC51DEB2A4D}"/>
          </ac:spMkLst>
        </pc:spChg>
        <pc:spChg chg="add mod">
          <ac:chgData name="Manish Sharma" userId="b799adb9ba789c8f" providerId="LiveId" clId="{A56E9385-429C-4983-850E-ECA79ECDBB0A}" dt="2022-07-29T12:21:31.686" v="1325"/>
          <ac:spMkLst>
            <pc:docMk/>
            <pc:sldMk cId="507910450" sldId="488"/>
            <ac:spMk id="12" creationId="{D922581D-75FD-A3DE-3444-39E292146720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3" creationId="{4CA09C01-5F5C-2901-F307-AADDE37C5F26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4" creationId="{BB92F715-D7E5-F77E-EC4D-9881E89B1FC8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6" creationId="{1110A02A-D776-7FAC-A510-A812B2C2ABA2}"/>
          </ac:spMkLst>
        </pc:spChg>
        <pc:spChg chg="add mod">
          <ac:chgData name="Manish Sharma" userId="b799adb9ba789c8f" providerId="LiveId" clId="{A56E9385-429C-4983-850E-ECA79ECDBB0A}" dt="2022-07-29T12:27:29.755" v="1326"/>
          <ac:spMkLst>
            <pc:docMk/>
            <pc:sldMk cId="507910450" sldId="488"/>
            <ac:spMk id="18" creationId="{A8AF22D5-961C-6A6F-B867-6DF153042AE4}"/>
          </ac:spMkLst>
        </pc:spChg>
        <pc:spChg chg="add mod">
          <ac:chgData name="Manish Sharma" userId="b799adb9ba789c8f" providerId="LiveId" clId="{A56E9385-429C-4983-850E-ECA79ECDBB0A}" dt="2022-07-29T12:27:39.934" v="1327"/>
          <ac:spMkLst>
            <pc:docMk/>
            <pc:sldMk cId="507910450" sldId="488"/>
            <ac:spMk id="19" creationId="{2C0EECDF-BF1C-E527-AD23-A5CA739FCB7A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2" creationId="{B5AED9D0-A197-7527-C088-8A896CADEF0B}"/>
          </ac:spMkLst>
        </pc:spChg>
        <pc:spChg chg="add mod">
          <ac:chgData name="Manish Sharma" userId="b799adb9ba789c8f" providerId="LiveId" clId="{A56E9385-429C-4983-850E-ECA79ECDBB0A}" dt="2022-07-29T12:27:49.230" v="1328"/>
          <ac:spMkLst>
            <pc:docMk/>
            <pc:sldMk cId="507910450" sldId="488"/>
            <ac:spMk id="23" creationId="{8D5A477A-1976-CF60-35AF-424C7C1E6459}"/>
          </ac:spMkLst>
        </pc:spChg>
        <pc:spChg chg="add mod">
          <ac:chgData name="Manish Sharma" userId="b799adb9ba789c8f" providerId="LiveId" clId="{A56E9385-429C-4983-850E-ECA79ECDBB0A}" dt="2022-07-29T12:27:56.086" v="1329"/>
          <ac:spMkLst>
            <pc:docMk/>
            <pc:sldMk cId="507910450" sldId="488"/>
            <ac:spMk id="24" creationId="{3AF7A1E5-BC36-DC3E-016A-FA171FF28729}"/>
          </ac:spMkLst>
        </pc:sp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7" creationId="{74FFB6E6-0860-4706-8FA8-A4F2AF5104A5}"/>
          </ac:cxnSpMkLst>
        </pc:cxnChg>
        <pc:cxnChg chg="add mod">
          <ac:chgData name="Manish Sharma" userId="b799adb9ba789c8f" providerId="LiveId" clId="{A56E9385-429C-4983-850E-ECA79ECDBB0A}" dt="2022-07-29T12:21:23.151" v="1324"/>
          <ac:cxnSpMkLst>
            <pc:docMk/>
            <pc:sldMk cId="507910450" sldId="488"/>
            <ac:cxnSpMk id="11" creationId="{E12122B1-C8D2-DACD-7ED8-DD87C48AE87C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5" creationId="{2F238F96-2AC8-AD0B-E518-29978CAD7817}"/>
          </ac:cxnSpMkLst>
        </pc:cxnChg>
        <pc:cxnChg chg="add mod">
          <ac:chgData name="Manish Sharma" userId="b799adb9ba789c8f" providerId="LiveId" clId="{A56E9385-429C-4983-850E-ECA79ECDBB0A}" dt="2022-07-29T12:27:29.755" v="1326"/>
          <ac:cxnSpMkLst>
            <pc:docMk/>
            <pc:sldMk cId="507910450" sldId="488"/>
            <ac:cxnSpMk id="17" creationId="{6F559B60-E37F-7CEF-60F0-3C2B2B82F33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0" creationId="{099CA865-7BA3-15E7-49E9-34FB3711AF59}"/>
          </ac:cxnSpMkLst>
        </pc:cxnChg>
        <pc:cxnChg chg="add mod">
          <ac:chgData name="Manish Sharma" userId="b799adb9ba789c8f" providerId="LiveId" clId="{A56E9385-429C-4983-850E-ECA79ECDBB0A}" dt="2022-07-29T12:27:49.230" v="1328"/>
          <ac:cxnSpMkLst>
            <pc:docMk/>
            <pc:sldMk cId="507910450" sldId="488"/>
            <ac:cxnSpMk id="21" creationId="{696A7575-4A83-9698-43F2-9EF83600C2B4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5" creationId="{F9C63DEB-1ACB-891D-0845-25897489DF90}"/>
          </ac:cxnSpMkLst>
        </pc:cxnChg>
        <pc:cxnChg chg="add mod">
          <ac:chgData name="Manish Sharma" userId="b799adb9ba789c8f" providerId="LiveId" clId="{A56E9385-429C-4983-850E-ECA79ECDBB0A}" dt="2022-07-29T12:27:56.086" v="1329"/>
          <ac:cxnSpMkLst>
            <pc:docMk/>
            <pc:sldMk cId="507910450" sldId="488"/>
            <ac:cxnSpMk id="26" creationId="{F1E05C27-D771-D128-D5AB-43ED9ECD965C}"/>
          </ac:cxnSpMkLst>
        </pc:cxnChg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1482665698" sldId="488"/>
        </pc:sldMkLst>
      </pc:sldChg>
      <pc:sldChg chg="add">
        <pc:chgData name="Manish Sharma" userId="b799adb9ba789c8f" providerId="LiveId" clId="{A56E9385-429C-4983-850E-ECA79ECDBB0A}" dt="2022-07-30T05:26:00.678" v="1335"/>
        <pc:sldMkLst>
          <pc:docMk/>
          <pc:sldMk cId="952090625" sldId="489"/>
        </pc:sldMkLst>
      </pc:sldChg>
      <pc:sldChg chg="addSp delSp modSp add del mod setBg delDesignElem">
        <pc:chgData name="Manish Sharma" userId="b799adb9ba789c8f" providerId="LiveId" clId="{A56E9385-429C-4983-850E-ECA79ECDBB0A}" dt="2022-07-30T05:25:55.704" v="1334" actId="47"/>
        <pc:sldMkLst>
          <pc:docMk/>
          <pc:sldMk cId="1565417734" sldId="489"/>
        </pc:sldMkLst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" creationId="{B71A776D-8227-4733-A19A-D139BC5A4FE1}"/>
          </ac:spMkLst>
        </pc:spChg>
        <pc:spChg chg="mo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3" creationId="{372B17DD-0106-4B06-95E5-D082DEE04FA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8" creationId="{09588DA8-065E-4F6F-8EFD-43104AB2E0CF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0" creationId="{C4285719-470E-454C-AF62-8323075F1F5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2" creationId="{CD9FE4EF-C4D8-49A0-B2FF-81D8DB7D8A24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4" creationId="{4300840D-0A0B-4512-BACA-B439D5B9C57C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5" creationId="{33CD251C-A887-4D2F-925B-FC097198538B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6" creationId="{D2B78728-A580-49A7-84F9-6EF6F583ADE0}"/>
          </ac:spMkLst>
        </pc:spChg>
        <pc:spChg chg="del">
          <ac:chgData name="Manish Sharma" userId="b799adb9ba789c8f" providerId="LiveId" clId="{A56E9385-429C-4983-850E-ECA79ECDBB0A}" dt="2022-07-30T05:24:24.029" v="1331"/>
          <ac:spMkLst>
            <pc:docMk/>
            <pc:sldMk cId="1565417734" sldId="489"/>
            <ac:spMk id="17" creationId="{B19D093C-27FB-4032-B282-42C4563F257C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18" creationId="{38FAA1A1-D861-433F-88FA-1E9D6FD31D11}"/>
          </ac:spMkLst>
        </pc:spChg>
        <pc:spChg chg="add">
          <ac:chgData name="Manish Sharma" userId="b799adb9ba789c8f" providerId="LiveId" clId="{A56E9385-429C-4983-850E-ECA79ECDBB0A}" dt="2022-07-30T05:24:33.387" v="1332" actId="26606"/>
          <ac:spMkLst>
            <pc:docMk/>
            <pc:sldMk cId="1565417734" sldId="489"/>
            <ac:spMk id="20" creationId="{8D71EDA1-87BF-4D5D-AB79-F346FD19278A}"/>
          </ac:spMkLst>
        </pc:spChg>
        <pc:grpChg chg="del">
          <ac:chgData name="Manish Sharma" userId="b799adb9ba789c8f" providerId="LiveId" clId="{A56E9385-429C-4983-850E-ECA79ECDBB0A}" dt="2022-07-30T05:24:24.029" v="1331"/>
          <ac:grpSpMkLst>
            <pc:docMk/>
            <pc:sldMk cId="1565417734" sldId="489"/>
            <ac:grpSpMk id="19" creationId="{35EE815E-1BD3-4777-B652-6D98825BF66B}"/>
          </ac:grpSpMkLst>
        </pc:grpChg>
      </pc:sldChg>
      <pc:sldChg chg="addSp delSp modSp new mod">
        <pc:chgData name="Manish Sharma" userId="b799adb9ba789c8f" providerId="LiveId" clId="{A56E9385-429C-4983-850E-ECA79ECDBB0A}" dt="2022-07-30T08:43:34.646" v="1355"/>
        <pc:sldMkLst>
          <pc:docMk/>
          <pc:sldMk cId="4251157550" sldId="490"/>
        </pc:sldMkLst>
        <pc:spChg chg="del">
          <ac:chgData name="Manish Sharma" userId="b799adb9ba789c8f" providerId="LiveId" clId="{A56E9385-429C-4983-850E-ECA79ECDBB0A}" dt="2022-07-30T08:04:50.054" v="1341" actId="478"/>
          <ac:spMkLst>
            <pc:docMk/>
            <pc:sldMk cId="4251157550" sldId="490"/>
            <ac:spMk id="2" creationId="{317A5B90-4313-3231-BCD7-EF848537E7E9}"/>
          </ac:spMkLst>
        </pc:spChg>
        <pc:spChg chg="add mod">
          <ac:chgData name="Manish Sharma" userId="b799adb9ba789c8f" providerId="LiveId" clId="{A56E9385-429C-4983-850E-ECA79ECDBB0A}" dt="2022-07-30T08:05:24.316" v="1343" actId="113"/>
          <ac:spMkLst>
            <pc:docMk/>
            <pc:sldMk cId="4251157550" sldId="490"/>
            <ac:spMk id="3" creationId="{1DC1A123-5F6E-929D-DDC2-67F9FFD25DA6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4" creationId="{BF3F9581-FA1D-4121-445C-8C39576B631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5" creationId="{6B85E13F-8E21-AE29-A5F4-4FD3C7CA924F}"/>
          </ac:spMkLst>
        </pc:spChg>
        <pc:spChg chg="add mod">
          <ac:chgData name="Manish Sharma" userId="b799adb9ba789c8f" providerId="LiveId" clId="{A56E9385-429C-4983-850E-ECA79ECDBB0A}" dt="2022-07-30T08:05:38.693" v="1344"/>
          <ac:spMkLst>
            <pc:docMk/>
            <pc:sldMk cId="4251157550" sldId="490"/>
            <ac:spMk id="8" creationId="{8749B40E-6333-C18A-FF33-13E2A6D108FD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9" creationId="{EF8CC801-C0D0-7325-C4FB-605D28A0B2C4}"/>
          </ac:spMkLst>
        </pc:spChg>
        <pc:spChg chg="add mod">
          <ac:chgData name="Manish Sharma" userId="b799adb9ba789c8f" providerId="LiveId" clId="{A56E9385-429C-4983-850E-ECA79ECDBB0A}" dt="2022-07-30T08:06:17.255" v="1345"/>
          <ac:spMkLst>
            <pc:docMk/>
            <pc:sldMk cId="4251157550" sldId="490"/>
            <ac:spMk id="10" creationId="{DE45B3E7-3BC9-CABF-896D-A7EFED14541C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1" creationId="{75125731-CF06-10C9-8176-428B74EF83AD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2" creationId="{CF6DBB7F-9BB1-7EC3-23FE-BD0CF62A76EA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3" creationId="{95EE61CE-FE61-A171-9567-70E45FE39172}"/>
          </ac:spMkLst>
        </pc:spChg>
        <pc:spChg chg="add mod">
          <ac:chgData name="Manish Sharma" userId="b799adb9ba789c8f" providerId="LiveId" clId="{A56E9385-429C-4983-850E-ECA79ECDBB0A}" dt="2022-07-30T08:06:44.315" v="1346"/>
          <ac:spMkLst>
            <pc:docMk/>
            <pc:sldMk cId="4251157550" sldId="490"/>
            <ac:spMk id="14" creationId="{EBF99235-3253-9116-A11A-6D5D4C22539C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5" creationId="{34798A02-1C8B-B9B2-F6C9-C5A9583C6ECD}"/>
          </ac:spMkLst>
        </pc:spChg>
        <pc:spChg chg="add mod">
          <ac:chgData name="Manish Sharma" userId="b799adb9ba789c8f" providerId="LiveId" clId="{A56E9385-429C-4983-850E-ECA79ECDBB0A}" dt="2022-07-30T08:07:56.843" v="1347"/>
          <ac:spMkLst>
            <pc:docMk/>
            <pc:sldMk cId="4251157550" sldId="490"/>
            <ac:spMk id="17" creationId="{72AB7ABB-B3DC-A50C-B2E0-96526152DF85}"/>
          </ac:spMkLst>
        </pc:spChg>
        <pc:spChg chg="add mod">
          <ac:chgData name="Manish Sharma" userId="b799adb9ba789c8f" providerId="LiveId" clId="{A56E9385-429C-4983-850E-ECA79ECDBB0A}" dt="2022-07-30T08:08:13.109" v="1348"/>
          <ac:spMkLst>
            <pc:docMk/>
            <pc:sldMk cId="4251157550" sldId="490"/>
            <ac:spMk id="19" creationId="{989684E4-0D48-4CE5-C29D-F04CB0EB5809}"/>
          </ac:spMkLst>
        </pc:spChg>
        <pc:spChg chg="add mod">
          <ac:chgData name="Manish Sharma" userId="b799adb9ba789c8f" providerId="LiveId" clId="{A56E9385-429C-4983-850E-ECA79ECDBB0A}" dt="2022-07-30T08:08:27.182" v="1349"/>
          <ac:spMkLst>
            <pc:docMk/>
            <pc:sldMk cId="4251157550" sldId="490"/>
            <ac:spMk id="21" creationId="{C0265109-86AC-5F09-7848-EFF17B1E9CBB}"/>
          </ac:spMkLst>
        </pc:spChg>
        <pc:spChg chg="add mod">
          <ac:chgData name="Manish Sharma" userId="b799adb9ba789c8f" providerId="LiveId" clId="{A56E9385-429C-4983-850E-ECA79ECDBB0A}" dt="2022-07-30T08:08:38.838" v="1350"/>
          <ac:spMkLst>
            <pc:docMk/>
            <pc:sldMk cId="4251157550" sldId="490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08:08:58.643" v="1351"/>
          <ac:spMkLst>
            <pc:docMk/>
            <pc:sldMk cId="4251157550" sldId="490"/>
            <ac:spMk id="25" creationId="{3502B0F3-1946-B79C-AE4D-F201A74A970C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6" creationId="{F4890939-4585-A2D8-6879-A0EE132BC7B3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7" creationId="{F523BF98-04C3-1AD7-19B6-6DF686D2E25E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8" creationId="{702B15B9-FB5D-FD1B-547A-13ACB08E6F37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29" creationId="{5BD1FB49-32E1-09D6-2B92-9FD0BA2A485D}"/>
          </ac:spMkLst>
        </pc:spChg>
        <pc:spChg chg="add mod">
          <ac:chgData name="Manish Sharma" userId="b799adb9ba789c8f" providerId="LiveId" clId="{A56E9385-429C-4983-850E-ECA79ECDBB0A}" dt="2022-07-30T08:09:37.212" v="1352"/>
          <ac:spMkLst>
            <pc:docMk/>
            <pc:sldMk cId="4251157550" sldId="490"/>
            <ac:spMk id="30" creationId="{C58BB6BE-7695-ECFE-0904-51225A1E31C8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1" creationId="{CC178C43-46D9-F53B-CFD7-3782AD53AEA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2" creationId="{D8468EB1-425D-1EB8-236C-5143ABE0AC80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3" creationId="{A6A9A8CC-EDD3-25D2-CBC0-9D377F281864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4" creationId="{A2DECEB7-CC87-0E3F-EAEB-F18B5B183F03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5" creationId="{5F5916D4-0F50-146D-DB88-E26B5E87BFDA}"/>
          </ac:spMkLst>
        </pc:spChg>
        <pc:spChg chg="add mod">
          <ac:chgData name="Manish Sharma" userId="b799adb9ba789c8f" providerId="LiveId" clId="{A56E9385-429C-4983-850E-ECA79ECDBB0A}" dt="2022-07-30T08:10:26.236" v="1353"/>
          <ac:spMkLst>
            <pc:docMk/>
            <pc:sldMk cId="4251157550" sldId="490"/>
            <ac:spMk id="36" creationId="{68D18BEC-B856-D27A-0965-B9F4160CA74B}"/>
          </ac:spMkLst>
        </pc:spChg>
        <pc:spChg chg="add mod">
          <ac:chgData name="Manish Sharma" userId="b799adb9ba789c8f" providerId="LiveId" clId="{A56E9385-429C-4983-850E-ECA79ECDBB0A}" dt="2022-07-30T08:41:14.446" v="1354"/>
          <ac:spMkLst>
            <pc:docMk/>
            <pc:sldMk cId="4251157550" sldId="490"/>
            <ac:spMk id="37" creationId="{88EE22DA-A5D9-30DD-285C-073CF9655A71}"/>
          </ac:spMkLst>
        </pc:spChg>
        <pc:spChg chg="add mod">
          <ac:chgData name="Manish Sharma" userId="b799adb9ba789c8f" providerId="LiveId" clId="{A56E9385-429C-4983-850E-ECA79ECDBB0A}" dt="2022-07-30T08:43:34.646" v="1355"/>
          <ac:spMkLst>
            <pc:docMk/>
            <pc:sldMk cId="4251157550" sldId="490"/>
            <ac:spMk id="38" creationId="{8EC207F1-3B50-ADF2-C44E-D75B54D2F6F0}"/>
          </ac:spMkLst>
        </pc:sp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6" creationId="{9D493AFC-F7AA-FDC3-C538-A9C357B76064}"/>
          </ac:cxnSpMkLst>
        </pc:cxnChg>
        <pc:cxnChg chg="add mod">
          <ac:chgData name="Manish Sharma" userId="b799adb9ba789c8f" providerId="LiveId" clId="{A56E9385-429C-4983-850E-ECA79ECDBB0A}" dt="2022-07-30T08:05:38.693" v="1344"/>
          <ac:cxnSpMkLst>
            <pc:docMk/>
            <pc:sldMk cId="4251157550" sldId="490"/>
            <ac:cxnSpMk id="7" creationId="{6E288866-D035-B914-5E88-3EBBDBAE03BA}"/>
          </ac:cxnSpMkLst>
        </pc:cxnChg>
        <pc:cxnChg chg="add mod">
          <ac:chgData name="Manish Sharma" userId="b799adb9ba789c8f" providerId="LiveId" clId="{A56E9385-429C-4983-850E-ECA79ECDBB0A}" dt="2022-07-30T08:07:56.843" v="1347"/>
          <ac:cxnSpMkLst>
            <pc:docMk/>
            <pc:sldMk cId="4251157550" sldId="490"/>
            <ac:cxnSpMk id="16" creationId="{459BF736-9C26-9786-3A3F-03B7A2E8A9AA}"/>
          </ac:cxnSpMkLst>
        </pc:cxnChg>
        <pc:cxnChg chg="add mod">
          <ac:chgData name="Manish Sharma" userId="b799adb9ba789c8f" providerId="LiveId" clId="{A56E9385-429C-4983-850E-ECA79ECDBB0A}" dt="2022-07-30T08:08:13.109" v="1348"/>
          <ac:cxnSpMkLst>
            <pc:docMk/>
            <pc:sldMk cId="4251157550" sldId="490"/>
            <ac:cxnSpMk id="18" creationId="{E7EBA1BB-73E7-88C6-B2FF-9CA045854921}"/>
          </ac:cxnSpMkLst>
        </pc:cxnChg>
        <pc:cxnChg chg="add mod">
          <ac:chgData name="Manish Sharma" userId="b799adb9ba789c8f" providerId="LiveId" clId="{A56E9385-429C-4983-850E-ECA79ECDBB0A}" dt="2022-07-30T08:08:27.182" v="1349"/>
          <ac:cxnSpMkLst>
            <pc:docMk/>
            <pc:sldMk cId="4251157550" sldId="490"/>
            <ac:cxnSpMk id="20" creationId="{B00F1434-3837-3761-EE0F-85AFD4056511}"/>
          </ac:cxnSpMkLst>
        </pc:cxnChg>
        <pc:cxnChg chg="add mod">
          <ac:chgData name="Manish Sharma" userId="b799adb9ba789c8f" providerId="LiveId" clId="{A56E9385-429C-4983-850E-ECA79ECDBB0A}" dt="2022-07-30T08:08:38.838" v="1350"/>
          <ac:cxnSpMkLst>
            <pc:docMk/>
            <pc:sldMk cId="4251157550" sldId="490"/>
            <ac:cxnSpMk id="22" creationId="{7A878876-0BA5-28B7-DC33-4823019E5B9F}"/>
          </ac:cxnSpMkLst>
        </pc:cxnChg>
        <pc:cxnChg chg="add mod">
          <ac:chgData name="Manish Sharma" userId="b799adb9ba789c8f" providerId="LiveId" clId="{A56E9385-429C-4983-850E-ECA79ECDBB0A}" dt="2022-07-30T08:08:58.643" v="1351"/>
          <ac:cxnSpMkLst>
            <pc:docMk/>
            <pc:sldMk cId="4251157550" sldId="490"/>
            <ac:cxnSpMk id="24" creationId="{D07AAB0D-3956-C952-4072-50739054302D}"/>
          </ac:cxnSpMkLst>
        </pc:cxnChg>
      </pc:sldChg>
      <pc:sldChg chg="add">
        <pc:chgData name="Manish Sharma" userId="b799adb9ba789c8f" providerId="LiveId" clId="{A56E9385-429C-4983-850E-ECA79ECDBB0A}" dt="2022-07-30T10:36:05.297" v="1356"/>
        <pc:sldMkLst>
          <pc:docMk/>
          <pc:sldMk cId="3305788119" sldId="491"/>
        </pc:sldMkLst>
      </pc:sldChg>
      <pc:sldChg chg="addSp modSp add mod">
        <pc:chgData name="Manish Sharma" userId="b799adb9ba789c8f" providerId="LiveId" clId="{A56E9385-429C-4983-850E-ECA79ECDBB0A}" dt="2022-07-30T10:38:00.226" v="1371"/>
        <pc:sldMkLst>
          <pc:docMk/>
          <pc:sldMk cId="946674384" sldId="492"/>
        </pc:sldMkLst>
        <pc:spChg chg="mod">
          <ac:chgData name="Manish Sharma" userId="b799adb9ba789c8f" providerId="LiveId" clId="{A56E9385-429C-4983-850E-ECA79ECDBB0A}" dt="2022-07-30T10:37:45.216" v="1370" actId="20577"/>
          <ac:spMkLst>
            <pc:docMk/>
            <pc:sldMk cId="946674384" sldId="492"/>
            <ac:spMk id="23" creationId="{6AAD100E-DEBC-1199-8A85-F20B9992D5EF}"/>
          </ac:spMkLst>
        </pc:spChg>
        <pc:spChg chg="add mod">
          <ac:chgData name="Manish Sharma" userId="b799adb9ba789c8f" providerId="LiveId" clId="{A56E9385-429C-4983-850E-ECA79ECDBB0A}" dt="2022-07-30T10:37:36.178" v="1359" actId="1076"/>
          <ac:spMkLst>
            <pc:docMk/>
            <pc:sldMk cId="946674384" sldId="492"/>
            <ac:spMk id="39" creationId="{E6621B9B-1937-74ED-DB9A-0622AE567611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0" creationId="{696A1F92-D682-9FA0-6255-08637B3B5727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1" creationId="{7BA2D166-0CAD-DD40-0C4B-01E3D1C96994}"/>
          </ac:spMkLst>
        </pc:spChg>
        <pc:spChg chg="add mod">
          <ac:chgData name="Manish Sharma" userId="b799adb9ba789c8f" providerId="LiveId" clId="{A56E9385-429C-4983-850E-ECA79ECDBB0A}" dt="2022-07-30T10:38:00.226" v="1371"/>
          <ac:spMkLst>
            <pc:docMk/>
            <pc:sldMk cId="946674384" sldId="492"/>
            <ac:spMk id="42" creationId="{4BD7B8C0-B99E-0D6B-F8E0-919BAD26518B}"/>
          </ac:spMkLst>
        </pc:sp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3" creationId="{BC21E867-0DC8-76A4-8E93-F255794AAD04}"/>
          </ac:cxnSpMkLst>
        </pc:cxnChg>
        <pc:cxnChg chg="add mod">
          <ac:chgData name="Manish Sharma" userId="b799adb9ba789c8f" providerId="LiveId" clId="{A56E9385-429C-4983-850E-ECA79ECDBB0A}" dt="2022-07-30T10:38:00.226" v="1371"/>
          <ac:cxnSpMkLst>
            <pc:docMk/>
            <pc:sldMk cId="946674384" sldId="492"/>
            <ac:cxnSpMk id="44" creationId="{3F0EF69C-85E4-C929-0065-B54B0ECD98EA}"/>
          </ac:cxnSpMkLst>
        </pc:cxnChg>
      </pc:sldChg>
    </pc:docChg>
  </pc:docChgLst>
  <pc:docChgLst>
    <pc:chgData name="Manish Sharma" userId="b799adb9ba789c8f" providerId="LiveId" clId="{90CB9923-C37D-4045-9063-5E975B845971}"/>
    <pc:docChg chg="undo redo custSel addSld delSld modSld sldOrd">
      <pc:chgData name="Manish Sharma" userId="b799adb9ba789c8f" providerId="LiveId" clId="{90CB9923-C37D-4045-9063-5E975B845971}" dt="2022-01-19T10:06:51.645" v="1594" actId="6549"/>
      <pc:docMkLst>
        <pc:docMk/>
      </pc:docMkLst>
      <pc:sldChg chg="modSp mod">
        <pc:chgData name="Manish Sharma" userId="b799adb9ba789c8f" providerId="LiveId" clId="{90CB9923-C37D-4045-9063-5E975B845971}" dt="2022-01-17T03:23:13.346" v="6" actId="20577"/>
        <pc:sldMkLst>
          <pc:docMk/>
          <pc:sldMk cId="2387056038" sldId="257"/>
        </pc:sldMkLst>
        <pc:spChg chg="mod">
          <ac:chgData name="Manish Sharma" userId="b799adb9ba789c8f" providerId="LiveId" clId="{90CB9923-C37D-4045-9063-5E975B845971}" dt="2022-01-17T03:23:13.346" v="6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451713000" sldId="266"/>
        </pc:sldMkLst>
      </pc:sldChg>
      <pc:sldChg chg="modSp add mod">
        <pc:chgData name="Manish Sharma" userId="b799adb9ba789c8f" providerId="LiveId" clId="{90CB9923-C37D-4045-9063-5E975B845971}" dt="2022-01-17T11:26:58.719" v="518" actId="113"/>
        <pc:sldMkLst>
          <pc:docMk/>
          <pc:sldMk cId="3103000826" sldId="266"/>
        </pc:sldMkLst>
        <pc:spChg chg="mod">
          <ac:chgData name="Manish Sharma" userId="b799adb9ba789c8f" providerId="LiveId" clId="{90CB9923-C37D-4045-9063-5E975B845971}" dt="2022-01-17T11:26:58.719" v="518" actId="113"/>
          <ac:spMkLst>
            <pc:docMk/>
            <pc:sldMk cId="3103000826" sldId="266"/>
            <ac:spMk id="7" creationId="{0C57B204-BF35-48BB-B211-D1B7321062D6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0551395" sldId="267"/>
        </pc:sldMkLst>
      </pc:sldChg>
      <pc:sldChg chg="add">
        <pc:chgData name="Manish Sharma" userId="b799adb9ba789c8f" providerId="LiveId" clId="{90CB9923-C37D-4045-9063-5E975B845971}" dt="2022-01-18T05:42:41.805" v="1259"/>
        <pc:sldMkLst>
          <pc:docMk/>
          <pc:sldMk cId="1955633667" sldId="267"/>
        </pc:sldMkLst>
      </pc:sldChg>
      <pc:sldChg chg="add">
        <pc:chgData name="Manish Sharma" userId="b799adb9ba789c8f" providerId="LiveId" clId="{90CB9923-C37D-4045-9063-5E975B845971}" dt="2022-01-18T05:19:23.047" v="1109"/>
        <pc:sldMkLst>
          <pc:docMk/>
          <pc:sldMk cId="2308804351" sldId="268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541853456" sldId="27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39964951" sldId="271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4251761722" sldId="271"/>
        </pc:sldMkLst>
      </pc:sldChg>
      <pc:sldChg chg="add">
        <pc:chgData name="Manish Sharma" userId="b799adb9ba789c8f" providerId="LiveId" clId="{90CB9923-C37D-4045-9063-5E975B845971}" dt="2022-01-17T09:15:13.369" v="514"/>
        <pc:sldMkLst>
          <pc:docMk/>
          <pc:sldMk cId="1331658581" sldId="27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2937149028" sldId="282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640020107" sldId="283"/>
        </pc:sldMkLst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3936744458" sldId="284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547040454" sldId="285"/>
        </pc:sldMkLst>
      </pc:sldChg>
      <pc:sldChg chg="add">
        <pc:chgData name="Manish Sharma" userId="b799adb9ba789c8f" providerId="LiveId" clId="{90CB9923-C37D-4045-9063-5E975B845971}" dt="2022-01-18T05:23:51.430" v="1110"/>
        <pc:sldMkLst>
          <pc:docMk/>
          <pc:sldMk cId="1689115699" sldId="286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1060908639" sldId="287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3753465024" sldId="288"/>
        </pc:sldMkLst>
      </pc:sldChg>
      <pc:sldChg chg="add">
        <pc:chgData name="Manish Sharma" userId="b799adb9ba789c8f" providerId="LiveId" clId="{90CB9923-C37D-4045-9063-5E975B845971}" dt="2022-01-17T10:03:54.652" v="515"/>
        <pc:sldMkLst>
          <pc:docMk/>
          <pc:sldMk cId="2567783499" sldId="289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1149044477" sldId="290"/>
        </pc:sldMkLst>
      </pc:sldChg>
      <pc:sldChg chg="add">
        <pc:chgData name="Manish Sharma" userId="b799adb9ba789c8f" providerId="LiveId" clId="{90CB9923-C37D-4045-9063-5E975B845971}" dt="2022-01-18T07:10:20.256" v="1265"/>
        <pc:sldMkLst>
          <pc:docMk/>
          <pc:sldMk cId="3328030247" sldId="291"/>
        </pc:sldMkLst>
      </pc:sldChg>
      <pc:sldChg chg="add">
        <pc:chgData name="Manish Sharma" userId="b799adb9ba789c8f" providerId="LiveId" clId="{90CB9923-C37D-4045-9063-5E975B845971}" dt="2022-01-18T11:20:19.594" v="1514"/>
        <pc:sldMkLst>
          <pc:docMk/>
          <pc:sldMk cId="2954877608" sldId="29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03717446" sldId="30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89694036" sldId="30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4437888" sldId="30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261033248" sldId="30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49919439" sldId="30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905909107" sldId="3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63675506" sldId="31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745736043" sldId="3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43793836" sldId="3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9504614" sldId="315"/>
        </pc:sldMkLst>
      </pc:sldChg>
      <pc:sldChg chg="add">
        <pc:chgData name="Manish Sharma" userId="b799adb9ba789c8f" providerId="LiveId" clId="{90CB9923-C37D-4045-9063-5E975B845971}" dt="2022-01-17T04:54:54.522" v="122"/>
        <pc:sldMkLst>
          <pc:docMk/>
          <pc:sldMk cId="3401202457" sldId="3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5837008" sldId="316"/>
        </pc:sldMkLst>
      </pc:sldChg>
      <pc:sldChg chg="add">
        <pc:chgData name="Manish Sharma" userId="b799adb9ba789c8f" providerId="LiveId" clId="{90CB9923-C37D-4045-9063-5E975B845971}" dt="2022-01-17T05:03:19.397" v="246"/>
        <pc:sldMkLst>
          <pc:docMk/>
          <pc:sldMk cId="3653811040" sldId="3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29508330" sldId="317"/>
        </pc:sldMkLst>
      </pc:sldChg>
      <pc:sldChg chg="modSp add mod">
        <pc:chgData name="Manish Sharma" userId="b799adb9ba789c8f" providerId="LiveId" clId="{90CB9923-C37D-4045-9063-5E975B845971}" dt="2022-01-17T09:10:51.861" v="513" actId="15"/>
        <pc:sldMkLst>
          <pc:docMk/>
          <pc:sldMk cId="2482883434" sldId="317"/>
        </pc:sldMkLst>
        <pc:spChg chg="mod">
          <ac:chgData name="Manish Sharma" userId="b799adb9ba789c8f" providerId="LiveId" clId="{90CB9923-C37D-4045-9063-5E975B845971}" dt="2022-01-17T09:10:51.861" v="513" actId="15"/>
          <ac:spMkLst>
            <pc:docMk/>
            <pc:sldMk cId="2482883434" sldId="317"/>
            <ac:spMk id="3" creationId="{44CE06BE-CC11-426A-ADF9-49AC3E4FEF83}"/>
          </ac:spMkLst>
        </pc:spChg>
      </pc:sldChg>
      <pc:sldChg chg="add">
        <pc:chgData name="Manish Sharma" userId="b799adb9ba789c8f" providerId="LiveId" clId="{90CB9923-C37D-4045-9063-5E975B845971}" dt="2022-01-17T09:10:37.970" v="511"/>
        <pc:sldMkLst>
          <pc:docMk/>
          <pc:sldMk cId="1381241696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30346979" sldId="3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305835573" sldId="3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73237833" sldId="3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33844631" sldId="322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672012168" sldId="32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5633748" sldId="323"/>
        </pc:sldMkLst>
      </pc:sldChg>
      <pc:sldChg chg="add">
        <pc:chgData name="Manish Sharma" userId="b799adb9ba789c8f" providerId="LiveId" clId="{90CB9923-C37D-4045-9063-5E975B845971}" dt="2022-01-18T08:53:46.486" v="1269"/>
        <pc:sldMkLst>
          <pc:docMk/>
          <pc:sldMk cId="1558062592" sldId="32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25194412" sldId="32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92403978" sldId="325"/>
        </pc:sldMkLst>
      </pc:sldChg>
      <pc:sldChg chg="add">
        <pc:chgData name="Manish Sharma" userId="b799adb9ba789c8f" providerId="LiveId" clId="{90CB9923-C37D-4045-9063-5E975B845971}" dt="2022-01-19T05:50:31.415" v="1518"/>
        <pc:sldMkLst>
          <pc:docMk/>
          <pc:sldMk cId="4064640019" sldId="325"/>
        </pc:sldMkLst>
      </pc:sldChg>
      <pc:sldChg chg="add">
        <pc:chgData name="Manish Sharma" userId="b799adb9ba789c8f" providerId="LiveId" clId="{90CB9923-C37D-4045-9063-5E975B845971}" dt="2022-01-19T05:51:13.673" v="1519"/>
        <pc:sldMkLst>
          <pc:docMk/>
          <pc:sldMk cId="174730671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388020248" sldId="32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855042921" sldId="32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818750816" sldId="328"/>
        </pc:sldMkLst>
      </pc:sldChg>
      <pc:sldChg chg="add">
        <pc:chgData name="Manish Sharma" userId="b799adb9ba789c8f" providerId="LiveId" clId="{90CB9923-C37D-4045-9063-5E975B845971}" dt="2022-01-19T07:53:18.777" v="1571"/>
        <pc:sldMkLst>
          <pc:docMk/>
          <pc:sldMk cId="3573060485" sldId="32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069621704" sldId="329"/>
        </pc:sldMkLst>
      </pc:sldChg>
      <pc:sldChg chg="modSp add mod">
        <pc:chgData name="Manish Sharma" userId="b799adb9ba789c8f" providerId="LiveId" clId="{90CB9923-C37D-4045-9063-5E975B845971}" dt="2022-01-17T04:55:13.745" v="125" actId="27636"/>
        <pc:sldMkLst>
          <pc:docMk/>
          <pc:sldMk cId="3819615658" sldId="330"/>
        </pc:sldMkLst>
        <pc:spChg chg="mod">
          <ac:chgData name="Manish Sharma" userId="b799adb9ba789c8f" providerId="LiveId" clId="{90CB9923-C37D-4045-9063-5E975B845971}" dt="2022-01-17T04:55:13.745" v="125" actId="27636"/>
          <ac:spMkLst>
            <pc:docMk/>
            <pc:sldMk cId="3819615658" sldId="330"/>
            <ac:spMk id="3" creationId="{ED014C3B-0570-42D8-AE97-9B97B68BF12A}"/>
          </ac:spMkLst>
        </pc:spChg>
      </pc:sldChg>
      <pc:sldChg chg="add">
        <pc:chgData name="Manish Sharma" userId="b799adb9ba789c8f" providerId="LiveId" clId="{90CB9923-C37D-4045-9063-5E975B845971}" dt="2022-01-17T09:04:10.766" v="490"/>
        <pc:sldMkLst>
          <pc:docMk/>
          <pc:sldMk cId="1872235650" sldId="33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552148886" sldId="331"/>
        </pc:sldMkLst>
      </pc:sldChg>
      <pc:sldChg chg="add">
        <pc:chgData name="Manish Sharma" userId="b799adb9ba789c8f" providerId="LiveId" clId="{90CB9923-C37D-4045-9063-5E975B845971}" dt="2022-01-17T10:07:00.605" v="516"/>
        <pc:sldMkLst>
          <pc:docMk/>
          <pc:sldMk cId="2699455721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89065075" sldId="33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402201954" sldId="333"/>
        </pc:sldMkLst>
      </pc:sldChg>
      <pc:sldChg chg="modSp add mod">
        <pc:chgData name="Manish Sharma" userId="b799adb9ba789c8f" providerId="LiveId" clId="{90CB9923-C37D-4045-9063-5E975B845971}" dt="2022-01-17T03:53:51.855" v="12" actId="20577"/>
        <pc:sldMkLst>
          <pc:docMk/>
          <pc:sldMk cId="4165250704" sldId="333"/>
        </pc:sldMkLst>
        <pc:spChg chg="mod">
          <ac:chgData name="Manish Sharma" userId="b799adb9ba789c8f" providerId="LiveId" clId="{90CB9923-C37D-4045-9063-5E975B845971}" dt="2022-01-17T03:53:51.855" v="12" actId="20577"/>
          <ac:spMkLst>
            <pc:docMk/>
            <pc:sldMk cId="4165250704" sldId="333"/>
            <ac:spMk id="5" creationId="{A6E0C0B0-8155-46A1-BD2F-9D964CFF6D8E}"/>
          </ac:spMkLst>
        </pc:spChg>
      </pc:sldChg>
      <pc:sldChg chg="add">
        <pc:chgData name="Manish Sharma" userId="b799adb9ba789c8f" providerId="LiveId" clId="{90CB9923-C37D-4045-9063-5E975B845971}" dt="2022-01-17T03:52:06.719" v="8"/>
        <pc:sldMkLst>
          <pc:docMk/>
          <pc:sldMk cId="389683339" sldId="33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964544637" sldId="334"/>
        </pc:sldMkLst>
      </pc:sldChg>
      <pc:sldChg chg="addSp delSp modSp new mod">
        <pc:chgData name="Manish Sharma" userId="b799adb9ba789c8f" providerId="LiveId" clId="{90CB9923-C37D-4045-9063-5E975B845971}" dt="2022-01-17T03:59:53.373" v="20"/>
        <pc:sldMkLst>
          <pc:docMk/>
          <pc:sldMk cId="3620814271" sldId="335"/>
        </pc:sldMkLst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2" creationId="{E885E9CF-89FF-43E9-8DAD-90EA8BF052F0}"/>
          </ac:spMkLst>
        </pc:spChg>
        <pc:spChg chg="del">
          <ac:chgData name="Manish Sharma" userId="b799adb9ba789c8f" providerId="LiveId" clId="{90CB9923-C37D-4045-9063-5E975B845971}" dt="2022-01-17T03:58:46.866" v="14" actId="478"/>
          <ac:spMkLst>
            <pc:docMk/>
            <pc:sldMk cId="3620814271" sldId="335"/>
            <ac:spMk id="3" creationId="{EC6F12E7-6E22-4C57-A274-58DFAD457887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4" creationId="{0CD17935-6FBF-43F7-85C0-C800857F9DF9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8" creationId="{049BA983-59E9-4449-874C-4ED56BFE389C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9" creationId="{F44E7A37-CEDE-4972-A004-ABE69465814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1" creationId="{FF391D15-F4C3-46B9-91C1-9A38D41D075D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2" creationId="{5D03F91E-B65E-4DF7-857B-F93C9DB90881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4" creationId="{09BD1CE1-126E-415A-BB45-4EC3A7F051FA}"/>
          </ac:spMkLst>
        </pc:spChg>
        <pc:spChg chg="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5" creationId="{A26B39A8-07A5-42B3-9188-0FE8AA597083}"/>
          </ac:spMkLst>
        </pc:spChg>
        <pc:spChg chg="add mod">
          <ac:chgData name="Manish Sharma" userId="b799adb9ba789c8f" providerId="LiveId" clId="{90CB9923-C37D-4045-9063-5E975B845971}" dt="2022-01-17T03:58:58.865" v="15"/>
          <ac:spMkLst>
            <pc:docMk/>
            <pc:sldMk cId="3620814271" sldId="335"/>
            <ac:spMk id="17" creationId="{6A3A4AA6-3D2F-4C82-B9EC-B5B2E87B15C9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8" creationId="{ABDB0463-58E8-47E0-946B-13551EFA5D9D}"/>
          </ac:spMkLst>
        </pc:spChg>
        <pc:spChg chg="add mod">
          <ac:chgData name="Manish Sharma" userId="b799adb9ba789c8f" providerId="LiveId" clId="{90CB9923-C37D-4045-9063-5E975B845971}" dt="2022-01-17T03:59:12.805" v="17" actId="1076"/>
          <ac:spMkLst>
            <pc:docMk/>
            <pc:sldMk cId="3620814271" sldId="335"/>
            <ac:spMk id="19" creationId="{B141AA82-0294-43D0-AF43-F5384D3E87F0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0" creationId="{D1497AC6-CBF5-493F-A1F2-0EA77D55C991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2" creationId="{B1C47C09-FF91-4602-B74D-41ACA49D18F2}"/>
          </ac:spMkLst>
        </pc:spChg>
        <pc:spChg chg="add mod">
          <ac:chgData name="Manish Sharma" userId="b799adb9ba789c8f" providerId="LiveId" clId="{90CB9923-C37D-4045-9063-5E975B845971}" dt="2022-01-17T03:59:31.866" v="18"/>
          <ac:spMkLst>
            <pc:docMk/>
            <pc:sldMk cId="3620814271" sldId="335"/>
            <ac:spMk id="24" creationId="{A46D5159-C01E-47C1-90EE-459C3198A131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5" creationId="{D147927D-D349-4751-97BA-A509BC9A4FD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6" creationId="{9CE36656-88B8-4A1C-85ED-13A159BB8F4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7" creationId="{035C02F1-EFD2-40F6-B0E7-ACB2316E21C8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8" creationId="{419B3653-D1D6-4F77-AEA4-591AC0D97FAC}"/>
          </ac:spMkLst>
        </pc:spChg>
        <pc:spChg chg="add mod">
          <ac:chgData name="Manish Sharma" userId="b799adb9ba789c8f" providerId="LiveId" clId="{90CB9923-C37D-4045-9063-5E975B845971}" dt="2022-01-17T03:59:39.618" v="19"/>
          <ac:spMkLst>
            <pc:docMk/>
            <pc:sldMk cId="3620814271" sldId="335"/>
            <ac:spMk id="29" creationId="{6A005EBF-8926-46D2-9CB0-BEABE5936B4E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2" creationId="{8928C02E-519F-41FD-AAE9-DB106FD0D5EC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5" creationId="{7EDF6333-6B8A-4E25-A965-24B02241DCE3}"/>
          </ac:spMkLst>
        </pc:spChg>
        <pc:spChg chg="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6" creationId="{BC6820AE-9348-4F14-828A-49276D6E7734}"/>
          </ac:spMkLst>
        </pc:spChg>
        <pc:spChg chg="add mod">
          <ac:chgData name="Manish Sharma" userId="b799adb9ba789c8f" providerId="LiveId" clId="{90CB9923-C37D-4045-9063-5E975B845971}" dt="2022-01-17T03:59:53.373" v="20"/>
          <ac:spMkLst>
            <pc:docMk/>
            <pc:sldMk cId="3620814271" sldId="335"/>
            <ac:spMk id="37" creationId="{D4CC1339-0841-49EA-9AB0-4E354D06B4D1}"/>
          </ac:spMkLst>
        </pc:s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7" creationId="{5199D3D7-2F8F-426B-9A1A-34EBF8957885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0" creationId="{ABEDE339-0722-4D45-B0D3-6B34C360662A}"/>
          </ac:grpSpMkLst>
        </pc:grpChg>
        <pc:grpChg chg="add mod">
          <ac:chgData name="Manish Sharma" userId="b799adb9ba789c8f" providerId="LiveId" clId="{90CB9923-C37D-4045-9063-5E975B845971}" dt="2022-01-17T03:58:58.865" v="15"/>
          <ac:grpSpMkLst>
            <pc:docMk/>
            <pc:sldMk cId="3620814271" sldId="335"/>
            <ac:grpSpMk id="13" creationId="{FCB62D6D-F345-4E3A-B1B3-D6882A54828F}"/>
          </ac:grpSpMkLst>
        </pc:grpChg>
        <pc:grpChg chg="add mod">
          <ac:chgData name="Manish Sharma" userId="b799adb9ba789c8f" providerId="LiveId" clId="{90CB9923-C37D-4045-9063-5E975B845971}" dt="2022-01-17T03:59:53.373" v="20"/>
          <ac:grpSpMkLst>
            <pc:docMk/>
            <pc:sldMk cId="3620814271" sldId="335"/>
            <ac:grpSpMk id="34" creationId="{30AA3CB5-0D37-4364-ADDB-E1AB33D53E71}"/>
          </ac:grpSpMkLst>
        </pc:grp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5" creationId="{AF8072E1-651E-4AC7-A630-801D7A4F9C08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6" creationId="{DA74199C-C469-496C-A3A7-1967B24024A9}"/>
          </ac:cxnSpMkLst>
        </pc:cxnChg>
        <pc:cxnChg chg="add mod">
          <ac:chgData name="Manish Sharma" userId="b799adb9ba789c8f" providerId="LiveId" clId="{90CB9923-C37D-4045-9063-5E975B845971}" dt="2022-01-17T03:58:58.865" v="15"/>
          <ac:cxnSpMkLst>
            <pc:docMk/>
            <pc:sldMk cId="3620814271" sldId="335"/>
            <ac:cxnSpMk id="16" creationId="{11B71E9C-6545-496B-AA1B-EFB294BCDDD2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1" creationId="{A9067AEF-DDD6-463D-A941-DA28A3009AF1}"/>
          </ac:cxnSpMkLst>
        </pc:cxnChg>
        <pc:cxnChg chg="add mod">
          <ac:chgData name="Manish Sharma" userId="b799adb9ba789c8f" providerId="LiveId" clId="{90CB9923-C37D-4045-9063-5E975B845971}" dt="2022-01-17T03:59:31.866" v="18"/>
          <ac:cxnSpMkLst>
            <pc:docMk/>
            <pc:sldMk cId="3620814271" sldId="335"/>
            <ac:cxnSpMk id="23" creationId="{861CEA4C-A54E-498C-941B-74AE2F39B715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0" creationId="{F900EFD5-061A-46DE-95CE-F1AB17093F97}"/>
          </ac:cxnSpMkLst>
        </pc:cxnChg>
        <pc:cxnChg chg="add mod">
          <ac:chgData name="Manish Sharma" userId="b799adb9ba789c8f" providerId="LiveId" clId="{90CB9923-C37D-4045-9063-5E975B845971}" dt="2022-01-17T03:59:53.373" v="20"/>
          <ac:cxnSpMkLst>
            <pc:docMk/>
            <pc:sldMk cId="3620814271" sldId="335"/>
            <ac:cxnSpMk id="31" creationId="{020AAB7D-AE92-42EC-9511-6BE5527CF27D}"/>
          </ac:cxnSpMkLst>
        </pc:cxnChg>
      </pc:sldChg>
      <pc:sldChg chg="addSp delSp modSp new mod">
        <pc:chgData name="Manish Sharma" userId="b799adb9ba789c8f" providerId="LiveId" clId="{90CB9923-C37D-4045-9063-5E975B845971}" dt="2022-01-17T04:01:51.778" v="29"/>
        <pc:sldMkLst>
          <pc:docMk/>
          <pc:sldMk cId="1165593841" sldId="336"/>
        </pc:sldMkLst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2" creationId="{2ABDFE6A-309E-4E45-8337-76D5D3C81686}"/>
          </ac:spMkLst>
        </pc:spChg>
        <pc:spChg chg="del">
          <ac:chgData name="Manish Sharma" userId="b799adb9ba789c8f" providerId="LiveId" clId="{90CB9923-C37D-4045-9063-5E975B845971}" dt="2022-01-17T04:00:29.110" v="22" actId="478"/>
          <ac:spMkLst>
            <pc:docMk/>
            <pc:sldMk cId="1165593841" sldId="336"/>
            <ac:spMk id="3" creationId="{9F05DF70-B943-45DB-BD81-991CE66ACE11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4" creationId="{8435BE6E-4F1C-40BA-9D50-870166FC0E2E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6" creationId="{E36E2EC9-629E-4FEA-A229-D25C403DCA34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7" creationId="{33BD30E5-B7C4-4669-80DF-7CCF9D79492D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9" creationId="{36FB770B-E436-4591-835D-8BA072DA3170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0" creationId="{F3BC2C03-8F42-4CB4-AF48-355DEE268FE9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2" creationId="{56C5BBD6-844D-4A05-BB36-B5F794A8B1A5}"/>
          </ac:spMkLst>
        </pc:spChg>
        <pc:spChg chg="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3" creationId="{11E478D4-9883-468D-A17A-0B3370D83463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5" creationId="{AC79D507-9CFE-448A-AE02-523917BD7F47}"/>
          </ac:spMkLst>
        </pc:spChg>
        <pc:spChg chg="add mod">
          <ac:chgData name="Manish Sharma" userId="b799adb9ba789c8f" providerId="LiveId" clId="{90CB9923-C37D-4045-9063-5E975B845971}" dt="2022-01-17T04:00:39.723" v="23"/>
          <ac:spMkLst>
            <pc:docMk/>
            <pc:sldMk cId="1165593841" sldId="336"/>
            <ac:spMk id="16" creationId="{06839A10-8CDF-450C-8C23-69DCBA1CFEE3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7" creationId="{6958EB45-A28A-4AB2-BBE6-5034287ED2FC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19" creationId="{CD7E4060-A5CD-4162-A3A6-DC1B58C83532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0" creationId="{063D945D-C692-4D84-B976-A773BFB526AE}"/>
          </ac:spMkLst>
        </pc:spChg>
        <pc:spChg chg="add mod">
          <ac:chgData name="Manish Sharma" userId="b799adb9ba789c8f" providerId="LiveId" clId="{90CB9923-C37D-4045-9063-5E975B845971}" dt="2022-01-17T04:00:48.956" v="24"/>
          <ac:spMkLst>
            <pc:docMk/>
            <pc:sldMk cId="1165593841" sldId="336"/>
            <ac:spMk id="21" creationId="{1E995E32-5C80-4143-8C14-636AAB16C45C}"/>
          </ac:spMkLst>
        </pc:spChg>
        <pc:spChg chg="add mod">
          <ac:chgData name="Manish Sharma" userId="b799adb9ba789c8f" providerId="LiveId" clId="{90CB9923-C37D-4045-9063-5E975B845971}" dt="2022-01-17T04:01:01.047" v="25"/>
          <ac:spMkLst>
            <pc:docMk/>
            <pc:sldMk cId="1165593841" sldId="336"/>
            <ac:spMk id="23" creationId="{407B3864-7A5D-4035-8687-64562706FDE0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4" creationId="{FEE9F727-D89B-4FEC-962E-476B97BE69B3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5" creationId="{F9C8C57F-81FF-4099-BA98-C3A681B0BFA6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6" creationId="{CD7F363A-32DA-4099-AB45-2FE8391D55A4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7" creationId="{234B07BD-B9D6-42F6-8122-DE801279942B}"/>
          </ac:spMkLst>
        </pc:spChg>
        <pc:spChg chg="add mod">
          <ac:chgData name="Manish Sharma" userId="b799adb9ba789c8f" providerId="LiveId" clId="{90CB9923-C37D-4045-9063-5E975B845971}" dt="2022-01-17T04:01:11.004" v="26"/>
          <ac:spMkLst>
            <pc:docMk/>
            <pc:sldMk cId="1165593841" sldId="336"/>
            <ac:spMk id="28" creationId="{B18BBE5F-90C5-43A2-A464-C360AC14B40B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29" creationId="{37ECBC2A-2BF3-4817-928F-D5FEE18C7A82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0" creationId="{546C2646-531C-4EFE-80E4-623C567B417C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4" creationId="{BB52E4F9-D5BA-4A05-95D0-643F468594E9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5" creationId="{C24352E3-513B-4D88-BAB4-C18D3FE9B841}"/>
          </ac:spMkLst>
        </pc:spChg>
        <pc:spChg chg="add mod">
          <ac:chgData name="Manish Sharma" userId="b799adb9ba789c8f" providerId="LiveId" clId="{90CB9923-C37D-4045-9063-5E975B845971}" dt="2022-01-17T04:01:28.121" v="27"/>
          <ac:spMkLst>
            <pc:docMk/>
            <pc:sldMk cId="1165593841" sldId="336"/>
            <ac:spMk id="37" creationId="{A0875BCB-9888-42EE-9BC6-9543C62AF314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8" creationId="{FEAF5323-2189-4A14-BEF3-4E1B24281CB1}"/>
          </ac:spMkLst>
        </pc:spChg>
        <pc:spChg chg="add mod">
          <ac:chgData name="Manish Sharma" userId="b799adb9ba789c8f" providerId="LiveId" clId="{90CB9923-C37D-4045-9063-5E975B845971}" dt="2022-01-17T04:01:45.272" v="28"/>
          <ac:spMkLst>
            <pc:docMk/>
            <pc:sldMk cId="1165593841" sldId="336"/>
            <ac:spMk id="39" creationId="{68824C21-107E-4FA6-A037-5FBA8AAFE4AA}"/>
          </ac:spMkLst>
        </pc:spChg>
        <pc:spChg chg="add mod">
          <ac:chgData name="Manish Sharma" userId="b799adb9ba789c8f" providerId="LiveId" clId="{90CB9923-C37D-4045-9063-5E975B845971}" dt="2022-01-17T04:01:51.778" v="29"/>
          <ac:spMkLst>
            <pc:docMk/>
            <pc:sldMk cId="1165593841" sldId="336"/>
            <ac:spMk id="40" creationId="{02D7A24A-A7BB-47BB-95F3-0762303D7CFB}"/>
          </ac:spMkLst>
        </pc:s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5" creationId="{1C470C02-7DD3-4884-B8E0-6D8CBF4910D5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8" creationId="{54852D2B-B73F-450E-9B80-A141C480A478}"/>
          </ac:grpSpMkLst>
        </pc:grpChg>
        <pc:grpChg chg="add mod">
          <ac:chgData name="Manish Sharma" userId="b799adb9ba789c8f" providerId="LiveId" clId="{90CB9923-C37D-4045-9063-5E975B845971}" dt="2022-01-17T04:00:39.723" v="23"/>
          <ac:grpSpMkLst>
            <pc:docMk/>
            <pc:sldMk cId="1165593841" sldId="336"/>
            <ac:grpSpMk id="11" creationId="{E7BCAE4D-A9FF-44EA-BB15-64916E8F7DD9}"/>
          </ac:grpSpMkLst>
        </pc:grpChg>
        <pc:cxnChg chg="add mod">
          <ac:chgData name="Manish Sharma" userId="b799adb9ba789c8f" providerId="LiveId" clId="{90CB9923-C37D-4045-9063-5E975B845971}" dt="2022-01-17T04:00:39.723" v="23"/>
          <ac:cxnSpMkLst>
            <pc:docMk/>
            <pc:sldMk cId="1165593841" sldId="336"/>
            <ac:cxnSpMk id="14" creationId="{B235E5BE-73F5-4198-9A1B-95CA3B01CF4D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18" creationId="{0C30BD60-AE4A-435D-8D33-E5D1AE65432F}"/>
          </ac:cxnSpMkLst>
        </pc:cxnChg>
        <pc:cxnChg chg="add mod">
          <ac:chgData name="Manish Sharma" userId="b799adb9ba789c8f" providerId="LiveId" clId="{90CB9923-C37D-4045-9063-5E975B845971}" dt="2022-01-17T04:00:48.956" v="24"/>
          <ac:cxnSpMkLst>
            <pc:docMk/>
            <pc:sldMk cId="1165593841" sldId="336"/>
            <ac:cxnSpMk id="22" creationId="{E522E4FD-588D-4D5E-BEEA-C8F6D57E06A4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1" creationId="{9E4497D8-A31B-49C8-B704-53119807912B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2" creationId="{F37605DD-A913-481A-85DF-423979914563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3" creationId="{0945B1E2-D554-480D-841A-6A0D2BA0B0DA}"/>
          </ac:cxnSpMkLst>
        </pc:cxnChg>
        <pc:cxnChg chg="add mod">
          <ac:chgData name="Manish Sharma" userId="b799adb9ba789c8f" providerId="LiveId" clId="{90CB9923-C37D-4045-9063-5E975B845971}" dt="2022-01-17T04:01:28.121" v="27"/>
          <ac:cxnSpMkLst>
            <pc:docMk/>
            <pc:sldMk cId="1165593841" sldId="336"/>
            <ac:cxnSpMk id="36" creationId="{7E931E7B-F892-4C4C-BF06-D142FA5198D7}"/>
          </ac:cxnSpMkLst>
        </pc:cxnChg>
      </pc:sldChg>
      <pc:sldChg chg="addSp delSp modSp new mod">
        <pc:chgData name="Manish Sharma" userId="b799adb9ba789c8f" providerId="LiveId" clId="{90CB9923-C37D-4045-9063-5E975B845971}" dt="2022-01-17T04:03:44.248" v="35"/>
        <pc:sldMkLst>
          <pc:docMk/>
          <pc:sldMk cId="2692811793" sldId="337"/>
        </pc:sldMkLst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2" creationId="{5D6EB3C5-6CF8-4C52-B3D5-249083FA6898}"/>
          </ac:spMkLst>
        </pc:spChg>
        <pc:spChg chg="del">
          <ac:chgData name="Manish Sharma" userId="b799adb9ba789c8f" providerId="LiveId" clId="{90CB9923-C37D-4045-9063-5E975B845971}" dt="2022-01-17T04:02:52.723" v="31" actId="478"/>
          <ac:spMkLst>
            <pc:docMk/>
            <pc:sldMk cId="2692811793" sldId="337"/>
            <ac:spMk id="3" creationId="{91517EAA-AFCD-45DB-A0B1-97E950A720C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" creationId="{43B0C878-BD9F-4E2C-8923-599CB8A11FC4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6" creationId="{4DDDF02B-208A-4A64-913E-2F81A15DF48C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7" creationId="{C8FE61C6-D82F-4686-8C31-FACE044C97C9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9" creationId="{5B1ED4C5-9592-4A94-8048-EF48AE83F8DB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0" creationId="{408E1FF7-A9ED-4BED-B2D5-2C1F3B284536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2" creationId="{4CCAC9C0-F8FE-4BEE-A6E6-7F0503560BF0}"/>
          </ac:spMkLst>
        </pc:spChg>
        <pc:spChg chg="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3" creationId="{5D94E931-C242-4373-877A-F86ADA73BA5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5" creationId="{49A052DB-C7B9-4A7A-B568-01FABA41BED3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6" creationId="{4D4237FB-2397-4B64-9E3A-B3195C2347CC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7" creationId="{1CE8BC9F-760F-4C14-8A31-69EC0E5E627F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19" creationId="{821280EB-C0F9-4208-9FDA-94E24C13565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0" creationId="{B3D5AB00-4118-47EB-ADA8-4F95B1B8B03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1" creationId="{C1AD493A-879E-4AA5-A90E-62438287AA1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3" creationId="{D6065505-62FD-4F12-AC20-EB4155CB56F8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4" creationId="{6EFB5156-6F20-4F3D-8138-040D98C2BEE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5" creationId="{CF5F0C1B-74EE-4BE3-AE30-9C326EE12A66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6" creationId="{C7559952-C784-44DA-9D7A-4E79069413D1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7" creationId="{9F641083-54DA-432C-B397-990FB28A5BD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28" creationId="{279CD4EF-21CA-4EAB-BC1E-918B1DBF2C2D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29" creationId="{6A0E1BBA-CE84-4A93-8F0C-352B2337345E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0" creationId="{62F2CED7-277E-498E-A86B-40F6B350D90C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4" creationId="{93FEEA29-C955-42DC-9E1E-38C790337B61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5" creationId="{8F2A03F8-C3DB-45CB-90DD-C72E4840B263}"/>
          </ac:spMkLst>
        </pc:spChg>
        <pc:spChg chg="add del mod">
          <ac:chgData name="Manish Sharma" userId="b799adb9ba789c8f" providerId="LiveId" clId="{90CB9923-C37D-4045-9063-5E975B845971}" dt="2022-01-17T04:03:11.596" v="33" actId="478"/>
          <ac:spMkLst>
            <pc:docMk/>
            <pc:sldMk cId="2692811793" sldId="337"/>
            <ac:spMk id="37" creationId="{5BA4E947-28E3-4F63-93CC-3B40B2BE2D8A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8" creationId="{5A06123C-3C64-49F3-AD11-24380D021BE7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39" creationId="{105F5267-0E1F-419D-880C-DD986E005855}"/>
          </ac:spMkLst>
        </pc:spChg>
        <pc:spChg chg="add mod">
          <ac:chgData name="Manish Sharma" userId="b799adb9ba789c8f" providerId="LiveId" clId="{90CB9923-C37D-4045-9063-5E975B845971}" dt="2022-01-17T04:03:01.647" v="32"/>
          <ac:spMkLst>
            <pc:docMk/>
            <pc:sldMk cId="2692811793" sldId="337"/>
            <ac:spMk id="40" creationId="{EEA98FA0-F21D-4C48-B820-DBE4AB560290}"/>
          </ac:spMkLst>
        </pc:spChg>
        <pc:spChg chg="add 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1" creationId="{A73C3259-F6ED-44D2-A840-51C3FDC915BB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3" creationId="{E3CA4C32-544C-4B33-A373-7B6123B99667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4" creationId="{FF44085B-B5EF-455D-9D04-54292A4E5C96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5" creationId="{F0548AA9-9D6A-4996-852C-A0DB32543FCF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7" creationId="{3F3D6C02-EBEB-4B42-B622-1965E323BF4D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8" creationId="{C571855C-DE0B-45F1-994A-B8792AE277C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49" creationId="{342DF4F9-23B3-4281-AC45-DE20A4DD334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1" creationId="{6A0E88CB-01A9-44E7-9808-FB78B5ED09DC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2" creationId="{EED86B89-4229-4A6B-B60E-4F87A35B6271}"/>
          </ac:spMkLst>
        </pc:spChg>
        <pc:spChg chg="mod">
          <ac:chgData name="Manish Sharma" userId="b799adb9ba789c8f" providerId="LiveId" clId="{90CB9923-C37D-4045-9063-5E975B845971}" dt="2022-01-17T04:03:27.516" v="34"/>
          <ac:spMkLst>
            <pc:docMk/>
            <pc:sldMk cId="2692811793" sldId="337"/>
            <ac:spMk id="53" creationId="{F22F0F09-5897-4BBD-8B4D-6E5174D7712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59" creationId="{F7AC0903-B690-446A-9D7A-3A8F881E0FDE}"/>
          </ac:spMkLst>
        </pc:spChg>
        <pc:spChg chg="add mod">
          <ac:chgData name="Manish Sharma" userId="b799adb9ba789c8f" providerId="LiveId" clId="{90CB9923-C37D-4045-9063-5E975B845971}" dt="2022-01-17T04:03:44.248" v="35"/>
          <ac:spMkLst>
            <pc:docMk/>
            <pc:sldMk cId="2692811793" sldId="337"/>
            <ac:spMk id="60" creationId="{2B34152C-AC5E-4556-B73D-77D89A947EDB}"/>
          </ac:spMkLst>
        </pc:s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5" creationId="{3F01D3FE-1D7C-478D-A424-DB7669CA3AC5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8" creationId="{013A131D-D627-45AB-8FB8-B92E64599F41}"/>
          </ac:grpSpMkLst>
        </pc:grpChg>
        <pc:grpChg chg="add mod">
          <ac:chgData name="Manish Sharma" userId="b799adb9ba789c8f" providerId="LiveId" clId="{90CB9923-C37D-4045-9063-5E975B845971}" dt="2022-01-17T04:03:01.647" v="32"/>
          <ac:grpSpMkLst>
            <pc:docMk/>
            <pc:sldMk cId="2692811793" sldId="337"/>
            <ac:grpSpMk id="11" creationId="{99CD1A97-81DF-486D-91FF-A950AF6C8DFB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2" creationId="{5180350F-BC66-4E26-B965-E2933D5D8F4D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46" creationId="{D3BC0572-6DF3-4224-A333-70BD8850CB12}"/>
          </ac:grpSpMkLst>
        </pc:grpChg>
        <pc:grpChg chg="add mod">
          <ac:chgData name="Manish Sharma" userId="b799adb9ba789c8f" providerId="LiveId" clId="{90CB9923-C37D-4045-9063-5E975B845971}" dt="2022-01-17T04:03:27.516" v="34"/>
          <ac:grpSpMkLst>
            <pc:docMk/>
            <pc:sldMk cId="2692811793" sldId="337"/>
            <ac:grpSpMk id="50" creationId="{4E7C2C1C-091D-41B8-B953-A5BBF1431A84}"/>
          </ac:grpSpMkLst>
        </pc:grp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4" creationId="{27BB7E2C-F5BA-4E52-91D1-9A4B31E3012D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18" creationId="{73D4E337-1809-493C-9933-4052B4E292E5}"/>
          </ac:cxnSpMkLst>
        </pc:cxnChg>
        <pc:cxnChg chg="add mod">
          <ac:chgData name="Manish Sharma" userId="b799adb9ba789c8f" providerId="LiveId" clId="{90CB9923-C37D-4045-9063-5E975B845971}" dt="2022-01-17T04:03:01.647" v="32"/>
          <ac:cxnSpMkLst>
            <pc:docMk/>
            <pc:sldMk cId="2692811793" sldId="337"/>
            <ac:cxnSpMk id="22" creationId="{78C855D2-891B-47AE-A242-06082C4292E6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1" creationId="{ECEF7A59-3525-407F-BD9A-11015F0E5EFA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2" creationId="{D48000E1-6FBC-4CF1-A4C3-4C19B6DA1144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3" creationId="{CCF1DF4B-8C09-4494-9E26-39405FCC0BD2}"/>
          </ac:cxnSpMkLst>
        </pc:cxnChg>
        <pc:cxnChg chg="add del mod">
          <ac:chgData name="Manish Sharma" userId="b799adb9ba789c8f" providerId="LiveId" clId="{90CB9923-C37D-4045-9063-5E975B845971}" dt="2022-01-17T04:03:11.596" v="33" actId="478"/>
          <ac:cxnSpMkLst>
            <pc:docMk/>
            <pc:sldMk cId="2692811793" sldId="337"/>
            <ac:cxnSpMk id="36" creationId="{A6215C31-F525-4F42-8BC7-AD006EDAE33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4" creationId="{EDF7FE0D-9577-48DA-8AD7-C16C507DAB03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5" creationId="{67648BC0-FE6A-49BE-8164-91EC6081A3FB}"/>
          </ac:cxnSpMkLst>
        </pc:cxnChg>
        <pc:cxnChg chg="add mod">
          <ac:chgData name="Manish Sharma" userId="b799adb9ba789c8f" providerId="LiveId" clId="{90CB9923-C37D-4045-9063-5E975B845971}" dt="2022-01-17T04:03:27.516" v="34"/>
          <ac:cxnSpMkLst>
            <pc:docMk/>
            <pc:sldMk cId="2692811793" sldId="337"/>
            <ac:cxnSpMk id="56" creationId="{58960380-5B17-4BA0-8085-FD21497757B0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7" creationId="{932D9BC8-7712-4056-97DA-83FDEAA3FA56}"/>
          </ac:cxnSpMkLst>
        </pc:cxnChg>
        <pc:cxnChg chg="add mod">
          <ac:chgData name="Manish Sharma" userId="b799adb9ba789c8f" providerId="LiveId" clId="{90CB9923-C37D-4045-9063-5E975B845971}" dt="2022-01-17T04:03:44.248" v="35"/>
          <ac:cxnSpMkLst>
            <pc:docMk/>
            <pc:sldMk cId="2692811793" sldId="337"/>
            <ac:cxnSpMk id="58" creationId="{14E82771-7C04-4CDB-BC23-1FB97DCBC016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089342765" sldId="33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6244009" sldId="338"/>
        </pc:sldMkLst>
      </pc:sldChg>
      <pc:sldChg chg="addSp delSp modSp new mod">
        <pc:chgData name="Manish Sharma" userId="b799adb9ba789c8f" providerId="LiveId" clId="{90CB9923-C37D-4045-9063-5E975B845971}" dt="2022-01-17T04:18:59.874" v="46"/>
        <pc:sldMkLst>
          <pc:docMk/>
          <pc:sldMk cId="490180290" sldId="338"/>
        </pc:sldMkLst>
        <pc:spChg chg="mod">
          <ac:chgData name="Manish Sharma" userId="b799adb9ba789c8f" providerId="LiveId" clId="{90CB9923-C37D-4045-9063-5E975B845971}" dt="2022-01-17T04:18:08.067" v="37"/>
          <ac:spMkLst>
            <pc:docMk/>
            <pc:sldMk cId="490180290" sldId="338"/>
            <ac:spMk id="2" creationId="{BEC34CAF-18F7-4F0E-8A32-A018D7CA1BD8}"/>
          </ac:spMkLst>
        </pc:spChg>
        <pc:spChg chg="del mod">
          <ac:chgData name="Manish Sharma" userId="b799adb9ba789c8f" providerId="LiveId" clId="{90CB9923-C37D-4045-9063-5E975B845971}" dt="2022-01-17T04:18:19.166" v="43" actId="22"/>
          <ac:spMkLst>
            <pc:docMk/>
            <pc:sldMk cId="490180290" sldId="338"/>
            <ac:spMk id="3" creationId="{450130BB-7762-4037-9D20-A0AB61B2306D}"/>
          </ac:spMkLst>
        </pc:spChg>
        <pc:spChg chg="add del mod">
          <ac:chgData name="Manish Sharma" userId="b799adb9ba789c8f" providerId="LiveId" clId="{90CB9923-C37D-4045-9063-5E975B845971}" dt="2022-01-17T04:18:59.107" v="45" actId="478"/>
          <ac:spMkLst>
            <pc:docMk/>
            <pc:sldMk cId="490180290" sldId="338"/>
            <ac:spMk id="7" creationId="{52744F28-82B2-4191-8412-8BB73191BA72}"/>
          </ac:spMkLst>
        </pc:spChg>
        <pc:graphicFrameChg chg="add mod">
          <ac:chgData name="Manish Sharma" userId="b799adb9ba789c8f" providerId="LiveId" clId="{90CB9923-C37D-4045-9063-5E975B845971}" dt="2022-01-17T04:18:59.874" v="46"/>
          <ac:graphicFrameMkLst>
            <pc:docMk/>
            <pc:sldMk cId="490180290" sldId="338"/>
            <ac:graphicFrameMk id="8" creationId="{BF228717-915D-45AB-947E-B007140542B7}"/>
          </ac:graphicFrameMkLst>
        </pc:graphicFrameChg>
        <pc:picChg chg="add del mod ord">
          <ac:chgData name="Manish Sharma" userId="b799adb9ba789c8f" providerId="LiveId" clId="{90CB9923-C37D-4045-9063-5E975B845971}" dt="2022-01-17T04:18:55.913" v="44" actId="478"/>
          <ac:picMkLst>
            <pc:docMk/>
            <pc:sldMk cId="490180290" sldId="338"/>
            <ac:picMk id="5" creationId="{A4E95377-A6A4-4BDB-8C0A-F13824DBA6C5}"/>
          </ac:picMkLst>
        </pc:pic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14836995" sldId="339"/>
        </pc:sldMkLst>
      </pc:sldChg>
      <pc:sldChg chg="modSp new mod">
        <pc:chgData name="Manish Sharma" userId="b799adb9ba789c8f" providerId="LiveId" clId="{90CB9923-C37D-4045-9063-5E975B845971}" dt="2022-01-17T04:26:32.698" v="107" actId="20577"/>
        <pc:sldMkLst>
          <pc:docMk/>
          <pc:sldMk cId="2461708154" sldId="339"/>
        </pc:sldMkLst>
        <pc:spChg chg="mod">
          <ac:chgData name="Manish Sharma" userId="b799adb9ba789c8f" providerId="LiveId" clId="{90CB9923-C37D-4045-9063-5E975B845971}" dt="2022-01-17T04:20:12.221" v="59" actId="20577"/>
          <ac:spMkLst>
            <pc:docMk/>
            <pc:sldMk cId="2461708154" sldId="339"/>
            <ac:spMk id="2" creationId="{5B3A9262-00BC-48C6-A0ED-335AC4E4DCB8}"/>
          </ac:spMkLst>
        </pc:spChg>
        <pc:spChg chg="mod">
          <ac:chgData name="Manish Sharma" userId="b799adb9ba789c8f" providerId="LiveId" clId="{90CB9923-C37D-4045-9063-5E975B845971}" dt="2022-01-17T04:26:32.698" v="107" actId="20577"/>
          <ac:spMkLst>
            <pc:docMk/>
            <pc:sldMk cId="2461708154" sldId="339"/>
            <ac:spMk id="3" creationId="{07D17BE3-F2C8-4873-ACD6-0BD591109F79}"/>
          </ac:spMkLst>
        </pc:spChg>
      </pc:sldChg>
      <pc:sldChg chg="modSp new mod">
        <pc:chgData name="Manish Sharma" userId="b799adb9ba789c8f" providerId="LiveId" clId="{90CB9923-C37D-4045-9063-5E975B845971}" dt="2022-01-19T10:06:51.645" v="1594" actId="6549"/>
        <pc:sldMkLst>
          <pc:docMk/>
          <pc:sldMk cId="1345247763" sldId="340"/>
        </pc:sldMkLst>
        <pc:spChg chg="mod">
          <ac:chgData name="Manish Sharma" userId="b799adb9ba789c8f" providerId="LiveId" clId="{90CB9923-C37D-4045-9063-5E975B845971}" dt="2022-01-17T04:35:24.151" v="113" actId="20577"/>
          <ac:spMkLst>
            <pc:docMk/>
            <pc:sldMk cId="1345247763" sldId="340"/>
            <ac:spMk id="2" creationId="{14816C41-18FC-4D2D-995D-64CA4D1FFE2A}"/>
          </ac:spMkLst>
        </pc:spChg>
        <pc:spChg chg="mod">
          <ac:chgData name="Manish Sharma" userId="b799adb9ba789c8f" providerId="LiveId" clId="{90CB9923-C37D-4045-9063-5E975B845971}" dt="2022-01-19T10:06:51.645" v="1594" actId="6549"/>
          <ac:spMkLst>
            <pc:docMk/>
            <pc:sldMk cId="1345247763" sldId="340"/>
            <ac:spMk id="3" creationId="{7DF54A21-F7E9-432A-B433-478BE9C69C5E}"/>
          </ac:spMkLst>
        </pc:spChg>
      </pc:sldChg>
      <pc:sldChg chg="addSp delSp modSp new mod">
        <pc:chgData name="Manish Sharma" userId="b799adb9ba789c8f" providerId="LiveId" clId="{90CB9923-C37D-4045-9063-5E975B845971}" dt="2022-01-17T04:57:21.469" v="132"/>
        <pc:sldMkLst>
          <pc:docMk/>
          <pc:sldMk cId="3140415854" sldId="341"/>
        </pc:sldMkLst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2" creationId="{878F2EC4-E3A7-4223-BF7F-A8A5BBC177D3}"/>
          </ac:spMkLst>
        </pc:spChg>
        <pc:spChg chg="del">
          <ac:chgData name="Manish Sharma" userId="b799adb9ba789c8f" providerId="LiveId" clId="{90CB9923-C37D-4045-9063-5E975B845971}" dt="2022-01-17T04:56:30.751" v="127" actId="478"/>
          <ac:spMkLst>
            <pc:docMk/>
            <pc:sldMk cId="3140415854" sldId="341"/>
            <ac:spMk id="3" creationId="{B5A59C99-703C-4CC2-B977-11D9BBFDC937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4" creationId="{C6059A33-2D62-40BC-81B4-A2057B807BCC}"/>
          </ac:spMkLst>
        </pc:spChg>
        <pc:spChg chg="add mod">
          <ac:chgData name="Manish Sharma" userId="b799adb9ba789c8f" providerId="LiveId" clId="{90CB9923-C37D-4045-9063-5E975B845971}" dt="2022-01-17T04:56:38.387" v="128"/>
          <ac:spMkLst>
            <pc:docMk/>
            <pc:sldMk cId="3140415854" sldId="341"/>
            <ac:spMk id="5" creationId="{BF756E85-E1B8-437E-9B4C-86EB5F86CE05}"/>
          </ac:spMkLst>
        </pc:spChg>
        <pc:spChg chg="add mod">
          <ac:chgData name="Manish Sharma" userId="b799adb9ba789c8f" providerId="LiveId" clId="{90CB9923-C37D-4045-9063-5E975B845971}" dt="2022-01-17T04:56:48.513" v="129"/>
          <ac:spMkLst>
            <pc:docMk/>
            <pc:sldMk cId="3140415854" sldId="341"/>
            <ac:spMk id="6" creationId="{73EF9AF9-AF91-44EB-8C2A-5C1DBBB97B65}"/>
          </ac:spMkLst>
        </pc:spChg>
        <pc:spChg chg="add mod">
          <ac:chgData name="Manish Sharma" userId="b799adb9ba789c8f" providerId="LiveId" clId="{90CB9923-C37D-4045-9063-5E975B845971}" dt="2022-01-17T04:57:03.580" v="130"/>
          <ac:spMkLst>
            <pc:docMk/>
            <pc:sldMk cId="3140415854" sldId="341"/>
            <ac:spMk id="7" creationId="{FCCAE5DE-7F22-45C7-81BE-64415C13D926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8" creationId="{89EE83E7-C032-44B6-8974-CF38F5B7FEAE}"/>
          </ac:spMkLst>
        </pc:spChg>
        <pc:spChg chg="add mod">
          <ac:chgData name="Manish Sharma" userId="b799adb9ba789c8f" providerId="LiveId" clId="{90CB9923-C37D-4045-9063-5E975B845971}" dt="2022-01-17T04:57:17.372" v="131"/>
          <ac:spMkLst>
            <pc:docMk/>
            <pc:sldMk cId="3140415854" sldId="341"/>
            <ac:spMk id="9" creationId="{7D92F512-C549-49C8-91EA-62D15149AD1E}"/>
          </ac:spMkLst>
        </pc:spChg>
        <pc:spChg chg="add mod">
          <ac:chgData name="Manish Sharma" userId="b799adb9ba789c8f" providerId="LiveId" clId="{90CB9923-C37D-4045-9063-5E975B845971}" dt="2022-01-17T04:57:21.469" v="132"/>
          <ac:spMkLst>
            <pc:docMk/>
            <pc:sldMk cId="3140415854" sldId="341"/>
            <ac:spMk id="10" creationId="{F06245CA-5179-42AE-AE3F-18995633A18F}"/>
          </ac:spMkLst>
        </pc:spChg>
      </pc:sldChg>
      <pc:sldChg chg="addSp delSp modSp new mod">
        <pc:chgData name="Manish Sharma" userId="b799adb9ba789c8f" providerId="LiveId" clId="{90CB9923-C37D-4045-9063-5E975B845971}" dt="2022-01-17T05:01:31.409" v="245" actId="1076"/>
        <pc:sldMkLst>
          <pc:docMk/>
          <pc:sldMk cId="666111626" sldId="342"/>
        </pc:sldMkLst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2" creationId="{F73DEC18-3D8A-49B5-A165-6EB00B66867B}"/>
          </ac:spMkLst>
        </pc:spChg>
        <pc:spChg chg="del">
          <ac:chgData name="Manish Sharma" userId="b799adb9ba789c8f" providerId="LiveId" clId="{90CB9923-C37D-4045-9063-5E975B845971}" dt="2022-01-17T04:58:08.182" v="134" actId="478"/>
          <ac:spMkLst>
            <pc:docMk/>
            <pc:sldMk cId="666111626" sldId="342"/>
            <ac:spMk id="3" creationId="{78DC9565-8F55-4DF2-B7B0-A464259494F7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4" creationId="{7561611A-51C0-4BC7-ACA3-990AACC68CEC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5" creationId="{80279EAA-F677-47FD-92AE-D4924D5ADBF5}"/>
          </ac:spMkLst>
        </pc:spChg>
        <pc:spChg chg="add mod or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6" creationId="{AFF4571F-6EEB-460C-8B9D-700F49BD7360}"/>
          </ac:spMkLst>
        </pc:spChg>
        <pc:spChg chg="add mod">
          <ac:chgData name="Manish Sharma" userId="b799adb9ba789c8f" providerId="LiveId" clId="{90CB9923-C37D-4045-9063-5E975B845971}" dt="2022-01-17T05:01:31.409" v="245" actId="1076"/>
          <ac:spMkLst>
            <pc:docMk/>
            <pc:sldMk cId="666111626" sldId="342"/>
            <ac:spMk id="10" creationId="{877202F2-ABF4-408A-AF16-3D7E271AA85C}"/>
          </ac:spMkLst>
        </pc:spChg>
        <pc:cxnChg chg="add mod">
          <ac:chgData name="Manish Sharma" userId="b799adb9ba789c8f" providerId="LiveId" clId="{90CB9923-C37D-4045-9063-5E975B845971}" dt="2022-01-17T05:01:31.409" v="245" actId="1076"/>
          <ac:cxnSpMkLst>
            <pc:docMk/>
            <pc:sldMk cId="666111626" sldId="342"/>
            <ac:cxnSpMk id="8" creationId="{92375890-C023-4BFA-82EC-1549887F0C77}"/>
          </ac:cxnSpMkLst>
        </pc:cxnChg>
      </pc:sldChg>
      <pc:sldChg chg="modSp new mod">
        <pc:chgData name="Manish Sharma" userId="b799adb9ba789c8f" providerId="LiveId" clId="{90CB9923-C37D-4045-9063-5E975B845971}" dt="2022-01-17T06:51:05.935" v="469" actId="20577"/>
        <pc:sldMkLst>
          <pc:docMk/>
          <pc:sldMk cId="3957436667" sldId="343"/>
        </pc:sldMkLst>
        <pc:spChg chg="mod">
          <ac:chgData name="Manish Sharma" userId="b799adb9ba789c8f" providerId="LiveId" clId="{90CB9923-C37D-4045-9063-5E975B845971}" dt="2022-01-17T06:51:05.935" v="469" actId="20577"/>
          <ac:spMkLst>
            <pc:docMk/>
            <pc:sldMk cId="3957436667" sldId="343"/>
            <ac:spMk id="2" creationId="{F6742343-6B62-42A7-B01D-24BF50127BA0}"/>
          </ac:spMkLst>
        </pc:spChg>
        <pc:spChg chg="mod">
          <ac:chgData name="Manish Sharma" userId="b799adb9ba789c8f" providerId="LiveId" clId="{90CB9923-C37D-4045-9063-5E975B845971}" dt="2022-01-17T06:50:53.309" v="459" actId="20577"/>
          <ac:spMkLst>
            <pc:docMk/>
            <pc:sldMk cId="3957436667" sldId="343"/>
            <ac:spMk id="3" creationId="{B24B5FBB-4F13-431F-B59E-42B4C496B581}"/>
          </ac:spMkLst>
        </pc:spChg>
      </pc:sldChg>
      <pc:sldChg chg="addSp delSp modSp new mod">
        <pc:chgData name="Manish Sharma" userId="b799adb9ba789c8f" providerId="LiveId" clId="{90CB9923-C37D-4045-9063-5E975B845971}" dt="2022-01-18T05:41:24.842" v="1258" actId="108"/>
        <pc:sldMkLst>
          <pc:docMk/>
          <pc:sldMk cId="3637091964" sldId="344"/>
        </pc:sldMkLst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2" creationId="{86243B2F-5BF6-417B-AD3C-87646DC5CD90}"/>
          </ac:spMkLst>
        </pc:spChg>
        <pc:spChg chg="del">
          <ac:chgData name="Manish Sharma" userId="b799adb9ba789c8f" providerId="LiveId" clId="{90CB9923-C37D-4045-9063-5E975B845971}" dt="2022-01-17T06:59:23.903" v="471" actId="478"/>
          <ac:spMkLst>
            <pc:docMk/>
            <pc:sldMk cId="3637091964" sldId="344"/>
            <ac:spMk id="3" creationId="{3C725B66-3314-42CB-8B00-8E96B8647AF3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4" creationId="{FB3E9C62-08A6-46FC-B881-5B92BC5A5EAD}"/>
          </ac:spMkLst>
        </pc:spChg>
        <pc:spChg chg="add mod">
          <ac:chgData name="Manish Sharma" userId="b799adb9ba789c8f" providerId="LiveId" clId="{90CB9923-C37D-4045-9063-5E975B845971}" dt="2022-01-17T06:59:24.683" v="472"/>
          <ac:spMkLst>
            <pc:docMk/>
            <pc:sldMk cId="3637091964" sldId="344"/>
            <ac:spMk id="5" creationId="{23F7F30F-1598-4227-965B-E632E1B14454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7" creationId="{7562B7A0-0E22-4818-A6BD-9CBEC78F3A41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9" creationId="{7A29DA8E-9160-439D-9727-C937BE5EFF9B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0" creationId="{4FF3EE3F-51FE-45E3-872C-B478654167AA}"/>
          </ac:spMkLst>
        </pc:spChg>
        <pc:spChg chg="add mod">
          <ac:chgData name="Manish Sharma" userId="b799adb9ba789c8f" providerId="LiveId" clId="{90CB9923-C37D-4045-9063-5E975B845971}" dt="2022-01-17T06:59:50.137" v="474"/>
          <ac:spMkLst>
            <pc:docMk/>
            <pc:sldMk cId="3637091964" sldId="344"/>
            <ac:spMk id="11" creationId="{69EF31E2-4C00-409C-AFDC-CAA867880C57}"/>
          </ac:spMkLst>
        </pc:spChg>
        <pc:spChg chg="add mod">
          <ac:chgData name="Manish Sharma" userId="b799adb9ba789c8f" providerId="LiveId" clId="{90CB9923-C37D-4045-9063-5E975B845971}" dt="2022-01-18T05:41:24.842" v="1258" actId="108"/>
          <ac:spMkLst>
            <pc:docMk/>
            <pc:sldMk cId="3637091964" sldId="344"/>
            <ac:spMk id="13" creationId="{B321310B-8B37-4759-B17B-E2D5D5A1ED55}"/>
          </ac:spMkLst>
        </pc:spChg>
        <pc:spChg chg="add mod">
          <ac:chgData name="Manish Sharma" userId="b799adb9ba789c8f" providerId="LiveId" clId="{90CB9923-C37D-4045-9063-5E975B845971}" dt="2022-01-17T07:00:41.328" v="476"/>
          <ac:spMkLst>
            <pc:docMk/>
            <pc:sldMk cId="3637091964" sldId="344"/>
            <ac:spMk id="15" creationId="{DD6BDB72-517B-477E-B891-C4992C7C27DA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7" creationId="{096B2BBE-63B4-40C4-86EB-91ED84930224}"/>
          </ac:spMkLst>
        </pc:spChg>
        <pc:spChg chg="add mod">
          <ac:chgData name="Manish Sharma" userId="b799adb9ba789c8f" providerId="LiveId" clId="{90CB9923-C37D-4045-9063-5E975B845971}" dt="2022-01-17T07:06:09.480" v="477"/>
          <ac:spMkLst>
            <pc:docMk/>
            <pc:sldMk cId="3637091964" sldId="344"/>
            <ac:spMk id="18" creationId="{6EED16BD-AFEF-4DF5-BA77-6563476D04D7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19" creationId="{4FF2A0F2-D577-49D5-8D98-00D017E12BEE}"/>
          </ac:spMkLst>
        </pc:spChg>
        <pc:spChg chg="add mod">
          <ac:chgData name="Manish Sharma" userId="b799adb9ba789c8f" providerId="LiveId" clId="{90CB9923-C37D-4045-9063-5E975B845971}" dt="2022-01-17T07:06:28.401" v="478"/>
          <ac:spMkLst>
            <pc:docMk/>
            <pc:sldMk cId="3637091964" sldId="344"/>
            <ac:spMk id="21" creationId="{F4FED537-AFB7-4D02-9C3C-D7D40E608A6C}"/>
          </ac:spMkLst>
        </pc:spChg>
        <pc:spChg chg="add mod">
          <ac:chgData name="Manish Sharma" userId="b799adb9ba789c8f" providerId="LiveId" clId="{90CB9923-C37D-4045-9063-5E975B845971}" dt="2022-01-17T07:06:43.898" v="479"/>
          <ac:spMkLst>
            <pc:docMk/>
            <pc:sldMk cId="3637091964" sldId="344"/>
            <ac:spMk id="23" creationId="{78006222-C769-4DC3-B898-AA876663A845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4" creationId="{34CB4ED7-F97A-4EA4-9C59-FB9AF2C53318}"/>
          </ac:spMkLst>
        </pc:spChg>
        <pc:spChg chg="add mod">
          <ac:chgData name="Manish Sharma" userId="b799adb9ba789c8f" providerId="LiveId" clId="{90CB9923-C37D-4045-9063-5E975B845971}" dt="2022-01-17T07:06:56.267" v="480"/>
          <ac:spMkLst>
            <pc:docMk/>
            <pc:sldMk cId="3637091964" sldId="344"/>
            <ac:spMk id="26" creationId="{A5D71BE7-D24E-47F1-A873-4105E8089370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7" creationId="{ABF24D80-63EE-4252-A4B8-619021367179}"/>
          </ac:spMkLst>
        </pc:spChg>
        <pc:spChg chg="add mod">
          <ac:chgData name="Manish Sharma" userId="b799adb9ba789c8f" providerId="LiveId" clId="{90CB9923-C37D-4045-9063-5E975B845971}" dt="2022-01-17T07:08:46.467" v="481"/>
          <ac:spMkLst>
            <pc:docMk/>
            <pc:sldMk cId="3637091964" sldId="344"/>
            <ac:spMk id="29" creationId="{6AC6EDCB-E2DD-4F05-B7EA-3E94E6A249BD}"/>
          </ac:spMkLst>
        </pc:spChg>
        <pc:spChg chg="add mod">
          <ac:chgData name="Manish Sharma" userId="b799adb9ba789c8f" providerId="LiveId" clId="{90CB9923-C37D-4045-9063-5E975B845971}" dt="2022-01-17T07:08:53.995" v="482"/>
          <ac:spMkLst>
            <pc:docMk/>
            <pc:sldMk cId="3637091964" sldId="344"/>
            <ac:spMk id="31" creationId="{5EC00B1E-E39E-40D7-94AC-9C2DF822B784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2" creationId="{CD1593B4-7BFC-437C-8C9B-2725D3CA3E2D}"/>
          </ac:spMkLst>
        </pc:spChg>
        <pc:spChg chg="add mod">
          <ac:chgData name="Manish Sharma" userId="b799adb9ba789c8f" providerId="LiveId" clId="{90CB9923-C37D-4045-9063-5E975B845971}" dt="2022-01-17T07:10:12.284" v="483"/>
          <ac:spMkLst>
            <pc:docMk/>
            <pc:sldMk cId="3637091964" sldId="344"/>
            <ac:spMk id="34" creationId="{03DA4BB0-D86A-4530-93EF-2BDDF09C6346}"/>
          </ac:spMkLst>
        </pc:spChg>
        <pc:spChg chg="add mod">
          <ac:chgData name="Manish Sharma" userId="b799adb9ba789c8f" providerId="LiveId" clId="{90CB9923-C37D-4045-9063-5E975B845971}" dt="2022-01-17T07:10:24.545" v="484"/>
          <ac:spMkLst>
            <pc:docMk/>
            <pc:sldMk cId="3637091964" sldId="344"/>
            <ac:spMk id="36" creationId="{42FD1550-193C-4A9C-B883-6062A625F8CC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7" creationId="{8524FA87-51A7-4594-8CAA-DFD5138ABE75}"/>
          </ac:spMkLst>
        </pc:spChg>
        <pc:spChg chg="add mod">
          <ac:chgData name="Manish Sharma" userId="b799adb9ba789c8f" providerId="LiveId" clId="{90CB9923-C37D-4045-9063-5E975B845971}" dt="2022-01-17T07:11:35.590" v="485"/>
          <ac:spMkLst>
            <pc:docMk/>
            <pc:sldMk cId="3637091964" sldId="344"/>
            <ac:spMk id="39" creationId="{434B65D2-5CCE-4186-A866-32288BBF1EF6}"/>
          </ac:spMkLst>
        </pc:spChg>
        <pc:spChg chg="add mod">
          <ac:chgData name="Manish Sharma" userId="b799adb9ba789c8f" providerId="LiveId" clId="{90CB9923-C37D-4045-9063-5E975B845971}" dt="2022-01-17T07:11:45.746" v="486"/>
          <ac:spMkLst>
            <pc:docMk/>
            <pc:sldMk cId="3637091964" sldId="344"/>
            <ac:spMk id="40" creationId="{28557A9D-DFF9-4DE9-83D3-2F0905E131D3}"/>
          </ac:spMkLst>
        </pc:spChg>
        <pc:cxnChg chg="add mod">
          <ac:chgData name="Manish Sharma" userId="b799adb9ba789c8f" providerId="LiveId" clId="{90CB9923-C37D-4045-9063-5E975B845971}" dt="2022-01-17T06:59:31.957" v="473"/>
          <ac:cxnSpMkLst>
            <pc:docMk/>
            <pc:sldMk cId="3637091964" sldId="344"/>
            <ac:cxnSpMk id="6" creationId="{ED30EDFB-B10A-4180-83C1-3B2157850794}"/>
          </ac:cxnSpMkLst>
        </pc:cxnChg>
        <pc:cxnChg chg="add mod">
          <ac:chgData name="Manish Sharma" userId="b799adb9ba789c8f" providerId="LiveId" clId="{90CB9923-C37D-4045-9063-5E975B845971}" dt="2022-01-17T06:59:50.137" v="474"/>
          <ac:cxnSpMkLst>
            <pc:docMk/>
            <pc:sldMk cId="3637091964" sldId="344"/>
            <ac:cxnSpMk id="8" creationId="{985749EB-9597-4B66-A4A6-32B8F28356CD}"/>
          </ac:cxnSpMkLst>
        </pc:cxnChg>
        <pc:cxnChg chg="add mod">
          <ac:chgData name="Manish Sharma" userId="b799adb9ba789c8f" providerId="LiveId" clId="{90CB9923-C37D-4045-9063-5E975B845971}" dt="2022-01-17T06:59:56.721" v="475"/>
          <ac:cxnSpMkLst>
            <pc:docMk/>
            <pc:sldMk cId="3637091964" sldId="344"/>
            <ac:cxnSpMk id="12" creationId="{58549206-3953-402B-B410-18D3C4A3CCF4}"/>
          </ac:cxnSpMkLst>
        </pc:cxnChg>
        <pc:cxnChg chg="add mod">
          <ac:chgData name="Manish Sharma" userId="b799adb9ba789c8f" providerId="LiveId" clId="{90CB9923-C37D-4045-9063-5E975B845971}" dt="2022-01-17T07:00:41.328" v="476"/>
          <ac:cxnSpMkLst>
            <pc:docMk/>
            <pc:sldMk cId="3637091964" sldId="344"/>
            <ac:cxnSpMk id="14" creationId="{8596B268-D4B5-4137-97FF-59EA0623634F}"/>
          </ac:cxnSpMkLst>
        </pc:cxnChg>
        <pc:cxnChg chg="add mod">
          <ac:chgData name="Manish Sharma" userId="b799adb9ba789c8f" providerId="LiveId" clId="{90CB9923-C37D-4045-9063-5E975B845971}" dt="2022-01-17T07:06:09.480" v="477"/>
          <ac:cxnSpMkLst>
            <pc:docMk/>
            <pc:sldMk cId="3637091964" sldId="344"/>
            <ac:cxnSpMk id="16" creationId="{78AC9E11-E414-4A58-9F84-879F14045F2E}"/>
          </ac:cxnSpMkLst>
        </pc:cxnChg>
        <pc:cxnChg chg="add mod">
          <ac:chgData name="Manish Sharma" userId="b799adb9ba789c8f" providerId="LiveId" clId="{90CB9923-C37D-4045-9063-5E975B845971}" dt="2022-01-17T07:06:28.401" v="478"/>
          <ac:cxnSpMkLst>
            <pc:docMk/>
            <pc:sldMk cId="3637091964" sldId="344"/>
            <ac:cxnSpMk id="20" creationId="{52F95899-CD08-41D0-9E24-BA790633F5E7}"/>
          </ac:cxnSpMkLst>
        </pc:cxnChg>
        <pc:cxnChg chg="add mod">
          <ac:chgData name="Manish Sharma" userId="b799adb9ba789c8f" providerId="LiveId" clId="{90CB9923-C37D-4045-9063-5E975B845971}" dt="2022-01-17T07:06:43.898" v="479"/>
          <ac:cxnSpMkLst>
            <pc:docMk/>
            <pc:sldMk cId="3637091964" sldId="344"/>
            <ac:cxnSpMk id="22" creationId="{06908AAD-0E65-4A2E-9158-E0C13E62461A}"/>
          </ac:cxnSpMkLst>
        </pc:cxnChg>
        <pc:cxnChg chg="add mod">
          <ac:chgData name="Manish Sharma" userId="b799adb9ba789c8f" providerId="LiveId" clId="{90CB9923-C37D-4045-9063-5E975B845971}" dt="2022-01-17T07:06:56.267" v="480"/>
          <ac:cxnSpMkLst>
            <pc:docMk/>
            <pc:sldMk cId="3637091964" sldId="344"/>
            <ac:cxnSpMk id="25" creationId="{28786BFB-914C-4F25-8B12-FD5D1F66B6B4}"/>
          </ac:cxnSpMkLst>
        </pc:cxnChg>
        <pc:cxnChg chg="add mod">
          <ac:chgData name="Manish Sharma" userId="b799adb9ba789c8f" providerId="LiveId" clId="{90CB9923-C37D-4045-9063-5E975B845971}" dt="2022-01-17T07:08:46.467" v="481"/>
          <ac:cxnSpMkLst>
            <pc:docMk/>
            <pc:sldMk cId="3637091964" sldId="344"/>
            <ac:cxnSpMk id="28" creationId="{8690426F-E293-437C-B971-92FE53D30D60}"/>
          </ac:cxnSpMkLst>
        </pc:cxnChg>
        <pc:cxnChg chg="add mod">
          <ac:chgData name="Manish Sharma" userId="b799adb9ba789c8f" providerId="LiveId" clId="{90CB9923-C37D-4045-9063-5E975B845971}" dt="2022-01-17T07:08:53.995" v="482"/>
          <ac:cxnSpMkLst>
            <pc:docMk/>
            <pc:sldMk cId="3637091964" sldId="344"/>
            <ac:cxnSpMk id="30" creationId="{6A3F93AF-6DC3-407F-9547-2621DDA3813C}"/>
          </ac:cxnSpMkLst>
        </pc:cxnChg>
        <pc:cxnChg chg="add mod">
          <ac:chgData name="Manish Sharma" userId="b799adb9ba789c8f" providerId="LiveId" clId="{90CB9923-C37D-4045-9063-5E975B845971}" dt="2022-01-17T07:10:12.284" v="483"/>
          <ac:cxnSpMkLst>
            <pc:docMk/>
            <pc:sldMk cId="3637091964" sldId="344"/>
            <ac:cxnSpMk id="33" creationId="{51159E62-7DFA-4D25-8867-23B1B773042C}"/>
          </ac:cxnSpMkLst>
        </pc:cxnChg>
        <pc:cxnChg chg="add mod">
          <ac:chgData name="Manish Sharma" userId="b799adb9ba789c8f" providerId="LiveId" clId="{90CB9923-C37D-4045-9063-5E975B845971}" dt="2022-01-17T07:10:24.545" v="484"/>
          <ac:cxnSpMkLst>
            <pc:docMk/>
            <pc:sldMk cId="3637091964" sldId="344"/>
            <ac:cxnSpMk id="35" creationId="{95BCC12D-1D47-4560-A58A-7D871ECC6AA9}"/>
          </ac:cxnSpMkLst>
        </pc:cxnChg>
        <pc:cxnChg chg="add mod">
          <ac:chgData name="Manish Sharma" userId="b799adb9ba789c8f" providerId="LiveId" clId="{90CB9923-C37D-4045-9063-5E975B845971}" dt="2022-01-17T07:11:35.590" v="485"/>
          <ac:cxnSpMkLst>
            <pc:docMk/>
            <pc:sldMk cId="3637091964" sldId="344"/>
            <ac:cxnSpMk id="38" creationId="{5B2B9D07-9ECC-4332-B4BB-6C4BF7C6B53D}"/>
          </ac:cxnSpMkLst>
        </pc:cxnChg>
      </pc:sldChg>
      <pc:sldChg chg="addSp delSp modSp new mod">
        <pc:chgData name="Manish Sharma" userId="b799adb9ba789c8f" providerId="LiveId" clId="{90CB9923-C37D-4045-9063-5E975B845971}" dt="2022-01-17T09:10:19.046" v="510"/>
        <pc:sldMkLst>
          <pc:docMk/>
          <pc:sldMk cId="2213827792" sldId="345"/>
        </pc:sldMkLst>
        <pc:spChg chg="mod">
          <ac:chgData name="Manish Sharma" userId="b799adb9ba789c8f" providerId="LiveId" clId="{90CB9923-C37D-4045-9063-5E975B845971}" dt="2022-01-17T09:10:14.778" v="506" actId="20577"/>
          <ac:spMkLst>
            <pc:docMk/>
            <pc:sldMk cId="2213827792" sldId="345"/>
            <ac:spMk id="2" creationId="{92F2D855-B188-4BFD-8CB8-6E1DA27DE2A1}"/>
          </ac:spMkLst>
        </pc:spChg>
        <pc:spChg chg="add del mod">
          <ac:chgData name="Manish Sharma" userId="b799adb9ba789c8f" providerId="LiveId" clId="{90CB9923-C37D-4045-9063-5E975B845971}" dt="2022-01-17T09:10:19.046" v="510"/>
          <ac:spMkLst>
            <pc:docMk/>
            <pc:sldMk cId="2213827792" sldId="345"/>
            <ac:spMk id="3" creationId="{3AC54A73-CA25-4E44-BBD9-E3A16040D2E1}"/>
          </ac:spMkLst>
        </pc:spChg>
        <pc:spChg chg="add del mod">
          <ac:chgData name="Manish Sharma" userId="b799adb9ba789c8f" providerId="LiveId" clId="{90CB9923-C37D-4045-9063-5E975B845971}" dt="2022-01-17T09:10:19.029" v="508"/>
          <ac:spMkLst>
            <pc:docMk/>
            <pc:sldMk cId="2213827792" sldId="345"/>
            <ac:spMk id="4" creationId="{1C5C0D0E-8DD8-470A-AC4F-96F7F83312ED}"/>
          </ac:spMkLst>
        </pc:spChg>
      </pc:sldChg>
      <pc:sldChg chg="addSp delSp modSp new mod">
        <pc:chgData name="Manish Sharma" userId="b799adb9ba789c8f" providerId="LiveId" clId="{90CB9923-C37D-4045-9063-5E975B845971}" dt="2022-01-18T04:27:28.032" v="1004" actId="1076"/>
        <pc:sldMkLst>
          <pc:docMk/>
          <pc:sldMk cId="811649670" sldId="346"/>
        </pc:sldMkLst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2" creationId="{CC2D1C3B-5B78-4A1C-8456-85F50C05316C}"/>
          </ac:spMkLst>
        </pc:spChg>
        <pc:spChg chg="del">
          <ac:chgData name="Manish Sharma" userId="b799adb9ba789c8f" providerId="LiveId" clId="{90CB9923-C37D-4045-9063-5E975B845971}" dt="2022-01-18T04:20:29.918" v="520" actId="478"/>
          <ac:spMkLst>
            <pc:docMk/>
            <pc:sldMk cId="811649670" sldId="346"/>
            <ac:spMk id="3" creationId="{8F71069E-A6DD-4F72-90DC-7ABAD87CAEC6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4" creationId="{FE3804AA-1B76-449A-892A-69EA6CCB0EF4}"/>
          </ac:spMkLst>
        </pc:spChg>
        <pc:spChg chg="add mod">
          <ac:chgData name="Manish Sharma" userId="b799adb9ba789c8f" providerId="LiveId" clId="{90CB9923-C37D-4045-9063-5E975B845971}" dt="2022-01-18T04:23:20.718" v="608" actId="20577"/>
          <ac:spMkLst>
            <pc:docMk/>
            <pc:sldMk cId="811649670" sldId="346"/>
            <ac:spMk id="5" creationId="{6FD03FAC-A79E-48CD-A67C-A29857D556DD}"/>
          </ac:spMkLst>
        </pc:spChg>
        <pc:spChg chg="add mod">
          <ac:chgData name="Manish Sharma" userId="b799adb9ba789c8f" providerId="LiveId" clId="{90CB9923-C37D-4045-9063-5E975B845971}" dt="2022-01-18T04:23:03.494" v="607" actId="1076"/>
          <ac:spMkLst>
            <pc:docMk/>
            <pc:sldMk cId="811649670" sldId="346"/>
            <ac:spMk id="6" creationId="{8F08F356-85E2-45A0-A7F3-9253B85DC75E}"/>
          </ac:spMkLst>
        </pc:spChg>
        <pc:spChg chg="add mod">
          <ac:chgData name="Manish Sharma" userId="b799adb9ba789c8f" providerId="LiveId" clId="{90CB9923-C37D-4045-9063-5E975B845971}" dt="2022-01-18T04:27:28.032" v="1004" actId="1076"/>
          <ac:spMkLst>
            <pc:docMk/>
            <pc:sldMk cId="811649670" sldId="346"/>
            <ac:spMk id="15" creationId="{2ED58B13-D711-4644-A5F8-B8735A2CBCA7}"/>
          </ac:spMkLst>
        </pc:sp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8" creationId="{F6605D3B-43CF-44B2-95A5-43BDAE689F29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0" creationId="{95D5F49B-FF3F-44B0-9B7D-D5E3FE63B9D7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2" creationId="{48ED03E2-52B5-422A-B8D4-2D355CFBAAC5}"/>
          </ac:cxnSpMkLst>
        </pc:cxnChg>
        <pc:cxnChg chg="add mod">
          <ac:chgData name="Manish Sharma" userId="b799adb9ba789c8f" providerId="LiveId" clId="{90CB9923-C37D-4045-9063-5E975B845971}" dt="2022-01-18T04:23:03.494" v="607" actId="1076"/>
          <ac:cxnSpMkLst>
            <pc:docMk/>
            <pc:sldMk cId="811649670" sldId="346"/>
            <ac:cxnSpMk id="14" creationId="{509786F8-BC08-4C8D-A0A1-05D966EE73A8}"/>
          </ac:cxnSpMkLst>
        </pc:cxnChg>
      </pc:sldChg>
      <pc:sldChg chg="add">
        <pc:chgData name="Manish Sharma" userId="b799adb9ba789c8f" providerId="LiveId" clId="{90CB9923-C37D-4045-9063-5E975B845971}" dt="2022-01-18T04:59:18.426" v="1005"/>
        <pc:sldMkLst>
          <pc:docMk/>
          <pc:sldMk cId="2903542338" sldId="347"/>
        </pc:sldMkLst>
      </pc:sldChg>
      <pc:sldChg chg="modSp new mod">
        <pc:chgData name="Manish Sharma" userId="b799adb9ba789c8f" providerId="LiveId" clId="{90CB9923-C37D-4045-9063-5E975B845971}" dt="2022-01-18T05:04:56.979" v="1067" actId="113"/>
        <pc:sldMkLst>
          <pc:docMk/>
          <pc:sldMk cId="2857248363" sldId="348"/>
        </pc:sldMkLst>
        <pc:spChg chg="mod">
          <ac:chgData name="Manish Sharma" userId="b799adb9ba789c8f" providerId="LiveId" clId="{90CB9923-C37D-4045-9063-5E975B845971}" dt="2022-01-18T05:01:45.821" v="1018" actId="20577"/>
          <ac:spMkLst>
            <pc:docMk/>
            <pc:sldMk cId="2857248363" sldId="348"/>
            <ac:spMk id="2" creationId="{CD973F03-8BE9-4F57-96E3-44B20A30A4F4}"/>
          </ac:spMkLst>
        </pc:spChg>
        <pc:spChg chg="mod">
          <ac:chgData name="Manish Sharma" userId="b799adb9ba789c8f" providerId="LiveId" clId="{90CB9923-C37D-4045-9063-5E975B845971}" dt="2022-01-18T05:04:56.979" v="1067" actId="113"/>
          <ac:spMkLst>
            <pc:docMk/>
            <pc:sldMk cId="2857248363" sldId="348"/>
            <ac:spMk id="3" creationId="{C6AA2821-6F97-4081-A0FF-57F4D316BF03}"/>
          </ac:spMkLst>
        </pc:spChg>
      </pc:sldChg>
      <pc:sldChg chg="modSp new mod">
        <pc:chgData name="Manish Sharma" userId="b799adb9ba789c8f" providerId="LiveId" clId="{90CB9923-C37D-4045-9063-5E975B845971}" dt="2022-01-18T05:06:51.909" v="1108" actId="20577"/>
        <pc:sldMkLst>
          <pc:docMk/>
          <pc:sldMk cId="2744805497" sldId="349"/>
        </pc:sldMkLst>
        <pc:spChg chg="mod">
          <ac:chgData name="Manish Sharma" userId="b799adb9ba789c8f" providerId="LiveId" clId="{90CB9923-C37D-4045-9063-5E975B845971}" dt="2022-01-18T05:05:38.290" v="1077" actId="20577"/>
          <ac:spMkLst>
            <pc:docMk/>
            <pc:sldMk cId="2744805497" sldId="349"/>
            <ac:spMk id="2" creationId="{6784E038-2BF2-46B2-A2FD-23097F997D5D}"/>
          </ac:spMkLst>
        </pc:spChg>
        <pc:spChg chg="mod">
          <ac:chgData name="Manish Sharma" userId="b799adb9ba789c8f" providerId="LiveId" clId="{90CB9923-C37D-4045-9063-5E975B845971}" dt="2022-01-18T05:06:51.909" v="1108" actId="20577"/>
          <ac:spMkLst>
            <pc:docMk/>
            <pc:sldMk cId="2744805497" sldId="349"/>
            <ac:spMk id="3" creationId="{35069699-9650-43A6-B73D-27C0BB0C3403}"/>
          </ac:spMkLst>
        </pc:spChg>
      </pc:sldChg>
      <pc:sldChg chg="modSp add mod ord">
        <pc:chgData name="Manish Sharma" userId="b799adb9ba789c8f" providerId="LiveId" clId="{90CB9923-C37D-4045-9063-5E975B845971}" dt="2022-01-18T05:31:43.734" v="1213"/>
        <pc:sldMkLst>
          <pc:docMk/>
          <pc:sldMk cId="2958282647" sldId="350"/>
        </pc:sldMkLst>
        <pc:spChg chg="mod">
          <ac:chgData name="Manish Sharma" userId="b799adb9ba789c8f" providerId="LiveId" clId="{90CB9923-C37D-4045-9063-5E975B845971}" dt="2022-01-18T05:31:36.927" v="1211" actId="20577"/>
          <ac:spMkLst>
            <pc:docMk/>
            <pc:sldMk cId="2958282647" sldId="350"/>
            <ac:spMk id="3" creationId="{35069699-9650-43A6-B73D-27C0BB0C3403}"/>
          </ac:spMkLst>
        </pc:spChg>
      </pc:sldChg>
      <pc:sldChg chg="modSp new mod">
        <pc:chgData name="Manish Sharma" userId="b799adb9ba789c8f" providerId="LiveId" clId="{90CB9923-C37D-4045-9063-5E975B845971}" dt="2022-01-18T05:33:39.429" v="1238"/>
        <pc:sldMkLst>
          <pc:docMk/>
          <pc:sldMk cId="2850348841" sldId="351"/>
        </pc:sldMkLst>
        <pc:spChg chg="mod">
          <ac:chgData name="Manish Sharma" userId="b799adb9ba789c8f" providerId="LiveId" clId="{90CB9923-C37D-4045-9063-5E975B845971}" dt="2022-01-18T05:33:37.949" v="1237" actId="20577"/>
          <ac:spMkLst>
            <pc:docMk/>
            <pc:sldMk cId="2850348841" sldId="351"/>
            <ac:spMk id="2" creationId="{9357B85A-30EF-4137-BEC0-8E190A5EFAFB}"/>
          </ac:spMkLst>
        </pc:spChg>
        <pc:spChg chg="mod">
          <ac:chgData name="Manish Sharma" userId="b799adb9ba789c8f" providerId="LiveId" clId="{90CB9923-C37D-4045-9063-5E975B845971}" dt="2022-01-18T05:33:39.429" v="1238"/>
          <ac:spMkLst>
            <pc:docMk/>
            <pc:sldMk cId="2850348841" sldId="351"/>
            <ac:spMk id="3" creationId="{6AFE48BC-642D-4477-8B5E-9B9F5CA2C814}"/>
          </ac:spMkLst>
        </pc:spChg>
      </pc:sldChg>
      <pc:sldChg chg="addSp delSp modSp new mod">
        <pc:chgData name="Manish Sharma" userId="b799adb9ba789c8f" providerId="LiveId" clId="{90CB9923-C37D-4045-9063-5E975B845971}" dt="2022-01-18T05:39:40.774" v="1257"/>
        <pc:sldMkLst>
          <pc:docMk/>
          <pc:sldMk cId="833572205" sldId="352"/>
        </pc:sldMkLst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2" creationId="{8E50AB3B-E49C-4EE1-BE8D-8ECC1216A3CC}"/>
          </ac:spMkLst>
        </pc:spChg>
        <pc:spChg chg="del">
          <ac:chgData name="Manish Sharma" userId="b799adb9ba789c8f" providerId="LiveId" clId="{90CB9923-C37D-4045-9063-5E975B845971}" dt="2022-01-18T05:35:59.885" v="1240" actId="478"/>
          <ac:spMkLst>
            <pc:docMk/>
            <pc:sldMk cId="833572205" sldId="352"/>
            <ac:spMk id="3" creationId="{08A33041-B2F9-421E-8BB3-C3AA740132A0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4" creationId="{97BBEF02-0832-4F61-AD75-BA9BDD874E3B}"/>
          </ac:spMkLst>
        </pc:spChg>
        <pc:spChg chg="add mod">
          <ac:chgData name="Manish Sharma" userId="b799adb9ba789c8f" providerId="LiveId" clId="{90CB9923-C37D-4045-9063-5E975B845971}" dt="2022-01-18T05:36:13.016" v="1241"/>
          <ac:spMkLst>
            <pc:docMk/>
            <pc:sldMk cId="833572205" sldId="352"/>
            <ac:spMk id="5" creationId="{CD0A55A8-C2CD-4965-B3E6-C8C37415374D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8" creationId="{E32C22B6-6208-4DFC-91D4-14EA5791C175}"/>
          </ac:spMkLst>
        </pc:spChg>
        <pc:spChg chg="add mod">
          <ac:chgData name="Manish Sharma" userId="b799adb9ba789c8f" providerId="LiveId" clId="{90CB9923-C37D-4045-9063-5E975B845971}" dt="2022-01-18T05:36:27.261" v="1242"/>
          <ac:spMkLst>
            <pc:docMk/>
            <pc:sldMk cId="833572205" sldId="352"/>
            <ac:spMk id="9" creationId="{751CFAA4-D86A-41F1-B817-137D4226CD4C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1" creationId="{303AFFED-C322-41EB-BC56-7E2C3FC9FEDD}"/>
          </ac:spMkLst>
        </pc:spChg>
        <pc:spChg chg="add mod">
          <ac:chgData name="Manish Sharma" userId="b799adb9ba789c8f" providerId="LiveId" clId="{90CB9923-C37D-4045-9063-5E975B845971}" dt="2022-01-18T05:36:39.069" v="1243"/>
          <ac:spMkLst>
            <pc:docMk/>
            <pc:sldMk cId="833572205" sldId="352"/>
            <ac:spMk id="12" creationId="{5ACEDCE6-D3A7-4F59-A559-4174D863A5A9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4" creationId="{9C347155-E793-4B5C-8FB7-06E71D4D416F}"/>
          </ac:spMkLst>
        </pc:spChg>
        <pc:spChg chg="add mod">
          <ac:chgData name="Manish Sharma" userId="b799adb9ba789c8f" providerId="LiveId" clId="{90CB9923-C37D-4045-9063-5E975B845971}" dt="2022-01-18T05:36:56.874" v="1244"/>
          <ac:spMkLst>
            <pc:docMk/>
            <pc:sldMk cId="833572205" sldId="352"/>
            <ac:spMk id="15" creationId="{0D90E2F8-81FF-42E7-892B-B03B2D9E4EE2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6" creationId="{768ED0C7-C643-4C8A-BFFE-D2DC621C1755}"/>
          </ac:spMkLst>
        </pc:spChg>
        <pc:spChg chg="add mod">
          <ac:chgData name="Manish Sharma" userId="b799adb9ba789c8f" providerId="LiveId" clId="{90CB9923-C37D-4045-9063-5E975B845971}" dt="2022-01-18T05:37:10.131" v="1245"/>
          <ac:spMkLst>
            <pc:docMk/>
            <pc:sldMk cId="833572205" sldId="352"/>
            <ac:spMk id="18" creationId="{E70554F7-1985-4B74-B164-7054DB4E5F99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19" creationId="{A19F1330-0A50-4B0E-AF0D-5DB9670C88CF}"/>
          </ac:spMkLst>
        </pc:spChg>
        <pc:spChg chg="add mod">
          <ac:chgData name="Manish Sharma" userId="b799adb9ba789c8f" providerId="LiveId" clId="{90CB9923-C37D-4045-9063-5E975B845971}" dt="2022-01-18T05:37:30.978" v="1246"/>
          <ac:spMkLst>
            <pc:docMk/>
            <pc:sldMk cId="833572205" sldId="352"/>
            <ac:spMk id="21" creationId="{F27008AF-C903-4A58-92AA-1EE82A635025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2" creationId="{7532B2DA-DF6E-408A-9D81-2EA106F23059}"/>
          </ac:spMkLst>
        </pc:spChg>
        <pc:spChg chg="add mod">
          <ac:chgData name="Manish Sharma" userId="b799adb9ba789c8f" providerId="LiveId" clId="{90CB9923-C37D-4045-9063-5E975B845971}" dt="2022-01-18T05:37:37.777" v="1247"/>
          <ac:spMkLst>
            <pc:docMk/>
            <pc:sldMk cId="833572205" sldId="352"/>
            <ac:spMk id="24" creationId="{230ECB0A-C31D-4599-B7A5-5220E47E7DD1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5" creationId="{D110C7B4-6E05-40CD-AE9D-55679A437202}"/>
          </ac:spMkLst>
        </pc:spChg>
        <pc:spChg chg="add mod">
          <ac:chgData name="Manish Sharma" userId="b799adb9ba789c8f" providerId="LiveId" clId="{90CB9923-C37D-4045-9063-5E975B845971}" dt="2022-01-18T05:37:59.135" v="1248"/>
          <ac:spMkLst>
            <pc:docMk/>
            <pc:sldMk cId="833572205" sldId="352"/>
            <ac:spMk id="27" creationId="{A1069A0B-C087-4213-98C4-9EC89E9F9E5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28" creationId="{01FAD2D7-09F1-4777-B739-369AB1433A99}"/>
          </ac:spMkLst>
        </pc:spChg>
        <pc:spChg chg="add mod">
          <ac:chgData name="Manish Sharma" userId="b799adb9ba789c8f" providerId="LiveId" clId="{90CB9923-C37D-4045-9063-5E975B845971}" dt="2022-01-18T05:38:07.970" v="1249"/>
          <ac:spMkLst>
            <pc:docMk/>
            <pc:sldMk cId="833572205" sldId="352"/>
            <ac:spMk id="30" creationId="{431BFB43-C31F-4B0C-8DC2-E07DDA295940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1" creationId="{20D28B61-9C8B-4576-AB9B-B983475F729D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3" creationId="{3A550E68-44C5-4627-9D70-D8E66D0BE041}"/>
          </ac:spMkLst>
        </pc:spChg>
        <pc:spChg chg="add mod">
          <ac:chgData name="Manish Sharma" userId="b799adb9ba789c8f" providerId="LiveId" clId="{90CB9923-C37D-4045-9063-5E975B845971}" dt="2022-01-18T05:38:20.140" v="1250"/>
          <ac:spMkLst>
            <pc:docMk/>
            <pc:sldMk cId="833572205" sldId="352"/>
            <ac:spMk id="35" creationId="{EA231B07-B287-479D-A520-4E29A2C4C0D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6" creationId="{E8A3D216-0A51-4BDF-AEF3-8260FE781BAC}"/>
          </ac:spMkLst>
        </pc:spChg>
        <pc:spChg chg="add mod">
          <ac:chgData name="Manish Sharma" userId="b799adb9ba789c8f" providerId="LiveId" clId="{90CB9923-C37D-4045-9063-5E975B845971}" dt="2022-01-18T05:38:40.372" v="1251"/>
          <ac:spMkLst>
            <pc:docMk/>
            <pc:sldMk cId="833572205" sldId="352"/>
            <ac:spMk id="38" creationId="{594FDA53-416B-4C93-B173-2CC34AFE1917}"/>
          </ac:spMkLst>
        </pc:spChg>
        <pc:spChg chg="add mod">
          <ac:chgData name="Manish Sharma" userId="b799adb9ba789c8f" providerId="LiveId" clId="{90CB9923-C37D-4045-9063-5E975B845971}" dt="2022-01-18T05:38:52.899" v="1252"/>
          <ac:spMkLst>
            <pc:docMk/>
            <pc:sldMk cId="833572205" sldId="352"/>
            <ac:spMk id="40" creationId="{56E7318B-9FB1-4C8C-B092-550FC8C28FE6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1" creationId="{7B9E9479-D9CF-4B85-B080-84A0A0F43EE5}"/>
          </ac:spMkLst>
        </pc:spChg>
        <pc:spChg chg="add mod">
          <ac:chgData name="Manish Sharma" userId="b799adb9ba789c8f" providerId="LiveId" clId="{90CB9923-C37D-4045-9063-5E975B845971}" dt="2022-01-18T05:39:01.390" v="1253"/>
          <ac:spMkLst>
            <pc:docMk/>
            <pc:sldMk cId="833572205" sldId="352"/>
            <ac:spMk id="43" creationId="{DF5A8F7E-1A8C-46A0-8643-39275689AAD2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4" creationId="{161E9CBF-651D-4D65-90D1-20DDCB82F644}"/>
          </ac:spMkLst>
        </pc:spChg>
        <pc:spChg chg="add mod">
          <ac:chgData name="Manish Sharma" userId="b799adb9ba789c8f" providerId="LiveId" clId="{90CB9923-C37D-4045-9063-5E975B845971}" dt="2022-01-18T05:39:11.715" v="1254"/>
          <ac:spMkLst>
            <pc:docMk/>
            <pc:sldMk cId="833572205" sldId="352"/>
            <ac:spMk id="46" creationId="{8A0C03B0-5A92-4B1C-BCB4-A6D2D16971A8}"/>
          </ac:spMkLst>
        </pc:spChg>
        <pc:spChg chg="add mod">
          <ac:chgData name="Manish Sharma" userId="b799adb9ba789c8f" providerId="LiveId" clId="{90CB9923-C37D-4045-9063-5E975B845971}" dt="2022-01-18T05:39:19.736" v="1255"/>
          <ac:spMkLst>
            <pc:docMk/>
            <pc:sldMk cId="833572205" sldId="352"/>
            <ac:spMk id="48" creationId="{4EC595EA-03C3-41CF-B082-873FF36650A5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0" creationId="{246D91E3-9375-418A-A1A7-0010ACDCB819}"/>
          </ac:spMkLst>
        </pc:spChg>
        <pc:spChg chg="add mod">
          <ac:chgData name="Manish Sharma" userId="b799adb9ba789c8f" providerId="LiveId" clId="{90CB9923-C37D-4045-9063-5E975B845971}" dt="2022-01-18T05:39:29.281" v="1256"/>
          <ac:spMkLst>
            <pc:docMk/>
            <pc:sldMk cId="833572205" sldId="352"/>
            <ac:spMk id="51" creationId="{1FE1F68A-539E-4173-8B9D-FFD0B211FEE9}"/>
          </ac:spMkLst>
        </pc:spChg>
        <pc:spChg chg="add mod">
          <ac:chgData name="Manish Sharma" userId="b799adb9ba789c8f" providerId="LiveId" clId="{90CB9923-C37D-4045-9063-5E975B845971}" dt="2022-01-18T05:39:40.774" v="1257"/>
          <ac:spMkLst>
            <pc:docMk/>
            <pc:sldMk cId="833572205" sldId="352"/>
            <ac:spMk id="52" creationId="{A063AF89-3EA9-4B34-9FAB-33DE6F7ACACF}"/>
          </ac:spMkLst>
        </pc:spChg>
        <pc:cxnChg chg="add mod">
          <ac:chgData name="Manish Sharma" userId="b799adb9ba789c8f" providerId="LiveId" clId="{90CB9923-C37D-4045-9063-5E975B845971}" dt="2022-01-18T05:36:13.016" v="1241"/>
          <ac:cxnSpMkLst>
            <pc:docMk/>
            <pc:sldMk cId="833572205" sldId="352"/>
            <ac:cxnSpMk id="6" creationId="{0B2D3F35-B293-4F7F-A753-4D6EBA2606C0}"/>
          </ac:cxnSpMkLst>
        </pc:cxnChg>
        <pc:cxnChg chg="add mod">
          <ac:chgData name="Manish Sharma" userId="b799adb9ba789c8f" providerId="LiveId" clId="{90CB9923-C37D-4045-9063-5E975B845971}" dt="2022-01-18T05:36:27.261" v="1242"/>
          <ac:cxnSpMkLst>
            <pc:docMk/>
            <pc:sldMk cId="833572205" sldId="352"/>
            <ac:cxnSpMk id="7" creationId="{870EC208-1E45-4B3B-BD38-D30C2A02730E}"/>
          </ac:cxnSpMkLst>
        </pc:cxnChg>
        <pc:cxnChg chg="add mod">
          <ac:chgData name="Manish Sharma" userId="b799adb9ba789c8f" providerId="LiveId" clId="{90CB9923-C37D-4045-9063-5E975B845971}" dt="2022-01-18T05:36:39.069" v="1243"/>
          <ac:cxnSpMkLst>
            <pc:docMk/>
            <pc:sldMk cId="833572205" sldId="352"/>
            <ac:cxnSpMk id="10" creationId="{AC6A43F1-6447-456B-AA2A-9A1DB7530E0F}"/>
          </ac:cxnSpMkLst>
        </pc:cxnChg>
        <pc:cxnChg chg="add mod">
          <ac:chgData name="Manish Sharma" userId="b799adb9ba789c8f" providerId="LiveId" clId="{90CB9923-C37D-4045-9063-5E975B845971}" dt="2022-01-18T05:36:56.874" v="1244"/>
          <ac:cxnSpMkLst>
            <pc:docMk/>
            <pc:sldMk cId="833572205" sldId="352"/>
            <ac:cxnSpMk id="13" creationId="{3C979603-6FBF-484F-8C5B-9742769267E5}"/>
          </ac:cxnSpMkLst>
        </pc:cxnChg>
        <pc:cxnChg chg="add mod">
          <ac:chgData name="Manish Sharma" userId="b799adb9ba789c8f" providerId="LiveId" clId="{90CB9923-C37D-4045-9063-5E975B845971}" dt="2022-01-18T05:37:10.131" v="1245"/>
          <ac:cxnSpMkLst>
            <pc:docMk/>
            <pc:sldMk cId="833572205" sldId="352"/>
            <ac:cxnSpMk id="17" creationId="{8513CD5D-629B-4B84-974F-9763A9096B6F}"/>
          </ac:cxnSpMkLst>
        </pc:cxnChg>
        <pc:cxnChg chg="add mod">
          <ac:chgData name="Manish Sharma" userId="b799adb9ba789c8f" providerId="LiveId" clId="{90CB9923-C37D-4045-9063-5E975B845971}" dt="2022-01-18T05:37:30.978" v="1246"/>
          <ac:cxnSpMkLst>
            <pc:docMk/>
            <pc:sldMk cId="833572205" sldId="352"/>
            <ac:cxnSpMk id="20" creationId="{5DC938F9-F5D7-4235-A6CC-E280D4F42F34}"/>
          </ac:cxnSpMkLst>
        </pc:cxnChg>
        <pc:cxnChg chg="add mod">
          <ac:chgData name="Manish Sharma" userId="b799adb9ba789c8f" providerId="LiveId" clId="{90CB9923-C37D-4045-9063-5E975B845971}" dt="2022-01-18T05:37:37.777" v="1247"/>
          <ac:cxnSpMkLst>
            <pc:docMk/>
            <pc:sldMk cId="833572205" sldId="352"/>
            <ac:cxnSpMk id="23" creationId="{290AABCB-543E-424C-B64D-65616DC34854}"/>
          </ac:cxnSpMkLst>
        </pc:cxnChg>
        <pc:cxnChg chg="add mod">
          <ac:chgData name="Manish Sharma" userId="b799adb9ba789c8f" providerId="LiveId" clId="{90CB9923-C37D-4045-9063-5E975B845971}" dt="2022-01-18T05:37:59.135" v="1248"/>
          <ac:cxnSpMkLst>
            <pc:docMk/>
            <pc:sldMk cId="833572205" sldId="352"/>
            <ac:cxnSpMk id="26" creationId="{B85C6A8E-E16C-46CD-97DC-0333BC5CD599}"/>
          </ac:cxnSpMkLst>
        </pc:cxnChg>
        <pc:cxnChg chg="add mod">
          <ac:chgData name="Manish Sharma" userId="b799adb9ba789c8f" providerId="LiveId" clId="{90CB9923-C37D-4045-9063-5E975B845971}" dt="2022-01-18T05:38:07.970" v="1249"/>
          <ac:cxnSpMkLst>
            <pc:docMk/>
            <pc:sldMk cId="833572205" sldId="352"/>
            <ac:cxnSpMk id="29" creationId="{FB56BAA4-C205-4679-9AAA-B9A19FEA282E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2" creationId="{9666AAF0-F389-4494-AB29-34D6D9A62182}"/>
          </ac:cxnSpMkLst>
        </pc:cxnChg>
        <pc:cxnChg chg="add mod">
          <ac:chgData name="Manish Sharma" userId="b799adb9ba789c8f" providerId="LiveId" clId="{90CB9923-C37D-4045-9063-5E975B845971}" dt="2022-01-18T05:38:20.140" v="1250"/>
          <ac:cxnSpMkLst>
            <pc:docMk/>
            <pc:sldMk cId="833572205" sldId="352"/>
            <ac:cxnSpMk id="34" creationId="{E387FB67-05DE-487F-9293-50B225A3CC29}"/>
          </ac:cxnSpMkLst>
        </pc:cxnChg>
        <pc:cxnChg chg="add mod">
          <ac:chgData name="Manish Sharma" userId="b799adb9ba789c8f" providerId="LiveId" clId="{90CB9923-C37D-4045-9063-5E975B845971}" dt="2022-01-18T05:38:40.372" v="1251"/>
          <ac:cxnSpMkLst>
            <pc:docMk/>
            <pc:sldMk cId="833572205" sldId="352"/>
            <ac:cxnSpMk id="37" creationId="{575CA14C-F599-4E68-AC21-27C7D750A618}"/>
          </ac:cxnSpMkLst>
        </pc:cxnChg>
        <pc:cxnChg chg="add mod">
          <ac:chgData name="Manish Sharma" userId="b799adb9ba789c8f" providerId="LiveId" clId="{90CB9923-C37D-4045-9063-5E975B845971}" dt="2022-01-18T05:38:52.899" v="1252"/>
          <ac:cxnSpMkLst>
            <pc:docMk/>
            <pc:sldMk cId="833572205" sldId="352"/>
            <ac:cxnSpMk id="39" creationId="{D592762A-B579-4BBA-9F27-CCAD5B337832}"/>
          </ac:cxnSpMkLst>
        </pc:cxnChg>
        <pc:cxnChg chg="add mod">
          <ac:chgData name="Manish Sharma" userId="b799adb9ba789c8f" providerId="LiveId" clId="{90CB9923-C37D-4045-9063-5E975B845971}" dt="2022-01-18T05:39:01.390" v="1253"/>
          <ac:cxnSpMkLst>
            <pc:docMk/>
            <pc:sldMk cId="833572205" sldId="352"/>
            <ac:cxnSpMk id="42" creationId="{9A555B02-EECD-4BA6-8444-DCE24A5C3425}"/>
          </ac:cxnSpMkLst>
        </pc:cxnChg>
        <pc:cxnChg chg="add mod">
          <ac:chgData name="Manish Sharma" userId="b799adb9ba789c8f" providerId="LiveId" clId="{90CB9923-C37D-4045-9063-5E975B845971}" dt="2022-01-18T05:39:11.715" v="1254"/>
          <ac:cxnSpMkLst>
            <pc:docMk/>
            <pc:sldMk cId="833572205" sldId="352"/>
            <ac:cxnSpMk id="45" creationId="{E10BEDE8-6D4A-46F1-8C74-623DF7924449}"/>
          </ac:cxnSpMkLst>
        </pc:cxnChg>
        <pc:cxnChg chg="add mod">
          <ac:chgData name="Manish Sharma" userId="b799adb9ba789c8f" providerId="LiveId" clId="{90CB9923-C37D-4045-9063-5E975B845971}" dt="2022-01-18T05:39:19.736" v="1255"/>
          <ac:cxnSpMkLst>
            <pc:docMk/>
            <pc:sldMk cId="833572205" sldId="352"/>
            <ac:cxnSpMk id="47" creationId="{6C197A81-057B-4AAB-8BAD-4796987102FF}"/>
          </ac:cxnSpMkLst>
        </pc:cxnChg>
        <pc:cxnChg chg="add mod">
          <ac:chgData name="Manish Sharma" userId="b799adb9ba789c8f" providerId="LiveId" clId="{90CB9923-C37D-4045-9063-5E975B845971}" dt="2022-01-18T05:39:29.281" v="1256"/>
          <ac:cxnSpMkLst>
            <pc:docMk/>
            <pc:sldMk cId="833572205" sldId="352"/>
            <ac:cxnSpMk id="49" creationId="{5C21514D-8F0F-41BB-BB2E-3335D53146FB}"/>
          </ac:cxnSpMkLst>
        </pc:cxnChg>
      </pc:sldChg>
      <pc:sldChg chg="addSp delSp modSp new mod">
        <pc:chgData name="Manish Sharma" userId="b799adb9ba789c8f" providerId="LiveId" clId="{90CB9923-C37D-4045-9063-5E975B845971}" dt="2022-01-18T05:50:29.559" v="1264"/>
        <pc:sldMkLst>
          <pc:docMk/>
          <pc:sldMk cId="167732844" sldId="353"/>
        </pc:sldMkLst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2" creationId="{F7008CEC-6550-407F-AD5C-A9A3A84F18BF}"/>
          </ac:spMkLst>
        </pc:spChg>
        <pc:spChg chg="del">
          <ac:chgData name="Manish Sharma" userId="b799adb9ba789c8f" providerId="LiveId" clId="{90CB9923-C37D-4045-9063-5E975B845971}" dt="2022-01-18T05:49:56.691" v="1261" actId="478"/>
          <ac:spMkLst>
            <pc:docMk/>
            <pc:sldMk cId="167732844" sldId="353"/>
            <ac:spMk id="3" creationId="{5C3671A5-C3C3-40D2-9AF9-6F4BECE7C7D4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4" creationId="{FFE9622A-3DFE-436E-8AB2-ED69AC0B4CB3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5" creationId="{597A86DE-52C5-462F-B7CA-7E0903CE786E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8" creationId="{73F7E3F5-B1F4-479E-838A-87741FF43E4D}"/>
          </ac:spMkLst>
        </pc:spChg>
        <pc:spChg chg="add mod">
          <ac:chgData name="Manish Sharma" userId="b799adb9ba789c8f" providerId="LiveId" clId="{90CB9923-C37D-4045-9063-5E975B845971}" dt="2022-01-18T05:50:05.184" v="1262"/>
          <ac:spMkLst>
            <pc:docMk/>
            <pc:sldMk cId="167732844" sldId="353"/>
            <ac:spMk id="9" creationId="{EB79BFF9-39CB-421D-9B77-445257ACE345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0" creationId="{17A17719-027A-4F2E-A1A1-AEFF2CA20B36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2" creationId="{61CB70DB-B97F-45A8-A318-74F9DDBB6A6B}"/>
          </ac:spMkLst>
        </pc:spChg>
        <pc:spChg chg="add mod">
          <ac:chgData name="Manish Sharma" userId="b799adb9ba789c8f" providerId="LiveId" clId="{90CB9923-C37D-4045-9063-5E975B845971}" dt="2022-01-18T05:50:20.352" v="1263"/>
          <ac:spMkLst>
            <pc:docMk/>
            <pc:sldMk cId="167732844" sldId="353"/>
            <ac:spMk id="14" creationId="{54F74559-8A11-4999-B638-21CE8532E129}"/>
          </ac:spMkLst>
        </pc:spChg>
        <pc:spChg chg="add mod">
          <ac:chgData name="Manish Sharma" userId="b799adb9ba789c8f" providerId="LiveId" clId="{90CB9923-C37D-4045-9063-5E975B845971}" dt="2022-01-18T05:50:29.559" v="1264"/>
          <ac:spMkLst>
            <pc:docMk/>
            <pc:sldMk cId="167732844" sldId="353"/>
            <ac:spMk id="15" creationId="{D9B7B3D7-2DB8-4D27-A10F-7AF1B5EBCBFC}"/>
          </ac:spMkLst>
        </pc:sp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6" creationId="{3946E388-5868-4405-9C50-6587E1E63DD6}"/>
          </ac:cxnSpMkLst>
        </pc:cxnChg>
        <pc:cxnChg chg="add mod">
          <ac:chgData name="Manish Sharma" userId="b799adb9ba789c8f" providerId="LiveId" clId="{90CB9923-C37D-4045-9063-5E975B845971}" dt="2022-01-18T05:50:05.184" v="1262"/>
          <ac:cxnSpMkLst>
            <pc:docMk/>
            <pc:sldMk cId="167732844" sldId="353"/>
            <ac:cxnSpMk id="7" creationId="{D16FCCE5-38A0-460A-ADCD-C38905B3AE9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1" creationId="{6016FA0E-39C4-4B4D-8753-47F3D691B7E9}"/>
          </ac:cxnSpMkLst>
        </pc:cxnChg>
        <pc:cxnChg chg="add mod">
          <ac:chgData name="Manish Sharma" userId="b799adb9ba789c8f" providerId="LiveId" clId="{90CB9923-C37D-4045-9063-5E975B845971}" dt="2022-01-18T05:50:20.352" v="1263"/>
          <ac:cxnSpMkLst>
            <pc:docMk/>
            <pc:sldMk cId="167732844" sldId="353"/>
            <ac:cxnSpMk id="13" creationId="{6A0FCB85-2F63-4EE2-957B-FCB18EB9ADCB}"/>
          </ac:cxnSpMkLst>
        </pc:cxnChg>
      </pc:sldChg>
      <pc:sldChg chg="addSp delSp modSp new mod">
        <pc:chgData name="Manish Sharma" userId="b799adb9ba789c8f" providerId="LiveId" clId="{90CB9923-C37D-4045-9063-5E975B845971}" dt="2022-01-18T09:50:58.935" v="1275"/>
        <pc:sldMkLst>
          <pc:docMk/>
          <pc:sldMk cId="4068368089" sldId="354"/>
        </pc:sldMkLst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2" creationId="{54EBE5BF-4D76-4316-AAB2-BED34572C827}"/>
          </ac:spMkLst>
        </pc:spChg>
        <pc:spChg chg="del">
          <ac:chgData name="Manish Sharma" userId="b799adb9ba789c8f" providerId="LiveId" clId="{90CB9923-C37D-4045-9063-5E975B845971}" dt="2022-01-18T09:50:21.138" v="1271" actId="478"/>
          <ac:spMkLst>
            <pc:docMk/>
            <pc:sldMk cId="4068368089" sldId="354"/>
            <ac:spMk id="3" creationId="{0E44EF00-585A-4A5A-A039-BC3AE5F5BFE0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4" creationId="{F3D5D456-FA5E-4902-AF94-BA1A4C07879F}"/>
          </ac:spMkLst>
        </pc:spChg>
        <pc:spChg chg="add mod">
          <ac:chgData name="Manish Sharma" userId="b799adb9ba789c8f" providerId="LiveId" clId="{90CB9923-C37D-4045-9063-5E975B845971}" dt="2022-01-18T09:50:29.800" v="1272"/>
          <ac:spMkLst>
            <pc:docMk/>
            <pc:sldMk cId="4068368089" sldId="354"/>
            <ac:spMk id="6" creationId="{27177C42-2358-4B4B-98EB-C5B02F9C5AA3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7" creationId="{4BF65B96-59BE-4A56-9794-DDED565EDB31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0" creationId="{A55B7A7C-5694-4DC4-A276-519A386CD7E6}"/>
          </ac:spMkLst>
        </pc:spChg>
        <pc:spChg chg="add mod">
          <ac:chgData name="Manish Sharma" userId="b799adb9ba789c8f" providerId="LiveId" clId="{90CB9923-C37D-4045-9063-5E975B845971}" dt="2022-01-18T09:50:40.708" v="1273"/>
          <ac:spMkLst>
            <pc:docMk/>
            <pc:sldMk cId="4068368089" sldId="354"/>
            <ac:spMk id="11" creationId="{B274A531-52A0-497B-A2D2-378D748E28EE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2" creationId="{9FACCD81-7084-4216-AB87-F1B9980F95AC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5" creationId="{E90B361D-1E98-4090-AADA-5347D05CD036}"/>
          </ac:spMkLst>
        </pc:spChg>
        <pc:spChg chg="add mod">
          <ac:chgData name="Manish Sharma" userId="b799adb9ba789c8f" providerId="LiveId" clId="{90CB9923-C37D-4045-9063-5E975B845971}" dt="2022-01-18T09:50:52.597" v="1274"/>
          <ac:spMkLst>
            <pc:docMk/>
            <pc:sldMk cId="4068368089" sldId="354"/>
            <ac:spMk id="16" creationId="{D8264D56-0707-4CC5-906D-F97048D98827}"/>
          </ac:spMkLst>
        </pc:spChg>
        <pc:spChg chg="add mod">
          <ac:chgData name="Manish Sharma" userId="b799adb9ba789c8f" providerId="LiveId" clId="{90CB9923-C37D-4045-9063-5E975B845971}" dt="2022-01-18T09:50:58.935" v="1275"/>
          <ac:spMkLst>
            <pc:docMk/>
            <pc:sldMk cId="4068368089" sldId="354"/>
            <ac:spMk id="18" creationId="{46200596-8A73-43D1-BEE0-B4DAEA7BF2E0}"/>
          </ac:spMkLst>
        </pc:spChg>
        <pc:cxnChg chg="add mod">
          <ac:chgData name="Manish Sharma" userId="b799adb9ba789c8f" providerId="LiveId" clId="{90CB9923-C37D-4045-9063-5E975B845971}" dt="2022-01-18T09:50:29.800" v="1272"/>
          <ac:cxnSpMkLst>
            <pc:docMk/>
            <pc:sldMk cId="4068368089" sldId="354"/>
            <ac:cxnSpMk id="5" creationId="{539C8250-C04D-441F-BE4C-ECB5B1740681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8" creationId="{68705E00-3E0F-4EE7-B27C-4D9F96F1FFE7}"/>
          </ac:cxnSpMkLst>
        </pc:cxnChg>
        <pc:cxnChg chg="add mod">
          <ac:chgData name="Manish Sharma" userId="b799adb9ba789c8f" providerId="LiveId" clId="{90CB9923-C37D-4045-9063-5E975B845971}" dt="2022-01-18T09:50:40.708" v="1273"/>
          <ac:cxnSpMkLst>
            <pc:docMk/>
            <pc:sldMk cId="4068368089" sldId="354"/>
            <ac:cxnSpMk id="9" creationId="{69986702-5A89-4AFA-850A-A40B3CF323AF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3" creationId="{A8E51276-E323-4258-A810-9C56A850A5D1}"/>
          </ac:cxnSpMkLst>
        </pc:cxnChg>
        <pc:cxnChg chg="add mod">
          <ac:chgData name="Manish Sharma" userId="b799adb9ba789c8f" providerId="LiveId" clId="{90CB9923-C37D-4045-9063-5E975B845971}" dt="2022-01-18T09:50:52.597" v="1274"/>
          <ac:cxnSpMkLst>
            <pc:docMk/>
            <pc:sldMk cId="4068368089" sldId="354"/>
            <ac:cxnSpMk id="14" creationId="{C0C038F1-F603-43CE-BBBF-769AE7B5195C}"/>
          </ac:cxnSpMkLst>
        </pc:cxnChg>
        <pc:cxnChg chg="add mod">
          <ac:chgData name="Manish Sharma" userId="b799adb9ba789c8f" providerId="LiveId" clId="{90CB9923-C37D-4045-9063-5E975B845971}" dt="2022-01-18T09:50:58.935" v="1275"/>
          <ac:cxnSpMkLst>
            <pc:docMk/>
            <pc:sldMk cId="4068368089" sldId="354"/>
            <ac:cxnSpMk id="17" creationId="{C100ED05-0296-4FA6-A9DA-905C4BBC5AB6}"/>
          </ac:cxnSpMkLst>
        </pc:cxnChg>
      </pc:sldChg>
      <pc:sldChg chg="addSp delSp modSp new mod">
        <pc:chgData name="Manish Sharma" userId="b799adb9ba789c8f" providerId="LiveId" clId="{90CB9923-C37D-4045-9063-5E975B845971}" dt="2022-01-18T09:52:18.713" v="1281"/>
        <pc:sldMkLst>
          <pc:docMk/>
          <pc:sldMk cId="3936429631" sldId="355"/>
        </pc:sldMkLst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2" creationId="{DB414AFE-15CE-4478-BCC9-CEAE88B8484E}"/>
          </ac:spMkLst>
        </pc:spChg>
        <pc:spChg chg="del">
          <ac:chgData name="Manish Sharma" userId="b799adb9ba789c8f" providerId="LiveId" clId="{90CB9923-C37D-4045-9063-5E975B845971}" dt="2022-01-18T09:51:37.886" v="1277" actId="478"/>
          <ac:spMkLst>
            <pc:docMk/>
            <pc:sldMk cId="3936429631" sldId="355"/>
            <ac:spMk id="3" creationId="{5C1C4539-8B82-4F19-BCE2-259693362D19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4" creationId="{42C906B2-4186-4C49-860A-885A9D38A24E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6" creationId="{2BA52C0A-4112-40C1-93DD-5DC1C961D96C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7" creationId="{EBFB37F2-8E3B-48CC-8D6B-976FB0D3C946}"/>
          </ac:spMkLst>
        </pc:spChg>
        <pc:spChg chg="add mod">
          <ac:chgData name="Manish Sharma" userId="b799adb9ba789c8f" providerId="LiveId" clId="{90CB9923-C37D-4045-9063-5E975B845971}" dt="2022-01-18T09:51:46.560" v="1278"/>
          <ac:spMkLst>
            <pc:docMk/>
            <pc:sldMk cId="3936429631" sldId="355"/>
            <ac:spMk id="9" creationId="{53E79217-534C-449A-9703-1D6CD55F102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0" creationId="{C0193C40-6F4B-4477-9235-3A4E235AB613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3" creationId="{8939AB1E-2139-4740-9DA3-2CE03B7260F4}"/>
          </ac:spMkLst>
        </pc:spChg>
        <pc:spChg chg="add mod">
          <ac:chgData name="Manish Sharma" userId="b799adb9ba789c8f" providerId="LiveId" clId="{90CB9923-C37D-4045-9063-5E975B845971}" dt="2022-01-18T09:52:01.930" v="1279"/>
          <ac:spMkLst>
            <pc:docMk/>
            <pc:sldMk cId="3936429631" sldId="355"/>
            <ac:spMk id="14" creationId="{746D926D-5EEE-4F0F-B4A6-DBD983E11C68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5" creationId="{62624BE0-8157-4B95-9D38-EBB3B52D9F92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8" creationId="{A036916C-D4D3-49C9-8AA8-45277EF9458C}"/>
          </ac:spMkLst>
        </pc:spChg>
        <pc:spChg chg="add mod">
          <ac:chgData name="Manish Sharma" userId="b799adb9ba789c8f" providerId="LiveId" clId="{90CB9923-C37D-4045-9063-5E975B845971}" dt="2022-01-18T09:52:11.813" v="1280"/>
          <ac:spMkLst>
            <pc:docMk/>
            <pc:sldMk cId="3936429631" sldId="355"/>
            <ac:spMk id="19" creationId="{ADAB8E5F-A66B-4856-8510-E55BCD51BE6A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1" creationId="{4C61223D-BA99-45E6-A7BF-910C357490A4}"/>
          </ac:spMkLst>
        </pc:spChg>
        <pc:spChg chg="add mod">
          <ac:chgData name="Manish Sharma" userId="b799adb9ba789c8f" providerId="LiveId" clId="{90CB9923-C37D-4045-9063-5E975B845971}" dt="2022-01-18T09:52:18.713" v="1281"/>
          <ac:spMkLst>
            <pc:docMk/>
            <pc:sldMk cId="3936429631" sldId="355"/>
            <ac:spMk id="23" creationId="{9FE560BF-0006-48CB-A35B-89392B550D04}"/>
          </ac:spMkLst>
        </pc:sp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5" creationId="{97FA4C32-60FB-4F98-A879-356DEDC30129}"/>
          </ac:cxnSpMkLst>
        </pc:cxnChg>
        <pc:cxnChg chg="add mod">
          <ac:chgData name="Manish Sharma" userId="b799adb9ba789c8f" providerId="LiveId" clId="{90CB9923-C37D-4045-9063-5E975B845971}" dt="2022-01-18T09:51:46.560" v="1278"/>
          <ac:cxnSpMkLst>
            <pc:docMk/>
            <pc:sldMk cId="3936429631" sldId="355"/>
            <ac:cxnSpMk id="8" creationId="{A2610AB0-420D-47C6-A4BE-D595176F40A3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1" creationId="{1C8D46A7-5884-4A05-8E39-303A33BFD57A}"/>
          </ac:cxnSpMkLst>
        </pc:cxnChg>
        <pc:cxnChg chg="add mod">
          <ac:chgData name="Manish Sharma" userId="b799adb9ba789c8f" providerId="LiveId" clId="{90CB9923-C37D-4045-9063-5E975B845971}" dt="2022-01-18T09:52:01.930" v="1279"/>
          <ac:cxnSpMkLst>
            <pc:docMk/>
            <pc:sldMk cId="3936429631" sldId="355"/>
            <ac:cxnSpMk id="12" creationId="{8532D925-7E65-43C7-A61E-C28578CB0A9B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6" creationId="{22F2E17D-0467-489C-9C13-526D0AC1D04E}"/>
          </ac:cxnSpMkLst>
        </pc:cxnChg>
        <pc:cxnChg chg="add mod">
          <ac:chgData name="Manish Sharma" userId="b799adb9ba789c8f" providerId="LiveId" clId="{90CB9923-C37D-4045-9063-5E975B845971}" dt="2022-01-18T09:52:11.813" v="1280"/>
          <ac:cxnSpMkLst>
            <pc:docMk/>
            <pc:sldMk cId="3936429631" sldId="355"/>
            <ac:cxnSpMk id="17" creationId="{9F27660A-2B75-41BC-A855-C6300315A84A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0" creationId="{BC4071ED-34F9-4057-A62F-EFA3D351B956}"/>
          </ac:cxnSpMkLst>
        </pc:cxnChg>
        <pc:cxnChg chg="add mod">
          <ac:chgData name="Manish Sharma" userId="b799adb9ba789c8f" providerId="LiveId" clId="{90CB9923-C37D-4045-9063-5E975B845971}" dt="2022-01-18T09:52:18.713" v="1281"/>
          <ac:cxnSpMkLst>
            <pc:docMk/>
            <pc:sldMk cId="3936429631" sldId="355"/>
            <ac:cxnSpMk id="22" creationId="{034192CA-6D8F-41B4-8E2B-85A70D51DCC5}"/>
          </ac:cxnSpMkLst>
        </pc:cxnChg>
      </pc:sldChg>
      <pc:sldChg chg="modSp new mod">
        <pc:chgData name="Manish Sharma" userId="b799adb9ba789c8f" providerId="LiveId" clId="{90CB9923-C37D-4045-9063-5E975B845971}" dt="2022-01-18T11:19:29.624" v="1513" actId="20577"/>
        <pc:sldMkLst>
          <pc:docMk/>
          <pc:sldMk cId="2360907202" sldId="356"/>
        </pc:sldMkLst>
        <pc:spChg chg="mod">
          <ac:chgData name="Manish Sharma" userId="b799adb9ba789c8f" providerId="LiveId" clId="{90CB9923-C37D-4045-9063-5E975B845971}" dt="2022-01-18T11:17:19.478" v="1283"/>
          <ac:spMkLst>
            <pc:docMk/>
            <pc:sldMk cId="2360907202" sldId="356"/>
            <ac:spMk id="2" creationId="{D21EDCED-EA85-4CE3-8478-A6347CBB45EB}"/>
          </ac:spMkLst>
        </pc:spChg>
        <pc:spChg chg="mod">
          <ac:chgData name="Manish Sharma" userId="b799adb9ba789c8f" providerId="LiveId" clId="{90CB9923-C37D-4045-9063-5E975B845971}" dt="2022-01-18T11:19:29.624" v="1513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Sp modSp add mod">
        <pc:chgData name="Manish Sharma" userId="b799adb9ba789c8f" providerId="LiveId" clId="{90CB9923-C37D-4045-9063-5E975B845971}" dt="2022-01-19T07:12:47.935" v="1549" actId="1076"/>
        <pc:sldMkLst>
          <pc:docMk/>
          <pc:sldMk cId="3011143206" sldId="357"/>
        </pc:sldMkLst>
        <pc:spChg chg="mod">
          <ac:chgData name="Manish Sharma" userId="b799adb9ba789c8f" providerId="LiveId" clId="{90CB9923-C37D-4045-9063-5E975B845971}" dt="2022-01-19T07:12:26.764" v="1540" actId="1076"/>
          <ac:spMkLst>
            <pc:docMk/>
            <pc:sldMk cId="3011143206" sldId="357"/>
            <ac:spMk id="18" creationId="{ABDB0463-58E8-47E0-946B-13551EFA5D9D}"/>
          </ac:spMkLst>
        </pc:spChg>
        <pc:spChg chg="del">
          <ac:chgData name="Manish Sharma" userId="b799adb9ba789c8f" providerId="LiveId" clId="{90CB9923-C37D-4045-9063-5E975B845971}" dt="2022-01-19T07:12:22.468" v="1539" actId="478"/>
          <ac:spMkLst>
            <pc:docMk/>
            <pc:sldMk cId="3011143206" sldId="357"/>
            <ac:spMk id="19" creationId="{B141AA82-0294-43D0-AF43-F5384D3E87F0}"/>
          </ac:spMkLst>
        </pc:spChg>
        <pc:spChg chg="mod">
          <ac:chgData name="Manish Sharma" userId="b799adb9ba789c8f" providerId="LiveId" clId="{90CB9923-C37D-4045-9063-5E975B845971}" dt="2022-01-19T07:12:44.560" v="1548" actId="1076"/>
          <ac:spMkLst>
            <pc:docMk/>
            <pc:sldMk cId="3011143206" sldId="357"/>
            <ac:spMk id="32" creationId="{8928C02E-519F-41FD-AAE9-DB106FD0D5EC}"/>
          </ac:spMkLst>
        </pc:spChg>
        <pc:spChg chg="mod">
          <ac:chgData name="Manish Sharma" userId="b799adb9ba789c8f" providerId="LiveId" clId="{90CB9923-C37D-4045-9063-5E975B845971}" dt="2022-01-19T07:12:47.935" v="1549" actId="1076"/>
          <ac:spMkLst>
            <pc:docMk/>
            <pc:sldMk cId="3011143206" sldId="357"/>
            <ac:spMk id="33" creationId="{9B7A8F23-A018-4AE9-B352-16F6D88F967D}"/>
          </ac:spMkLst>
        </pc:spChg>
        <pc:spChg chg="mod">
          <ac:chgData name="Manish Sharma" userId="b799adb9ba789c8f" providerId="LiveId" clId="{90CB9923-C37D-4045-9063-5E975B845971}" dt="2022-01-19T07:12:01.467" v="1524" actId="20577"/>
          <ac:spMkLst>
            <pc:docMk/>
            <pc:sldMk cId="3011143206" sldId="357"/>
            <ac:spMk id="36" creationId="{BC6820AE-9348-4F14-828A-49276D6E7734}"/>
          </ac:spMkLst>
        </pc:spChg>
        <pc:spChg chg="del">
          <ac:chgData name="Manish Sharma" userId="b799adb9ba789c8f" providerId="LiveId" clId="{90CB9923-C37D-4045-9063-5E975B845971}" dt="2022-01-19T07:12:16.759" v="1537" actId="478"/>
          <ac:spMkLst>
            <pc:docMk/>
            <pc:sldMk cId="3011143206" sldId="357"/>
            <ac:spMk id="37" creationId="{D4CC1339-0841-49EA-9AB0-4E354D06B4D1}"/>
          </ac:spMkLst>
        </pc:sp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37243737" sldId="357"/>
        </pc:sldMkLst>
      </pc:sldChg>
      <pc:sldChg chg="addSp delSp modSp new mod">
        <pc:chgData name="Manish Sharma" userId="b799adb9ba789c8f" providerId="LiveId" clId="{90CB9923-C37D-4045-9063-5E975B845971}" dt="2022-01-19T07:53:03.694" v="1570" actId="1076"/>
        <pc:sldMkLst>
          <pc:docMk/>
          <pc:sldMk cId="1879572570" sldId="358"/>
        </pc:sldMkLst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2" creationId="{C55EAA6F-7187-4C5F-84D2-2A7E6D953964}"/>
          </ac:spMkLst>
        </pc:spChg>
        <pc:spChg chg="del">
          <ac:chgData name="Manish Sharma" userId="b799adb9ba789c8f" providerId="LiveId" clId="{90CB9923-C37D-4045-9063-5E975B845971}" dt="2022-01-19T07:15:50.282" v="1551" actId="478"/>
          <ac:spMkLst>
            <pc:docMk/>
            <pc:sldMk cId="1879572570" sldId="358"/>
            <ac:spMk id="3" creationId="{1FB96903-4E48-42DC-9330-3156AF464354}"/>
          </ac:spMkLst>
        </pc:spChg>
        <pc:spChg chg="add mod">
          <ac:chgData name="Manish Sharma" userId="b799adb9ba789c8f" providerId="LiveId" clId="{90CB9923-C37D-4045-9063-5E975B845971}" dt="2022-01-19T07:53:00.116" v="1569" actId="20577"/>
          <ac:spMkLst>
            <pc:docMk/>
            <pc:sldMk cId="1879572570" sldId="358"/>
            <ac:spMk id="4" creationId="{B3425706-8B16-41A5-81F0-19E327298891}"/>
          </ac:spMkLst>
        </pc:spChg>
        <pc:spChg chg="add mod">
          <ac:chgData name="Manish Sharma" userId="b799adb9ba789c8f" providerId="LiveId" clId="{90CB9923-C37D-4045-9063-5E975B845971}" dt="2022-01-19T07:53:03.694" v="1570" actId="1076"/>
          <ac:spMkLst>
            <pc:docMk/>
            <pc:sldMk cId="1879572570" sldId="358"/>
            <ac:spMk id="5" creationId="{80C9A1D1-D528-4401-AAC3-7DEE74F8EABD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6" creationId="{2DF601FB-C66C-490E-9CE8-CAB52233D3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9" creationId="{DB9849B3-73DD-488F-B8A6-3FEA63583AE4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0" creationId="{D7BE2A69-7F32-4150-B45E-F316A987B9F1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2" creationId="{1C5568D7-BE25-4453-BA94-B38C0C17CAC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4" creationId="{8C7E08A2-E3EC-4872-87E5-D0B5B800942B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7" creationId="{1CB15FAA-4F33-4181-B89E-B8686EBC698E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8" creationId="{50F885DB-77F4-4919-AA6E-49E36EE1B92A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19" creationId="{B73403CB-4F72-4F4F-857C-3B6FE7090E1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0" creationId="{51D53E65-0BEB-4205-B34D-443F454F4B2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5" creationId="{4EA2130F-1DC0-45AD-9E69-458DFD25E1C2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6" creationId="{A56D73CC-16A6-40AE-95F2-F3E70ADE92F3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7" creationId="{8DA2D099-C5E8-431B-B010-219CFF4BD718}"/>
          </ac:spMkLst>
        </pc:spChg>
        <pc:spChg chg="add mod">
          <ac:chgData name="Manish Sharma" userId="b799adb9ba789c8f" providerId="LiveId" clId="{90CB9923-C37D-4045-9063-5E975B845971}" dt="2022-01-19T07:15:59.320" v="1552"/>
          <ac:spMkLst>
            <pc:docMk/>
            <pc:sldMk cId="1879572570" sldId="358"/>
            <ac:spMk id="28" creationId="{8EF4F4E0-48CC-410F-AC9B-0E2E4F6F65EE}"/>
          </ac:spMkLst>
        </pc:sp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7" creationId="{ABD304BC-F053-4EA5-B560-FF6A7A393A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8" creationId="{067345CA-0DA0-4B2A-A7F6-2637110D8340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1" creationId="{9965AD67-0C8A-4CF6-ADFD-EF41731C20A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3" creationId="{5BAA4D00-BD74-4C4A-BF34-2BF3B0D16533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5" creationId="{566A4884-B02F-4D55-AD90-E32DC3F51032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16" creationId="{E72FB07B-7707-4AAB-AFB1-8ABCF89D4CC1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1" creationId="{5109B743-633D-4AB3-971B-F69E924F3087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2" creationId="{2D677117-1260-466A-BEE2-B626683AA304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3" creationId="{90D66467-1DAB-4AA3-B5CC-A4DA3951556A}"/>
          </ac:cxnSpMkLst>
        </pc:cxnChg>
        <pc:cxnChg chg="add mod">
          <ac:chgData name="Manish Sharma" userId="b799adb9ba789c8f" providerId="LiveId" clId="{90CB9923-C37D-4045-9063-5E975B845971}" dt="2022-01-19T07:15:59.320" v="1552"/>
          <ac:cxnSpMkLst>
            <pc:docMk/>
            <pc:sldMk cId="1879572570" sldId="358"/>
            <ac:cxnSpMk id="24" creationId="{A1E85A18-F465-412B-A644-4168D276C3C5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787089593" sldId="358"/>
        </pc:sldMkLst>
      </pc:sldChg>
      <pc:sldChg chg="addSp delSp modSp new mod">
        <pc:chgData name="Manish Sharma" userId="b799adb9ba789c8f" providerId="LiveId" clId="{90CB9923-C37D-4045-9063-5E975B845971}" dt="2022-01-19T09:56:43.405" v="1582"/>
        <pc:sldMkLst>
          <pc:docMk/>
          <pc:sldMk cId="4119803830" sldId="359"/>
        </pc:sldMkLst>
        <pc:spChg chg="del">
          <ac:chgData name="Manish Sharma" userId="b799adb9ba789c8f" providerId="LiveId" clId="{90CB9923-C37D-4045-9063-5E975B845971}" dt="2022-01-19T09:52:38.785" v="1573" actId="478"/>
          <ac:spMkLst>
            <pc:docMk/>
            <pc:sldMk cId="4119803830" sldId="359"/>
            <ac:spMk id="2" creationId="{2F90CC35-34E5-4CF8-8532-6BD488B0E202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3" creationId="{793C11D2-18ED-445C-9340-42D42BD2E4B9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4" creationId="{180FBDF3-E0A2-424E-B1A2-404E96DBB2D5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5" creationId="{BD6D695B-35A1-48B1-BBCA-5CA5AF67FF4F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6" creationId="{7EE0767A-7CC5-4502-B099-671F95414B00}"/>
          </ac:spMkLst>
        </pc:spChg>
        <pc:spChg chg="add mod">
          <ac:chgData name="Manish Sharma" userId="b799adb9ba789c8f" providerId="LiveId" clId="{90CB9923-C37D-4045-9063-5E975B845971}" dt="2022-01-19T09:52:39.873" v="1574"/>
          <ac:spMkLst>
            <pc:docMk/>
            <pc:sldMk cId="4119803830" sldId="359"/>
            <ac:spMk id="7" creationId="{C6C90F84-3BB8-44E2-B6D0-9C2DBA76AD41}"/>
          </ac:spMkLst>
        </pc:spChg>
        <pc:spChg chg="add mod">
          <ac:chgData name="Manish Sharma" userId="b799adb9ba789c8f" providerId="LiveId" clId="{90CB9923-C37D-4045-9063-5E975B845971}" dt="2022-01-19T09:52:55.305" v="1577" actId="20577"/>
          <ac:spMkLst>
            <pc:docMk/>
            <pc:sldMk cId="4119803830" sldId="359"/>
            <ac:spMk id="12" creationId="{01D0E541-3A18-471E-9E62-31CD62C9D088}"/>
          </ac:spMkLst>
        </pc:spChg>
        <pc:spChg chg="add mod">
          <ac:chgData name="Manish Sharma" userId="b799adb9ba789c8f" providerId="LiveId" clId="{90CB9923-C37D-4045-9063-5E975B845971}" dt="2022-01-19T09:53:03.801" v="1578" actId="1076"/>
          <ac:spMkLst>
            <pc:docMk/>
            <pc:sldMk cId="4119803830" sldId="359"/>
            <ac:spMk id="13" creationId="{16DCD502-CDF6-481C-BEDF-AB8870F0ECBA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5" creationId="{6A894EE1-C878-4A44-AB06-B807761664AC}"/>
          </ac:spMkLst>
        </pc:spChg>
        <pc:spChg chg="add mod">
          <ac:chgData name="Manish Sharma" userId="b799adb9ba789c8f" providerId="LiveId" clId="{90CB9923-C37D-4045-9063-5E975B845971}" dt="2022-01-19T09:55:57.084" v="1579"/>
          <ac:spMkLst>
            <pc:docMk/>
            <pc:sldMk cId="4119803830" sldId="359"/>
            <ac:spMk id="17" creationId="{9F01571F-693E-4168-BECB-D7A4AC545C54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19" creationId="{39464EC2-342A-49BE-8C0A-FA75330170EC}"/>
          </ac:spMkLst>
        </pc:spChg>
        <pc:spChg chg="add mod">
          <ac:chgData name="Manish Sharma" userId="b799adb9ba789c8f" providerId="LiveId" clId="{90CB9923-C37D-4045-9063-5E975B845971}" dt="2022-01-19T09:56:11.557" v="1580"/>
          <ac:spMkLst>
            <pc:docMk/>
            <pc:sldMk cId="4119803830" sldId="359"/>
            <ac:spMk id="21" creationId="{F8046B24-C6E9-4A95-ACB3-F8F7F7A735ED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4" creationId="{0FEA3F03-D007-4100-AE3D-3306C73CFD84}"/>
          </ac:spMkLst>
        </pc:spChg>
        <pc:spChg chg="add mod">
          <ac:chgData name="Manish Sharma" userId="b799adb9ba789c8f" providerId="LiveId" clId="{90CB9923-C37D-4045-9063-5E975B845971}" dt="2022-01-19T09:56:25.290" v="1581"/>
          <ac:spMkLst>
            <pc:docMk/>
            <pc:sldMk cId="4119803830" sldId="359"/>
            <ac:spMk id="25" creationId="{769600C6-45AD-48D9-8720-224B8292CD1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8" creationId="{7B6AAC05-4572-4210-8263-0062087543E8}"/>
          </ac:spMkLst>
        </pc:spChg>
        <pc:spChg chg="add mod">
          <ac:chgData name="Manish Sharma" userId="b799adb9ba789c8f" providerId="LiveId" clId="{90CB9923-C37D-4045-9063-5E975B845971}" dt="2022-01-19T09:56:43.405" v="1582"/>
          <ac:spMkLst>
            <pc:docMk/>
            <pc:sldMk cId="4119803830" sldId="359"/>
            <ac:spMk id="29" creationId="{EAACC4EF-EB23-4E9B-B396-2204C9811F8F}"/>
          </ac:spMkLst>
        </pc:sp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8" creationId="{4EE96212-F377-40D5-9244-2FE22FAE1387}"/>
          </ac:cxnSpMkLst>
        </pc:cxnChg>
        <pc:cxnChg chg="add mod">
          <ac:chgData name="Manish Sharma" userId="b799adb9ba789c8f" providerId="LiveId" clId="{90CB9923-C37D-4045-9063-5E975B845971}" dt="2022-01-19T09:52:39.873" v="1574"/>
          <ac:cxnSpMkLst>
            <pc:docMk/>
            <pc:sldMk cId="4119803830" sldId="359"/>
            <ac:cxnSpMk id="9" creationId="{00FDED1E-952D-4D2C-BC59-E0E6CCE65776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0" creationId="{AA029596-4994-4094-A4F1-528B642D67EE}"/>
          </ac:cxnSpMkLst>
        </pc:cxnChg>
        <pc:cxnChg chg="add mod">
          <ac:chgData name="Manish Sharma" userId="b799adb9ba789c8f" providerId="LiveId" clId="{90CB9923-C37D-4045-9063-5E975B845971}" dt="2022-01-19T09:52:51.650" v="1575"/>
          <ac:cxnSpMkLst>
            <pc:docMk/>
            <pc:sldMk cId="4119803830" sldId="359"/>
            <ac:cxnSpMk id="11" creationId="{7C8D7F79-C5A1-42F5-BCCA-0FC94AC78035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4" creationId="{401ED2DA-03CE-4372-A5FC-B4F499ABF3AD}"/>
          </ac:cxnSpMkLst>
        </pc:cxnChg>
        <pc:cxnChg chg="add mod">
          <ac:chgData name="Manish Sharma" userId="b799adb9ba789c8f" providerId="LiveId" clId="{90CB9923-C37D-4045-9063-5E975B845971}" dt="2022-01-19T09:55:57.084" v="1579"/>
          <ac:cxnSpMkLst>
            <pc:docMk/>
            <pc:sldMk cId="4119803830" sldId="359"/>
            <ac:cxnSpMk id="16" creationId="{8838B26C-9FB7-456C-B0B6-D9AA8549388C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18" creationId="{C3FE399C-2E4D-403F-9F2E-A2DFB319CF93}"/>
          </ac:cxnSpMkLst>
        </pc:cxnChg>
        <pc:cxnChg chg="add mod">
          <ac:chgData name="Manish Sharma" userId="b799adb9ba789c8f" providerId="LiveId" clId="{90CB9923-C37D-4045-9063-5E975B845971}" dt="2022-01-19T09:56:11.557" v="1580"/>
          <ac:cxnSpMkLst>
            <pc:docMk/>
            <pc:sldMk cId="4119803830" sldId="359"/>
            <ac:cxnSpMk id="20" creationId="{E145F461-A131-467E-A78C-346F02A92F85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2" creationId="{A8225D25-A8A2-47BB-A062-F39888C39CC4}"/>
          </ac:cxnSpMkLst>
        </pc:cxnChg>
        <pc:cxnChg chg="add mod">
          <ac:chgData name="Manish Sharma" userId="b799adb9ba789c8f" providerId="LiveId" clId="{90CB9923-C37D-4045-9063-5E975B845971}" dt="2022-01-19T09:56:25.290" v="1581"/>
          <ac:cxnSpMkLst>
            <pc:docMk/>
            <pc:sldMk cId="4119803830" sldId="359"/>
            <ac:cxnSpMk id="23" creationId="{045322F4-F42A-4981-BB62-86F8281D4CA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6" creationId="{20EB3612-28D9-4E56-A20D-E36E62AD6903}"/>
          </ac:cxnSpMkLst>
        </pc:cxnChg>
        <pc:cxnChg chg="add mod">
          <ac:chgData name="Manish Sharma" userId="b799adb9ba789c8f" providerId="LiveId" clId="{90CB9923-C37D-4045-9063-5E975B845971}" dt="2022-01-19T09:56:43.405" v="1582"/>
          <ac:cxnSpMkLst>
            <pc:docMk/>
            <pc:sldMk cId="4119803830" sldId="359"/>
            <ac:cxnSpMk id="27" creationId="{9F77D1AB-B5CD-41FF-8645-4270E5B2688C}"/>
          </ac:cxnSpMkLst>
        </pc:cxnChg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617090137" sldId="36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294796223" sldId="36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46350515" sldId="36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68869567" sldId="36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36067905" sldId="37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3178330498" sldId="372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747173488" sldId="40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956484382" sldId="41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257482258" sldId="413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3593098" sldId="414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092420744" sldId="415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659409853" sldId="416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911146554" sldId="417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2152274653" sldId="418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454361118" sldId="419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4275185108" sldId="420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107821572" sldId="421"/>
        </pc:sldMkLst>
      </pc:sldChg>
      <pc:sldChg chg="del">
        <pc:chgData name="Manish Sharma" userId="b799adb9ba789c8f" providerId="LiveId" clId="{90CB9923-C37D-4045-9063-5E975B845971}" dt="2022-01-17T03:23:30.348" v="7" actId="47"/>
        <pc:sldMkLst>
          <pc:docMk/>
          <pc:sldMk cId="733118567" sldId="422"/>
        </pc:sldMkLst>
      </pc:sldChg>
    </pc:docChg>
  </pc:docChgLst>
  <pc:docChgLst>
    <pc:chgData name="Manish Sharma" userId="b799adb9ba789c8f" providerId="LiveId" clId="{59696047-4BC6-4463-8263-6F7597EEFB88}"/>
    <pc:docChg chg="undo custSel addSld modSld">
      <pc:chgData name="Manish Sharma" userId="b799adb9ba789c8f" providerId="LiveId" clId="{59696047-4BC6-4463-8263-6F7597EEFB88}" dt="2023-04-04T07:23:59.451" v="49" actId="26606"/>
      <pc:docMkLst>
        <pc:docMk/>
      </pc:docMkLst>
      <pc:sldChg chg="modSp mod">
        <pc:chgData name="Manish Sharma" userId="b799adb9ba789c8f" providerId="LiveId" clId="{59696047-4BC6-4463-8263-6F7597EEFB88}" dt="2023-04-04T04:58:49.291" v="22" actId="20577"/>
        <pc:sldMkLst>
          <pc:docMk/>
          <pc:sldMk cId="2486061415" sldId="458"/>
        </pc:sldMkLst>
        <pc:spChg chg="mod">
          <ac:chgData name="Manish Sharma" userId="b799adb9ba789c8f" providerId="LiveId" clId="{59696047-4BC6-4463-8263-6F7597EEFB88}" dt="2023-04-04T04:58:49.291" v="22" actId="20577"/>
          <ac:spMkLst>
            <pc:docMk/>
            <pc:sldMk cId="2486061415" sldId="458"/>
            <ac:spMk id="3" creationId="{F14C3681-7541-31B3-3231-0E808AB6D855}"/>
          </ac:spMkLst>
        </pc:spChg>
      </pc:sldChg>
      <pc:sldChg chg="modSp mod">
        <pc:chgData name="Manish Sharma" userId="b799adb9ba789c8f" providerId="LiveId" clId="{59696047-4BC6-4463-8263-6F7597EEFB88}" dt="2023-03-21T05:29:14.065" v="1" actId="33524"/>
        <pc:sldMkLst>
          <pc:docMk/>
          <pc:sldMk cId="1403627280" sldId="534"/>
        </pc:sldMkLst>
        <pc:spChg chg="mod">
          <ac:chgData name="Manish Sharma" userId="b799adb9ba789c8f" providerId="LiveId" clId="{59696047-4BC6-4463-8263-6F7597EEFB88}" dt="2023-03-21T05:29:14.065" v="1" actId="33524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 setBg">
        <pc:chgData name="Manish Sharma" userId="b799adb9ba789c8f" providerId="LiveId" clId="{59696047-4BC6-4463-8263-6F7597EEFB88}" dt="2023-04-04T07:23:59.451" v="49" actId="26606"/>
        <pc:sldMkLst>
          <pc:docMk/>
          <pc:sldMk cId="191225590" sldId="540"/>
        </pc:sldMkLst>
        <pc:spChg chg="mo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" creationId="{83F79F8E-7B7D-476B-5900-C43C183A96BE}"/>
          </ac:spMkLst>
        </pc:spChg>
        <pc:spChg chg="del">
          <ac:chgData name="Manish Sharma" userId="b799adb9ba789c8f" providerId="LiveId" clId="{59696047-4BC6-4463-8263-6F7597EEFB88}" dt="2023-04-04T07:23:16.141" v="24"/>
          <ac:spMkLst>
            <pc:docMk/>
            <pc:sldMk cId="191225590" sldId="540"/>
            <ac:spMk id="3" creationId="{6D7878F8-0013-6919-01D2-55E27CBF7DFE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9" creationId="{9F2522D3-CDFC-ACB8-1D4A-DF2E51538453}"/>
          </ac:spMkLst>
        </pc:spChg>
        <pc:spChg chg="add del">
          <ac:chgData name="Manish Sharma" userId="b799adb9ba789c8f" providerId="LiveId" clId="{59696047-4BC6-4463-8263-6F7597EEFB88}" dt="2023-04-04T07:23:48.494" v="42" actId="26606"/>
          <ac:spMkLst>
            <pc:docMk/>
            <pc:sldMk cId="191225590" sldId="540"/>
            <ac:spMk id="10" creationId="{D4771268-CB57-404A-9271-370EB28F6090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2" creationId="{F13C74B1-5B17-4795-BED0-7140497B445A}"/>
          </ac:spMkLst>
        </pc:spChg>
        <pc:spChg chg="add del">
          <ac:chgData name="Manish Sharma" userId="b799adb9ba789c8f" providerId="LiveId" clId="{59696047-4BC6-4463-8263-6F7597EEFB88}" dt="2023-04-04T07:23:52.739" v="44" actId="26606"/>
          <ac:spMkLst>
            <pc:docMk/>
            <pc:sldMk cId="191225590" sldId="540"/>
            <ac:spMk id="14" creationId="{D4974D33-8DC5-464E-8C6D-BE58F0669C17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6" creationId="{22587ECF-85E9-4393-9D87-8EB6F3F6C208}"/>
          </ac:spMkLst>
        </pc:spChg>
        <pc:spChg chg="add del">
          <ac:chgData name="Manish Sharma" userId="b799adb9ba789c8f" providerId="LiveId" clId="{59696047-4BC6-4463-8263-6F7597EEFB88}" dt="2023-04-04T07:23:57.742" v="46" actId="26606"/>
          <ac:spMkLst>
            <pc:docMk/>
            <pc:sldMk cId="191225590" sldId="540"/>
            <ac:spMk id="17" creationId="{49F881A9-C045-4664-2D77-346B5F83E59B}"/>
          </ac:spMkLst>
        </pc:spChg>
        <pc:spChg chg="add del">
          <ac:chgData name="Manish Sharma" userId="b799adb9ba789c8f" providerId="LiveId" clId="{59696047-4BC6-4463-8263-6F7597EEFB88}" dt="2023-04-04T07:23:59.447" v="48" actId="26606"/>
          <ac:spMkLst>
            <pc:docMk/>
            <pc:sldMk cId="191225590" sldId="540"/>
            <ac:spMk id="19" creationId="{D12DDE76-C203-4047-9998-63900085B5E8}"/>
          </ac:spMkLst>
        </pc:spChg>
        <pc:spChg chg="add">
          <ac:chgData name="Manish Sharma" userId="b799adb9ba789c8f" providerId="LiveId" clId="{59696047-4BC6-4463-8263-6F7597EEFB88}" dt="2023-04-04T07:23:59.451" v="49" actId="26606"/>
          <ac:spMkLst>
            <pc:docMk/>
            <pc:sldMk cId="191225590" sldId="540"/>
            <ac:spMk id="21" creationId="{D4771268-CB57-404A-9271-370EB28F6090}"/>
          </ac:spMkLst>
        </pc:spChg>
        <pc:picChg chg="add mod">
          <ac:chgData name="Manish Sharma" userId="b799adb9ba789c8f" providerId="LiveId" clId="{59696047-4BC6-4463-8263-6F7597EEFB88}" dt="2023-04-04T07:23:59.451" v="49" actId="26606"/>
          <ac:picMkLst>
            <pc:docMk/>
            <pc:sldMk cId="191225590" sldId="540"/>
            <ac:picMk id="5" creationId="{96C61F31-D8A0-42FD-8C39-6D17A92193A9}"/>
          </ac:picMkLst>
        </pc:picChg>
      </pc:sldChg>
    </pc:docChg>
  </pc:docChgLst>
  <pc:docChgLst>
    <pc:chgData name="Manish Sharma" userId="b799adb9ba789c8f" providerId="LiveId" clId="{83B61706-642F-4234-8E8A-A9A57AFC15CE}"/>
    <pc:docChg chg="undo custSel addSld delSld modSld sldOrd">
      <pc:chgData name="Manish Sharma" userId="b799adb9ba789c8f" providerId="LiveId" clId="{83B61706-642F-4234-8E8A-A9A57AFC15CE}" dt="2023-02-21T12:24:48.734" v="1678"/>
      <pc:docMkLst>
        <pc:docMk/>
      </pc:docMkLst>
      <pc:sldChg chg="add del">
        <pc:chgData name="Manish Sharma" userId="b799adb9ba789c8f" providerId="LiveId" clId="{83B61706-642F-4234-8E8A-A9A57AFC15CE}" dt="2023-02-09T05:22:54.540" v="110"/>
        <pc:sldMkLst>
          <pc:docMk/>
          <pc:sldMk cId="131055686" sldId="26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863291219" sldId="266"/>
        </pc:sldMkLst>
      </pc:sldChg>
      <pc:sldChg chg="add del">
        <pc:chgData name="Manish Sharma" userId="b799adb9ba789c8f" providerId="LiveId" clId="{83B61706-642F-4234-8E8A-A9A57AFC15CE}" dt="2023-02-09T08:08:48.937" v="323"/>
        <pc:sldMkLst>
          <pc:docMk/>
          <pc:sldMk cId="1040551395" sldId="26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541853456" sldId="270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339964951" sldId="271"/>
        </pc:sldMkLst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1800526853" sldId="272"/>
        </pc:sldMkLst>
      </pc:sldChg>
      <pc:sldChg chg="add del">
        <pc:chgData name="Manish Sharma" userId="b799adb9ba789c8f" providerId="LiveId" clId="{83B61706-642F-4234-8E8A-A9A57AFC15CE}" dt="2023-02-10T11:30:49.161" v="368"/>
        <pc:sldMkLst>
          <pc:docMk/>
          <pc:sldMk cId="1331658581" sldId="273"/>
        </pc:sldMkLst>
      </pc:sldChg>
      <pc:sldChg chg="add del">
        <pc:chgData name="Manish Sharma" userId="b799adb9ba789c8f" providerId="LiveId" clId="{83B61706-642F-4234-8E8A-A9A57AFC15CE}" dt="2023-02-17T07:23:58.358" v="1088"/>
        <pc:sldMkLst>
          <pc:docMk/>
          <pc:sldMk cId="1937767460" sldId="276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2937149028" sldId="282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640020107" sldId="283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3936744458" sldId="284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1535532918" sldId="290"/>
        </pc:sldMkLst>
      </pc:sldChg>
      <pc:sldChg chg="add del">
        <pc:chgData name="Manish Sharma" userId="b799adb9ba789c8f" providerId="LiveId" clId="{83B61706-642F-4234-8E8A-A9A57AFC15CE}" dt="2023-02-17T07:50:30.837" v="1089"/>
        <pc:sldMkLst>
          <pc:docMk/>
          <pc:sldMk cId="927873483" sldId="291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4125748975" sldId="292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3776691465" sldId="296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2063019643" sldId="3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55469918" sldId="302"/>
        </pc:sldMkLst>
      </pc:sldChg>
      <pc:sldChg chg="addSp modSp new mod modClrScheme chgLayout">
        <pc:chgData name="Manish Sharma" userId="b799adb9ba789c8f" providerId="LiveId" clId="{83B61706-642F-4234-8E8A-A9A57AFC15CE}" dt="2023-02-09T05:01:24.334" v="9"/>
        <pc:sldMkLst>
          <pc:docMk/>
          <pc:sldMk cId="4118707530" sldId="302"/>
        </pc:sldMkLst>
        <pc:spChg chg="add mod">
          <ac:chgData name="Manish Sharma" userId="b799adb9ba789c8f" providerId="LiveId" clId="{83B61706-642F-4234-8E8A-A9A57AFC15CE}" dt="2023-02-09T04:59:52.844" v="3"/>
          <ac:spMkLst>
            <pc:docMk/>
            <pc:sldMk cId="4118707530" sldId="302"/>
            <ac:spMk id="2" creationId="{95650DBE-544C-CF4D-576B-07C76B7CED00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3" creationId="{A9A7E6B8-9E5C-E5D1-EBC3-1D53850ACDF9}"/>
          </ac:spMkLst>
        </pc:spChg>
        <pc:spChg chg="add mod">
          <ac:chgData name="Manish Sharma" userId="b799adb9ba789c8f" providerId="LiveId" clId="{83B61706-642F-4234-8E8A-A9A57AFC15CE}" dt="2023-02-09T05:00:01.644" v="4"/>
          <ac:spMkLst>
            <pc:docMk/>
            <pc:sldMk cId="4118707530" sldId="302"/>
            <ac:spMk id="4" creationId="{5C03FE06-E549-C858-3BEC-AED2EBD84213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6" creationId="{EBFA0041-E693-293B-C2A4-B4C509EDC55A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7" creationId="{B2E4222B-DC8C-D350-B239-BD26C1CAC6E4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9" creationId="{FF877801-C645-D0C2-C206-779C63296336}"/>
          </ac:spMkLst>
        </pc:spChg>
        <pc:spChg chg="mod">
          <ac:chgData name="Manish Sharma" userId="b799adb9ba789c8f" providerId="LiveId" clId="{83B61706-642F-4234-8E8A-A9A57AFC15CE}" dt="2023-02-09T05:00:12.330" v="5"/>
          <ac:spMkLst>
            <pc:docMk/>
            <pc:sldMk cId="4118707530" sldId="302"/>
            <ac:spMk id="10" creationId="{861C0401-265B-A411-4384-2024A702F59A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2" creationId="{B3101C91-622A-E3C6-BD50-B3D563E49E8B}"/>
          </ac:spMkLst>
        </pc:spChg>
        <pc:spChg chg="add mod">
          <ac:chgData name="Manish Sharma" userId="b799adb9ba789c8f" providerId="LiveId" clId="{83B61706-642F-4234-8E8A-A9A57AFC15CE}" dt="2023-02-09T05:00:28.556" v="6"/>
          <ac:spMkLst>
            <pc:docMk/>
            <pc:sldMk cId="4118707530" sldId="302"/>
            <ac:spMk id="14" creationId="{EA494AF5-4256-F004-EFA2-68280B4ACFC6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5" creationId="{5FD07B56-6C39-6507-04A1-F8B3E75591D3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6" creationId="{FFF171C6-19F9-2384-9C46-A03E3E8F4EFB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7" creationId="{8C8EB6BD-B163-F1BA-A97E-CB22CA83ADC1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8" creationId="{0B40DB57-75E7-D524-8279-FE2823D40EC4}"/>
          </ac:spMkLst>
        </pc:spChg>
        <pc:spChg chg="add mod">
          <ac:chgData name="Manish Sharma" userId="b799adb9ba789c8f" providerId="LiveId" clId="{83B61706-642F-4234-8E8A-A9A57AFC15CE}" dt="2023-02-09T05:00:37.515" v="7"/>
          <ac:spMkLst>
            <pc:docMk/>
            <pc:sldMk cId="4118707530" sldId="302"/>
            <ac:spMk id="19" creationId="{1E1F4BAE-2595-DFDE-25ED-444254029BA5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2" creationId="{16186963-9664-6997-6685-F9B20BCFD690}"/>
          </ac:spMkLst>
        </pc:spChg>
        <pc:spChg chg="add mod">
          <ac:chgData name="Manish Sharma" userId="b799adb9ba789c8f" providerId="LiveId" clId="{83B61706-642F-4234-8E8A-A9A57AFC15CE}" dt="2023-02-09T05:01:13.269" v="8"/>
          <ac:spMkLst>
            <pc:docMk/>
            <pc:sldMk cId="4118707530" sldId="302"/>
            <ac:spMk id="23" creationId="{47BA3D11-D3FF-9F3F-6666-4D1AD556CEF3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5" creationId="{338704C7-3012-2D09-9709-F354877B2B5D}"/>
          </ac:spMkLst>
        </pc:spChg>
        <pc:spChg chg="mod">
          <ac:chgData name="Manish Sharma" userId="b799adb9ba789c8f" providerId="LiveId" clId="{83B61706-642F-4234-8E8A-A9A57AFC15CE}" dt="2023-02-09T05:01:24.334" v="9"/>
          <ac:spMkLst>
            <pc:docMk/>
            <pc:sldMk cId="4118707530" sldId="302"/>
            <ac:spMk id="26" creationId="{08F49D5E-21DC-A365-E772-FE935ED71ED5}"/>
          </ac:spMkLst>
        </pc:s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5" creationId="{DF255A4D-1652-70B9-1080-D35696E2E6DD}"/>
          </ac:grpSpMkLst>
        </pc:grpChg>
        <pc:grpChg chg="add mod">
          <ac:chgData name="Manish Sharma" userId="b799adb9ba789c8f" providerId="LiveId" clId="{83B61706-642F-4234-8E8A-A9A57AFC15CE}" dt="2023-02-09T05:00:12.330" v="5"/>
          <ac:grpSpMkLst>
            <pc:docMk/>
            <pc:sldMk cId="4118707530" sldId="302"/>
            <ac:grpSpMk id="8" creationId="{25B8D9A9-4577-0211-A0A1-13CDB54A1F05}"/>
          </ac:grpSpMkLst>
        </pc:grpChg>
        <pc:grpChg chg="add mod">
          <ac:chgData name="Manish Sharma" userId="b799adb9ba789c8f" providerId="LiveId" clId="{83B61706-642F-4234-8E8A-A9A57AFC15CE}" dt="2023-02-09T05:01:24.334" v="9"/>
          <ac:grpSpMkLst>
            <pc:docMk/>
            <pc:sldMk cId="4118707530" sldId="302"/>
            <ac:grpSpMk id="24" creationId="{767BF8E3-FA50-A4D1-F652-DD323B3B4F2D}"/>
          </ac:grpSpMkLst>
        </pc:grp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1" creationId="{0A9346FF-CFEA-BBE4-DE32-75B67F2E11E8}"/>
          </ac:cxnSpMkLst>
        </pc:cxnChg>
        <pc:cxnChg chg="add mod">
          <ac:chgData name="Manish Sharma" userId="b799adb9ba789c8f" providerId="LiveId" clId="{83B61706-642F-4234-8E8A-A9A57AFC15CE}" dt="2023-02-09T05:00:28.556" v="6"/>
          <ac:cxnSpMkLst>
            <pc:docMk/>
            <pc:sldMk cId="4118707530" sldId="302"/>
            <ac:cxnSpMk id="13" creationId="{8C268A61-5856-2F34-D26E-E63522AD94EE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0" creationId="{7ACAD27D-FC0F-D4C0-21DD-BC87B354FF4D}"/>
          </ac:cxnSpMkLst>
        </pc:cxnChg>
        <pc:cxnChg chg="add mod">
          <ac:chgData name="Manish Sharma" userId="b799adb9ba789c8f" providerId="LiveId" clId="{83B61706-642F-4234-8E8A-A9A57AFC15CE}" dt="2023-02-09T05:01:13.269" v="8"/>
          <ac:cxnSpMkLst>
            <pc:docMk/>
            <pc:sldMk cId="4118707530" sldId="302"/>
            <ac:cxnSpMk id="21" creationId="{3E31C040-2888-05E8-5CFC-D40ECEBF0A0E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561168574" sldId="303"/>
        </pc:sldMkLst>
      </pc:sldChg>
      <pc:sldChg chg="addSp modSp new mod">
        <pc:chgData name="Manish Sharma" userId="b799adb9ba789c8f" providerId="LiveId" clId="{83B61706-642F-4234-8E8A-A9A57AFC15CE}" dt="2023-02-09T05:04:12.714" v="18"/>
        <pc:sldMkLst>
          <pc:docMk/>
          <pc:sldMk cId="1590007411" sldId="303"/>
        </pc:sldMkLst>
        <pc:spChg chg="mod">
          <ac:chgData name="Manish Sharma" userId="b799adb9ba789c8f" providerId="LiveId" clId="{83B61706-642F-4234-8E8A-A9A57AFC15CE}" dt="2023-02-09T05:02:14.744" v="11"/>
          <ac:spMkLst>
            <pc:docMk/>
            <pc:sldMk cId="1590007411" sldId="303"/>
            <ac:spMk id="2" creationId="{A1D144B6-E5FC-6001-CB7D-74B474BDFCB0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3" creationId="{D5465B5E-993A-AC13-8800-ED5E591F4728}"/>
          </ac:spMkLst>
        </pc:spChg>
        <pc:spChg chg="add mod">
          <ac:chgData name="Manish Sharma" userId="b799adb9ba789c8f" providerId="LiveId" clId="{83B61706-642F-4234-8E8A-A9A57AFC15CE}" dt="2023-02-09T05:02:24.452" v="12"/>
          <ac:spMkLst>
            <pc:docMk/>
            <pc:sldMk cId="1590007411" sldId="303"/>
            <ac:spMk id="4" creationId="{61F5F763-AE86-8DFC-96F3-84B267B7FB25}"/>
          </ac:spMkLst>
        </pc:spChg>
        <pc:spChg chg="add mod">
          <ac:chgData name="Manish Sharma" userId="b799adb9ba789c8f" providerId="LiveId" clId="{83B61706-642F-4234-8E8A-A9A57AFC15CE}" dt="2023-02-09T05:02:29.670" v="13"/>
          <ac:spMkLst>
            <pc:docMk/>
            <pc:sldMk cId="1590007411" sldId="303"/>
            <ac:spMk id="7" creationId="{FB54428E-D983-8EC4-CE15-BFA0F6C89CC4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9" creationId="{6BAA98E1-28DF-EA03-1742-7983C41CB5EA}"/>
          </ac:spMkLst>
        </pc:spChg>
        <pc:spChg chg="add mod">
          <ac:chgData name="Manish Sharma" userId="b799adb9ba789c8f" providerId="LiveId" clId="{83B61706-642F-4234-8E8A-A9A57AFC15CE}" dt="2023-02-09T05:02:38.543" v="14"/>
          <ac:spMkLst>
            <pc:docMk/>
            <pc:sldMk cId="1590007411" sldId="303"/>
            <ac:spMk id="11" creationId="{4E931CF8-5C23-597A-0BD8-617B5BD2C958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2" creationId="{E1F80DC2-553E-3946-4B25-1FCF4EEE645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3" creationId="{64F10AE5-83B2-CECF-9811-734A3D486F04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4" creationId="{3C607B07-7A69-2D68-28B2-FF000752B1E3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5" creationId="{AF2816A0-5F7D-9BD8-8C76-6617C420CF4C}"/>
          </ac:spMkLst>
        </pc:spChg>
        <pc:spChg chg="add mod">
          <ac:chgData name="Manish Sharma" userId="b799adb9ba789c8f" providerId="LiveId" clId="{83B61706-642F-4234-8E8A-A9A57AFC15CE}" dt="2023-02-09T05:02:47.454" v="15"/>
          <ac:spMkLst>
            <pc:docMk/>
            <pc:sldMk cId="1590007411" sldId="303"/>
            <ac:spMk id="16" creationId="{9834DFE6-C72B-46A5-0AB3-C985E2D8EFE1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8" creationId="{418C9617-6EF3-BBD3-014C-5F432C30C17E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19" creationId="{D4E09B92-1F0F-76AC-FCEF-F296BD67480C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1" creationId="{8F221A54-860E-BAF0-3874-BD1054863186}"/>
          </ac:spMkLst>
        </pc:spChg>
        <pc:spChg chg="mod">
          <ac:chgData name="Manish Sharma" userId="b799adb9ba789c8f" providerId="LiveId" clId="{83B61706-642F-4234-8E8A-A9A57AFC15CE}" dt="2023-02-09T05:03:08.381" v="16"/>
          <ac:spMkLst>
            <pc:docMk/>
            <pc:sldMk cId="1590007411" sldId="303"/>
            <ac:spMk id="22" creationId="{59B7D5A3-7DC7-A21E-8CCF-99EF182E8DF1}"/>
          </ac:spMkLst>
        </pc:spChg>
        <pc:spChg chg="add mod">
          <ac:chgData name="Manish Sharma" userId="b799adb9ba789c8f" providerId="LiveId" clId="{83B61706-642F-4234-8E8A-A9A57AFC15CE}" dt="2023-02-09T05:03:15.097" v="17"/>
          <ac:spMkLst>
            <pc:docMk/>
            <pc:sldMk cId="1590007411" sldId="303"/>
            <ac:spMk id="24" creationId="{1030F7B0-876A-CBC8-246B-5E7B79DB0721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6" creationId="{BB939051-AE32-8CCD-3E01-780D2A82E858}"/>
          </ac:spMkLst>
        </pc:spChg>
        <pc:spChg chg="add 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7" creationId="{B1D63684-AFB7-BE7B-A870-AF378575E0AF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29" creationId="{D05998E6-48D6-04FB-802E-B4B4CAC93308}"/>
          </ac:spMkLst>
        </pc:spChg>
        <pc:spChg chg="mod">
          <ac:chgData name="Manish Sharma" userId="b799adb9ba789c8f" providerId="LiveId" clId="{83B61706-642F-4234-8E8A-A9A57AFC15CE}" dt="2023-02-09T05:04:12.714" v="18"/>
          <ac:spMkLst>
            <pc:docMk/>
            <pc:sldMk cId="1590007411" sldId="303"/>
            <ac:spMk id="30" creationId="{AF697298-DD66-794C-D8F7-7F9117A38440}"/>
          </ac:spMkLst>
        </pc:s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17" creationId="{EB6F6BE6-8690-F09C-D65A-25FFE7F31D86}"/>
          </ac:grpSpMkLst>
        </pc:grpChg>
        <pc:grpChg chg="add mod">
          <ac:chgData name="Manish Sharma" userId="b799adb9ba789c8f" providerId="LiveId" clId="{83B61706-642F-4234-8E8A-A9A57AFC15CE}" dt="2023-02-09T05:03:08.381" v="16"/>
          <ac:grpSpMkLst>
            <pc:docMk/>
            <pc:sldMk cId="1590007411" sldId="303"/>
            <ac:grpSpMk id="20" creationId="{7B2D5257-8DA8-6C35-BF05-4E50F9C694E6}"/>
          </ac:grpSpMkLst>
        </pc:grpChg>
        <pc:grpChg chg="add mod">
          <ac:chgData name="Manish Sharma" userId="b799adb9ba789c8f" providerId="LiveId" clId="{83B61706-642F-4234-8E8A-A9A57AFC15CE}" dt="2023-02-09T05:04:12.714" v="18"/>
          <ac:grpSpMkLst>
            <pc:docMk/>
            <pc:sldMk cId="1590007411" sldId="303"/>
            <ac:grpSpMk id="28" creationId="{98FB9809-0BC8-F357-1EB4-6115BC47C3F8}"/>
          </ac:grpSpMkLst>
        </pc:grp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5" creationId="{063C9D90-DC8C-F738-B4B9-50CDD8A39BE2}"/>
          </ac:cxnSpMkLst>
        </pc:cxnChg>
        <pc:cxnChg chg="add mod">
          <ac:chgData name="Manish Sharma" userId="b799adb9ba789c8f" providerId="LiveId" clId="{83B61706-642F-4234-8E8A-A9A57AFC15CE}" dt="2023-02-09T05:02:24.452" v="12"/>
          <ac:cxnSpMkLst>
            <pc:docMk/>
            <pc:sldMk cId="1590007411" sldId="303"/>
            <ac:cxnSpMk id="6" creationId="{649DEDAF-E9B1-7400-E2DE-3E2F9551AA9F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8" creationId="{EFC253D3-D170-4B24-8C28-F0FF2153ED75}"/>
          </ac:cxnSpMkLst>
        </pc:cxnChg>
        <pc:cxnChg chg="add mod">
          <ac:chgData name="Manish Sharma" userId="b799adb9ba789c8f" providerId="LiveId" clId="{83B61706-642F-4234-8E8A-A9A57AFC15CE}" dt="2023-02-09T05:02:38.543" v="14"/>
          <ac:cxnSpMkLst>
            <pc:docMk/>
            <pc:sldMk cId="1590007411" sldId="303"/>
            <ac:cxnSpMk id="10" creationId="{0FDD33A8-C314-8895-CFD3-319C5D1CFC0F}"/>
          </ac:cxnSpMkLst>
        </pc:cxnChg>
        <pc:cxnChg chg="add mod">
          <ac:chgData name="Manish Sharma" userId="b799adb9ba789c8f" providerId="LiveId" clId="{83B61706-642F-4234-8E8A-A9A57AFC15CE}" dt="2023-02-09T05:03:08.381" v="16"/>
          <ac:cxnSpMkLst>
            <pc:docMk/>
            <pc:sldMk cId="1590007411" sldId="303"/>
            <ac:cxnSpMk id="23" creationId="{5AED3981-204F-6D5B-56B6-8FC6EDC9415A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25" creationId="{02CAB015-F166-6FAC-145B-EA0F36810005}"/>
          </ac:cxnSpMkLst>
        </pc:cxnChg>
        <pc:cxnChg chg="add mod">
          <ac:chgData name="Manish Sharma" userId="b799adb9ba789c8f" providerId="LiveId" clId="{83B61706-642F-4234-8E8A-A9A57AFC15CE}" dt="2023-02-09T05:04:12.714" v="18"/>
          <ac:cxnSpMkLst>
            <pc:docMk/>
            <pc:sldMk cId="1590007411" sldId="303"/>
            <ac:cxnSpMk id="31" creationId="{9EE5A587-05A9-FA87-D97B-003C42803456}"/>
          </ac:cxnSpMkLst>
        </pc:cxnChg>
      </pc:sldChg>
      <pc:sldChg chg="addSp modSp new mod">
        <pc:chgData name="Manish Sharma" userId="b799adb9ba789c8f" providerId="LiveId" clId="{83B61706-642F-4234-8E8A-A9A57AFC15CE}" dt="2023-02-09T05:06:34.075" v="31"/>
        <pc:sldMkLst>
          <pc:docMk/>
          <pc:sldMk cId="891707599" sldId="304"/>
        </pc:sldMkLst>
        <pc:spChg chg="mod">
          <ac:chgData name="Manish Sharma" userId="b799adb9ba789c8f" providerId="LiveId" clId="{83B61706-642F-4234-8E8A-A9A57AFC15CE}" dt="2023-02-09T05:04:44.121" v="20"/>
          <ac:spMkLst>
            <pc:docMk/>
            <pc:sldMk cId="891707599" sldId="304"/>
            <ac:spMk id="2" creationId="{E250E8F3-816F-C0A8-4C18-C6106B6AF7A6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3" creationId="{7A04C07D-4D5D-C42E-97AE-0AD6F92130DA}"/>
          </ac:spMkLst>
        </pc:spChg>
        <pc:spChg chg="add 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4" creationId="{5A5D8380-7DDC-4FCC-0F0C-EDEF7C19D906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9" creationId="{0ABF8BA8-9AF6-4929-3D16-E8B65AFF237F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0" creationId="{072D7DB6-4873-E717-B867-5C6819539370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2" creationId="{2BEAF867-76C5-3223-81DE-391F19F29D44}"/>
          </ac:spMkLst>
        </pc:spChg>
        <pc:spChg chg="mod">
          <ac:chgData name="Manish Sharma" userId="b799adb9ba789c8f" providerId="LiveId" clId="{83B61706-642F-4234-8E8A-A9A57AFC15CE}" dt="2023-02-09T05:05:06.314" v="21"/>
          <ac:spMkLst>
            <pc:docMk/>
            <pc:sldMk cId="891707599" sldId="304"/>
            <ac:spMk id="13" creationId="{F0868A15-7E0F-87A9-2834-D6C2FBA7FB65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5" creationId="{7608B962-9AC2-8C41-3A44-69AA7DE97A5C}"/>
          </ac:spMkLst>
        </pc:spChg>
        <pc:spChg chg="mod">
          <ac:chgData name="Manish Sharma" userId="b799adb9ba789c8f" providerId="LiveId" clId="{83B61706-642F-4234-8E8A-A9A57AFC15CE}" dt="2023-02-09T05:05:11.976" v="22"/>
          <ac:spMkLst>
            <pc:docMk/>
            <pc:sldMk cId="891707599" sldId="304"/>
            <ac:spMk id="16" creationId="{12890EC4-3374-2B93-F002-2FF8E838849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7" creationId="{5F8F5AE0-C489-2C81-2750-0FDB9750C88D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19" creationId="{38F6A259-529A-953A-CDC0-6C7B47E2840C}"/>
          </ac:spMkLst>
        </pc:spChg>
        <pc:spChg chg="add mod">
          <ac:chgData name="Manish Sharma" userId="b799adb9ba789c8f" providerId="LiveId" clId="{83B61706-642F-4234-8E8A-A9A57AFC15CE}" dt="2023-02-09T05:05:20.275" v="23"/>
          <ac:spMkLst>
            <pc:docMk/>
            <pc:sldMk cId="891707599" sldId="304"/>
            <ac:spMk id="21" creationId="{55D70321-D7F3-6A2E-E9F7-680999D46B71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2" creationId="{FD7212E5-EC5F-90AA-98C3-3BCECB5086C9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3" creationId="{FF998E9B-A323-3FC2-4303-57F11415089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4" creationId="{C94241BC-7DA6-4807-B5BD-F692EB89252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5" creationId="{929CA5F6-9B41-4A8E-C507-FDB00D39CD00}"/>
          </ac:spMkLst>
        </pc:spChg>
        <pc:spChg chg="add mod">
          <ac:chgData name="Manish Sharma" userId="b799adb9ba789c8f" providerId="LiveId" clId="{83B61706-642F-4234-8E8A-A9A57AFC15CE}" dt="2023-02-09T05:05:29.948" v="24"/>
          <ac:spMkLst>
            <pc:docMk/>
            <pc:sldMk cId="891707599" sldId="304"/>
            <ac:spMk id="26" creationId="{89875874-9A13-1EFE-4395-E69E8DD5E059}"/>
          </ac:spMkLst>
        </pc:spChg>
        <pc:spChg chg="add mod">
          <ac:chgData name="Manish Sharma" userId="b799adb9ba789c8f" providerId="LiveId" clId="{83B61706-642F-4234-8E8A-A9A57AFC15CE}" dt="2023-02-09T05:05:42.936" v="25"/>
          <ac:spMkLst>
            <pc:docMk/>
            <pc:sldMk cId="891707599" sldId="304"/>
            <ac:spMk id="27" creationId="{020F5C2B-A92B-3F03-9329-BEB50B8B6ABB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29" creationId="{B7B2995B-702D-707F-1CE0-8398B8189761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0" creationId="{27298F63-2853-5D93-58AA-86E10A0DCA0F}"/>
          </ac:spMkLst>
        </pc:spChg>
        <pc:spChg chg="add mod">
          <ac:chgData name="Manish Sharma" userId="b799adb9ba789c8f" providerId="LiveId" clId="{83B61706-642F-4234-8E8A-A9A57AFC15CE}" dt="2023-02-09T05:05:53.452" v="26"/>
          <ac:spMkLst>
            <pc:docMk/>
            <pc:sldMk cId="891707599" sldId="304"/>
            <ac:spMk id="32" creationId="{D868BB19-0FD2-73B3-EB06-57A502A5F4BD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4" creationId="{469C085E-F27C-8B7C-E188-8FF749C403C1}"/>
          </ac:spMkLst>
        </pc:spChg>
        <pc:spChg chg="mod">
          <ac:chgData name="Manish Sharma" userId="b799adb9ba789c8f" providerId="LiveId" clId="{83B61706-642F-4234-8E8A-A9A57AFC15CE}" dt="2023-02-09T05:06:02.346" v="27"/>
          <ac:spMkLst>
            <pc:docMk/>
            <pc:sldMk cId="891707599" sldId="304"/>
            <ac:spMk id="35" creationId="{ACDD1E62-D014-0FBE-6650-C0398C597FE2}"/>
          </ac:spMkLst>
        </pc:spChg>
        <pc:spChg chg="add mod">
          <ac:chgData name="Manish Sharma" userId="b799adb9ba789c8f" providerId="LiveId" clId="{83B61706-642F-4234-8E8A-A9A57AFC15CE}" dt="2023-02-09T05:06:34.075" v="31"/>
          <ac:spMkLst>
            <pc:docMk/>
            <pc:sldMk cId="891707599" sldId="304"/>
            <ac:spMk id="37" creationId="{8F9BB501-4BA3-88F1-46BA-06ECD8E70D55}"/>
          </ac:spMkLst>
        </pc:s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8" creationId="{373FE6C4-AC19-D1FF-843C-7593B63E3456}"/>
          </ac:grpSpMkLst>
        </pc:grpChg>
        <pc:grpChg chg="add mod">
          <ac:chgData name="Manish Sharma" userId="b799adb9ba789c8f" providerId="LiveId" clId="{83B61706-642F-4234-8E8A-A9A57AFC15CE}" dt="2023-02-09T05:05:06.314" v="21"/>
          <ac:grpSpMkLst>
            <pc:docMk/>
            <pc:sldMk cId="891707599" sldId="304"/>
            <ac:grpSpMk id="11" creationId="{1030729B-0C8B-EF84-37B1-107A2B20AEF8}"/>
          </ac:grpSpMkLst>
        </pc:grpChg>
        <pc:grpChg chg="add mod">
          <ac:chgData name="Manish Sharma" userId="b799adb9ba789c8f" providerId="LiveId" clId="{83B61706-642F-4234-8E8A-A9A57AFC15CE}" dt="2023-02-09T05:05:11.976" v="22"/>
          <ac:grpSpMkLst>
            <pc:docMk/>
            <pc:sldMk cId="891707599" sldId="304"/>
            <ac:grpSpMk id="14" creationId="{913EBE2F-7015-74B4-652E-4B4524F743E2}"/>
          </ac:grpSpMkLst>
        </pc:grpChg>
        <pc:grpChg chg="add mod">
          <ac:chgData name="Manish Sharma" userId="b799adb9ba789c8f" providerId="LiveId" clId="{83B61706-642F-4234-8E8A-A9A57AFC15CE}" dt="2023-02-09T05:06:02.346" v="27"/>
          <ac:grpSpMkLst>
            <pc:docMk/>
            <pc:sldMk cId="891707599" sldId="304"/>
            <ac:grpSpMk id="33" creationId="{7C6497A4-6DB7-760A-06C4-1481DA5D6E86}"/>
          </ac:grpSpMkLst>
        </pc:grpChg>
        <pc:picChg chg="add mod">
          <ac:chgData name="Manish Sharma" userId="b799adb9ba789c8f" providerId="LiveId" clId="{83B61706-642F-4234-8E8A-A9A57AFC15CE}" dt="2023-02-09T05:06:19.628" v="30" actId="1076"/>
          <ac:picMkLst>
            <pc:docMk/>
            <pc:sldMk cId="891707599" sldId="304"/>
            <ac:picMk id="36" creationId="{189DD93D-74A3-8DCE-4F10-41CC7CABA32F}"/>
          </ac:picMkLst>
        </pc:pic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5" creationId="{67B5B314-C8FD-5380-DF18-AF547E0EA16B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6" creationId="{2D90A004-7CAC-D4FE-735E-51FC927FF654}"/>
          </ac:cxnSpMkLst>
        </pc:cxnChg>
        <pc:cxnChg chg="add mod">
          <ac:chgData name="Manish Sharma" userId="b799adb9ba789c8f" providerId="LiveId" clId="{83B61706-642F-4234-8E8A-A9A57AFC15CE}" dt="2023-02-09T05:05:06.314" v="21"/>
          <ac:cxnSpMkLst>
            <pc:docMk/>
            <pc:sldMk cId="891707599" sldId="304"/>
            <ac:cxnSpMk id="7" creationId="{6CBB053D-B915-48EE-274E-FE16EDCFB23A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18" creationId="{5720510A-BD35-B1E7-7A88-5A7D5701AB67}"/>
          </ac:cxnSpMkLst>
        </pc:cxnChg>
        <pc:cxnChg chg="add mod">
          <ac:chgData name="Manish Sharma" userId="b799adb9ba789c8f" providerId="LiveId" clId="{83B61706-642F-4234-8E8A-A9A57AFC15CE}" dt="2023-02-09T05:05:20.275" v="23"/>
          <ac:cxnSpMkLst>
            <pc:docMk/>
            <pc:sldMk cId="891707599" sldId="304"/>
            <ac:cxnSpMk id="20" creationId="{80227D70-FA8A-3088-1747-B1C1B52570EC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28" creationId="{7CF314BB-D6C7-5CFD-4351-44FC76905234}"/>
          </ac:cxnSpMkLst>
        </pc:cxnChg>
        <pc:cxnChg chg="add mod">
          <ac:chgData name="Manish Sharma" userId="b799adb9ba789c8f" providerId="LiveId" clId="{83B61706-642F-4234-8E8A-A9A57AFC15CE}" dt="2023-02-09T05:05:53.452" v="26"/>
          <ac:cxnSpMkLst>
            <pc:docMk/>
            <pc:sldMk cId="891707599" sldId="304"/>
            <ac:cxnSpMk id="31" creationId="{69943508-2EF0-C111-55C5-AAAA6551F115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64903328" sldId="304"/>
        </pc:sldMkLst>
      </pc:sldChg>
      <pc:sldChg chg="addSp modSp new mod">
        <pc:chgData name="Manish Sharma" userId="b799adb9ba789c8f" providerId="LiveId" clId="{83B61706-642F-4234-8E8A-A9A57AFC15CE}" dt="2023-02-09T05:19:49.560" v="108"/>
        <pc:sldMkLst>
          <pc:docMk/>
          <pc:sldMk cId="827014379" sldId="305"/>
        </pc:sldMkLst>
        <pc:spChg chg="mod">
          <ac:chgData name="Manish Sharma" userId="b799adb9ba789c8f" providerId="LiveId" clId="{83B61706-642F-4234-8E8A-A9A57AFC15CE}" dt="2023-02-09T05:19:49.560" v="108"/>
          <ac:spMkLst>
            <pc:docMk/>
            <pc:sldMk cId="827014379" sldId="305"/>
            <ac:spMk id="2" creationId="{166228F0-6161-5560-BBAD-FE1FB2554A01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3" creationId="{0359CFF7-E099-7CF2-A17B-68C5C3E0CBE1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5" creationId="{49007BA1-B767-D77F-3E58-CCF6F174EA2E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6" creationId="{1E90FB4F-6F59-F971-8263-D3E157E98FAA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8" creationId="{1D44646B-8103-0E2B-F8FC-3B9540A64F16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9" creationId="{DBDBFBC7-3103-CBBD-1CB6-827748268744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0" creationId="{2A10EF38-8A3D-069E-D08E-4E7459E7708F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2" creationId="{2EF650FF-87C6-D9E4-647C-0C0C99147D37}"/>
          </ac:spMkLst>
        </pc:spChg>
        <pc:spChg chg="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3" creationId="{E8C2AD0A-73EC-058D-29EE-3EF25F17FEF5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4" creationId="{B2E7B00D-4D16-9735-64CF-9E1A76E5FE2D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5" creationId="{86B57A92-488B-C96A-32A5-9C7623EE5B7B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7" creationId="{CBE5B55A-D3AD-7E59-AD33-BE7DD3ED1299}"/>
          </ac:spMkLst>
        </pc:spChg>
        <pc:spChg chg="add mod">
          <ac:chgData name="Manish Sharma" userId="b799adb9ba789c8f" providerId="LiveId" clId="{83B61706-642F-4234-8E8A-A9A57AFC15CE}" dt="2023-02-09T05:16:24.497" v="33"/>
          <ac:spMkLst>
            <pc:docMk/>
            <pc:sldMk cId="827014379" sldId="305"/>
            <ac:spMk id="19" creationId="{2F415836-352D-F5D7-538D-DB16C50E65C8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0" creationId="{0F511768-1E0A-E235-7AC3-3AE68AC925C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1" creationId="{B7F0CB2E-9189-B07B-FDBD-C216B4F97A8E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2" creationId="{6722AB69-F71C-E691-0638-DB1ED5D06010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3" creationId="{EE688826-A6B2-17BB-43E8-BCAF74EDA727}"/>
          </ac:spMkLst>
        </pc:spChg>
        <pc:spChg chg="add mod">
          <ac:chgData name="Manish Sharma" userId="b799adb9ba789c8f" providerId="LiveId" clId="{83B61706-642F-4234-8E8A-A9A57AFC15CE}" dt="2023-02-09T05:16:34.330" v="34"/>
          <ac:spMkLst>
            <pc:docMk/>
            <pc:sldMk cId="827014379" sldId="305"/>
            <ac:spMk id="24" creationId="{26FD6CF0-B702-53F9-9432-E26829950A0B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5" creationId="{6AEC0E9A-3C58-FE4E-0614-950A74806880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8" creationId="{983248E4-E65B-9B64-FBD9-B2AE4437A04D}"/>
          </ac:spMkLst>
        </pc:spChg>
        <pc:spChg chg="add mod">
          <ac:chgData name="Manish Sharma" userId="b799adb9ba789c8f" providerId="LiveId" clId="{83B61706-642F-4234-8E8A-A9A57AFC15CE}" dt="2023-02-09T05:16:52.213" v="35"/>
          <ac:spMkLst>
            <pc:docMk/>
            <pc:sldMk cId="827014379" sldId="305"/>
            <ac:spMk id="29" creationId="{DE21311C-82BB-25C0-BBF7-0003CAE9C9AF}"/>
          </ac:spMkLst>
        </pc:spChg>
        <pc:spChg chg="add mod">
          <ac:chgData name="Manish Sharma" userId="b799adb9ba789c8f" providerId="LiveId" clId="{83B61706-642F-4234-8E8A-A9A57AFC15CE}" dt="2023-02-09T05:17:03.768" v="36"/>
          <ac:spMkLst>
            <pc:docMk/>
            <pc:sldMk cId="827014379" sldId="305"/>
            <ac:spMk id="31" creationId="{CB6E3809-BC33-A3D2-A7BD-17B6E3395B97}"/>
          </ac:spMkLst>
        </pc:spChg>
        <pc:spChg chg="add mod">
          <ac:chgData name="Manish Sharma" userId="b799adb9ba789c8f" providerId="LiveId" clId="{83B61706-642F-4234-8E8A-A9A57AFC15CE}" dt="2023-02-09T05:17:28.229" v="37"/>
          <ac:spMkLst>
            <pc:docMk/>
            <pc:sldMk cId="827014379" sldId="305"/>
            <ac:spMk id="33" creationId="{7D245F48-5EF7-3121-DF8A-F9E43BAF6A45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4" creationId="{BEACF3C7-B35D-DA8C-DFA3-915A20E48712}"/>
          </ac:spMkLst>
        </pc:spChg>
        <pc:spChg chg="add mod">
          <ac:chgData name="Manish Sharma" userId="b799adb9ba789c8f" providerId="LiveId" clId="{83B61706-642F-4234-8E8A-A9A57AFC15CE}" dt="2023-02-09T05:18:25.557" v="38"/>
          <ac:spMkLst>
            <pc:docMk/>
            <pc:sldMk cId="827014379" sldId="305"/>
            <ac:spMk id="35" creationId="{99226EFB-0EAE-F40B-0C23-665BD1D7E01B}"/>
          </ac:spMkLst>
        </pc:spChg>
        <pc:spChg chg="add mod">
          <ac:chgData name="Manish Sharma" userId="b799adb9ba789c8f" providerId="LiveId" clId="{83B61706-642F-4234-8E8A-A9A57AFC15CE}" dt="2023-02-09T05:19:22.892" v="107" actId="113"/>
          <ac:spMkLst>
            <pc:docMk/>
            <pc:sldMk cId="827014379" sldId="305"/>
            <ac:spMk id="37" creationId="{C4B2882B-56B8-31A1-85A9-4CE0032C9D66}"/>
          </ac:spMkLst>
        </pc:s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4" creationId="{F55F661B-4C67-D4A2-02E0-DDC043C192BD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7" creationId="{F1FA4A2C-E815-66DC-60EE-B86474ACB283}"/>
          </ac:grpSpMkLst>
        </pc:grpChg>
        <pc:grpChg chg="add mod">
          <ac:chgData name="Manish Sharma" userId="b799adb9ba789c8f" providerId="LiveId" clId="{83B61706-642F-4234-8E8A-A9A57AFC15CE}" dt="2023-02-09T05:16:24.497" v="33"/>
          <ac:grpSpMkLst>
            <pc:docMk/>
            <pc:sldMk cId="827014379" sldId="305"/>
            <ac:grpSpMk id="11" creationId="{D01ECE87-91F0-ACA0-B6BB-E890F8626B75}"/>
          </ac:grpSpMkLst>
        </pc:grpChg>
        <pc:picChg chg="add mod">
          <ac:chgData name="Manish Sharma" userId="b799adb9ba789c8f" providerId="LiveId" clId="{83B61706-642F-4234-8E8A-A9A57AFC15CE}" dt="2023-02-09T05:18:25.557" v="38"/>
          <ac:picMkLst>
            <pc:docMk/>
            <pc:sldMk cId="827014379" sldId="305"/>
            <ac:picMk id="36" creationId="{D543EC4C-23DE-AAAD-4E23-6E0BFCEA9474}"/>
          </ac:picMkLst>
        </pc:pic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6" creationId="{5FB3C744-6633-4844-8254-C133D23B69A6}"/>
          </ac:cxnSpMkLst>
        </pc:cxnChg>
        <pc:cxnChg chg="add mod">
          <ac:chgData name="Manish Sharma" userId="b799adb9ba789c8f" providerId="LiveId" clId="{83B61706-642F-4234-8E8A-A9A57AFC15CE}" dt="2023-02-09T05:16:24.497" v="33"/>
          <ac:cxnSpMkLst>
            <pc:docMk/>
            <pc:sldMk cId="827014379" sldId="305"/>
            <ac:cxnSpMk id="18" creationId="{E0DFF600-EA8C-56BB-74E5-A84A4C4656F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6" creationId="{99DCA472-3ABB-F020-C935-2C8C12C3C722}"/>
          </ac:cxnSpMkLst>
        </pc:cxnChg>
        <pc:cxnChg chg="add mod">
          <ac:chgData name="Manish Sharma" userId="b799adb9ba789c8f" providerId="LiveId" clId="{83B61706-642F-4234-8E8A-A9A57AFC15CE}" dt="2023-02-09T05:16:52.213" v="35"/>
          <ac:cxnSpMkLst>
            <pc:docMk/>
            <pc:sldMk cId="827014379" sldId="305"/>
            <ac:cxnSpMk id="27" creationId="{F9F9D10B-B746-532B-FFA7-3B06EE7CE65C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0" creationId="{9E555EC8-4EEF-4CFE-8E3B-6C68A7273628}"/>
          </ac:cxnSpMkLst>
        </pc:cxnChg>
        <pc:cxnChg chg="add mod">
          <ac:chgData name="Manish Sharma" userId="b799adb9ba789c8f" providerId="LiveId" clId="{83B61706-642F-4234-8E8A-A9A57AFC15CE}" dt="2023-02-09T05:17:03.768" v="36"/>
          <ac:cxnSpMkLst>
            <pc:docMk/>
            <pc:sldMk cId="827014379" sldId="305"/>
            <ac:cxnSpMk id="32" creationId="{3B0A0ECA-DEDE-BBA8-B605-6736CECA4284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98793778" sldId="305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343793836" sldId="30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2896957801" sldId="308"/>
        </pc:sldMkLst>
      </pc:sldChg>
      <pc:sldChg chg="modSp add del mod">
        <pc:chgData name="Manish Sharma" userId="b799adb9ba789c8f" providerId="LiveId" clId="{83B61706-642F-4234-8E8A-A9A57AFC15CE}" dt="2023-02-10T04:51:32.796" v="327" actId="207"/>
        <pc:sldMkLst>
          <pc:docMk/>
          <pc:sldMk cId="3905909107" sldId="310"/>
        </pc:sldMkLst>
        <pc:spChg chg="mod">
          <ac:chgData name="Manish Sharma" userId="b799adb9ba789c8f" providerId="LiveId" clId="{83B61706-642F-4234-8E8A-A9A57AFC15CE}" dt="2023-02-10T04:51:32.796" v="327" actId="207"/>
          <ac:spMkLst>
            <pc:docMk/>
            <pc:sldMk cId="3905909107" sldId="310"/>
            <ac:spMk id="3" creationId="{EF9B0E31-A60A-4A47-B1E9-F174A2E65C1A}"/>
          </ac:spMkLst>
        </pc:spChg>
      </pc:sldChg>
      <pc:sldChg chg="add del">
        <pc:chgData name="Manish Sharma" userId="b799adb9ba789c8f" providerId="LiveId" clId="{83B61706-642F-4234-8E8A-A9A57AFC15CE}" dt="2023-02-10T06:36:17.249" v="331"/>
        <pc:sldMkLst>
          <pc:docMk/>
          <pc:sldMk cId="3363675506" sldId="312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401202457" sldId="315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495837008" sldId="316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729508330" sldId="317"/>
        </pc:sldMkLst>
      </pc:sldChg>
      <pc:sldChg chg="add del">
        <pc:chgData name="Manish Sharma" userId="b799adb9ba789c8f" providerId="LiveId" clId="{83B61706-642F-4234-8E8A-A9A57AFC15CE}" dt="2023-02-10T04:33:36.263" v="325"/>
        <pc:sldMkLst>
          <pc:docMk/>
          <pc:sldMk cId="3730346979" sldId="31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3305835573" sldId="3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973237833" sldId="321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33844631" sldId="322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5633748" sldId="323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625194412" sldId="324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492403978" sldId="325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2388020248" sldId="3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55042921" sldId="327"/>
        </pc:sldMkLst>
      </pc:sldChg>
      <pc:sldChg chg="add del">
        <pc:chgData name="Manish Sharma" userId="b799adb9ba789c8f" providerId="LiveId" clId="{83B61706-642F-4234-8E8A-A9A57AFC15CE}" dt="2023-02-10T11:27:40.060" v="340"/>
        <pc:sldMkLst>
          <pc:docMk/>
          <pc:sldMk cId="3819615658" sldId="330"/>
        </pc:sldMkLst>
      </pc:sldChg>
      <pc:sldChg chg="add del">
        <pc:chgData name="Manish Sharma" userId="b799adb9ba789c8f" providerId="LiveId" clId="{83B61706-642F-4234-8E8A-A9A57AFC15CE}" dt="2023-02-10T11:51:41.677" v="369"/>
        <pc:sldMkLst>
          <pc:docMk/>
          <pc:sldMk cId="1872235650" sldId="331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4165250704" sldId="333"/>
        </pc:sldMkLst>
      </pc:sldChg>
      <pc:sldChg chg="add del">
        <pc:chgData name="Manish Sharma" userId="b799adb9ba789c8f" providerId="LiveId" clId="{83B61706-642F-4234-8E8A-A9A57AFC15CE}" dt="2023-02-10T11:18:22.307" v="338"/>
        <pc:sldMkLst>
          <pc:docMk/>
          <pc:sldMk cId="389683339" sldId="334"/>
        </pc:sldMkLst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599601856" sldId="336"/>
        </pc:sldMkLst>
      </pc:sldChg>
      <pc:sldChg chg="add del">
        <pc:chgData name="Manish Sharma" userId="b799adb9ba789c8f" providerId="LiveId" clId="{83B61706-642F-4234-8E8A-A9A57AFC15CE}" dt="2023-02-10T05:46:59.352" v="329"/>
        <pc:sldMkLst>
          <pc:docMk/>
          <pc:sldMk cId="326244009" sldId="338"/>
        </pc:sldMkLst>
      </pc:sldChg>
      <pc:sldChg chg="add del">
        <pc:chgData name="Manish Sharma" userId="b799adb9ba789c8f" providerId="LiveId" clId="{83B61706-642F-4234-8E8A-A9A57AFC15CE}" dt="2023-02-10T05:04:13.825" v="328"/>
        <pc:sldMkLst>
          <pc:docMk/>
          <pc:sldMk cId="914836995" sldId="339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2737212266" sldId="340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876232458" sldId="341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1083906838" sldId="344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213827792" sldId="345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1923206056" sldId="346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793334372" sldId="347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3976377021" sldId="349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857248363" sldId="352"/>
        </pc:sldMkLst>
      </pc:sldChg>
      <pc:sldChg chg="add del">
        <pc:chgData name="Manish Sharma" userId="b799adb9ba789c8f" providerId="LiveId" clId="{83B61706-642F-4234-8E8A-A9A57AFC15CE}" dt="2023-02-10T12:24:10.615" v="370"/>
        <pc:sldMkLst>
          <pc:docMk/>
          <pc:sldMk cId="2744805497" sldId="353"/>
        </pc:sldMkLst>
      </pc:sldChg>
      <pc:sldChg chg="add del">
        <pc:chgData name="Manish Sharma" userId="b799adb9ba789c8f" providerId="LiveId" clId="{83B61706-642F-4234-8E8A-A9A57AFC15CE}" dt="2023-02-21T12:12:43.011" v="1660"/>
        <pc:sldMkLst>
          <pc:docMk/>
          <pc:sldMk cId="3543660359" sldId="35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237243737" sldId="35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787089593" sldId="358"/>
        </pc:sldMkLst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972214110" sldId="360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14910419" sldId="379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486550458" sldId="383"/>
        </pc:sldMkLst>
      </pc:sldChg>
      <pc:sldChg chg="add del">
        <pc:chgData name="Manish Sharma" userId="b799adb9ba789c8f" providerId="LiveId" clId="{83B61706-642F-4234-8E8A-A9A57AFC15CE}" dt="2023-02-11T11:36:26.749" v="528"/>
        <pc:sldMkLst>
          <pc:docMk/>
          <pc:sldMk cId="1424805398" sldId="384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1239693065" sldId="386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2331089218" sldId="387"/>
        </pc:sldMkLst>
      </pc:sldChg>
      <pc:sldChg chg="add del">
        <pc:chgData name="Manish Sharma" userId="b799adb9ba789c8f" providerId="LiveId" clId="{83B61706-642F-4234-8E8A-A9A57AFC15CE}" dt="2023-02-11T11:36:40.613" v="529"/>
        <pc:sldMkLst>
          <pc:docMk/>
          <pc:sldMk cId="940231496" sldId="388"/>
        </pc:sldMkLst>
      </pc:sldChg>
      <pc:sldChg chg="add del">
        <pc:chgData name="Manish Sharma" userId="b799adb9ba789c8f" providerId="LiveId" clId="{83B61706-642F-4234-8E8A-A9A57AFC15CE}" dt="2023-02-17T10:41:29.966" v="1092"/>
        <pc:sldMkLst>
          <pc:docMk/>
          <pc:sldMk cId="2204562738" sldId="392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694169232" sldId="395"/>
        </pc:sldMkLst>
      </pc:sldChg>
      <pc:sldChg chg="add del">
        <pc:chgData name="Manish Sharma" userId="b799adb9ba789c8f" providerId="LiveId" clId="{83B61706-642F-4234-8E8A-A9A57AFC15CE}" dt="2023-02-17T11:42:21.809" v="1095"/>
        <pc:sldMkLst>
          <pc:docMk/>
          <pc:sldMk cId="3920928659" sldId="396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3923253326" sldId="399"/>
        </pc:sldMkLst>
      </pc:sldChg>
      <pc:sldChg chg="add del">
        <pc:chgData name="Manish Sharma" userId="b799adb9ba789c8f" providerId="LiveId" clId="{83B61706-642F-4234-8E8A-A9A57AFC15CE}" dt="2023-02-18T08:31:56.405" v="1633"/>
        <pc:sldMkLst>
          <pc:docMk/>
          <pc:sldMk cId="1859098652" sldId="400"/>
        </pc:sldMkLst>
      </pc:sldChg>
      <pc:sldChg chg="add del">
        <pc:chgData name="Manish Sharma" userId="b799adb9ba789c8f" providerId="LiveId" clId="{83B61706-642F-4234-8E8A-A9A57AFC15CE}" dt="2023-02-18T09:40:57.384" v="1634"/>
        <pc:sldMkLst>
          <pc:docMk/>
          <pc:sldMk cId="2486780815" sldId="401"/>
        </pc:sldMkLst>
      </pc:sldChg>
      <pc:sldChg chg="add del">
        <pc:chgData name="Manish Sharma" userId="b799adb9ba789c8f" providerId="LiveId" clId="{83B61706-642F-4234-8E8A-A9A57AFC15CE}" dt="2023-02-18T09:43:50.380" v="1635"/>
        <pc:sldMkLst>
          <pc:docMk/>
          <pc:sldMk cId="2478318775" sldId="402"/>
        </pc:sldMkLst>
      </pc:sldChg>
      <pc:sldChg chg="add del">
        <pc:chgData name="Manish Sharma" userId="b799adb9ba789c8f" providerId="LiveId" clId="{83B61706-642F-4234-8E8A-A9A57AFC15CE}" dt="2023-02-21T10:59:07.368" v="1652"/>
        <pc:sldMkLst>
          <pc:docMk/>
          <pc:sldMk cId="1747891241" sldId="405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2747173488" sldId="408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956484382" sldId="410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2092420744" sldId="41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659409853" sldId="416"/>
        </pc:sldMkLst>
      </pc:sldChg>
      <pc:sldChg chg="add del">
        <pc:chgData name="Manish Sharma" userId="b799adb9ba789c8f" providerId="LiveId" clId="{83B61706-642F-4234-8E8A-A9A57AFC15CE}" dt="2023-02-11T06:21:33.226" v="421"/>
        <pc:sldMkLst>
          <pc:docMk/>
          <pc:sldMk cId="1426255416" sldId="419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4275185108" sldId="420"/>
        </pc:sldMkLst>
      </pc:sldChg>
      <pc:sldChg chg="add del">
        <pc:chgData name="Manish Sharma" userId="b799adb9ba789c8f" providerId="LiveId" clId="{83B61706-642F-4234-8E8A-A9A57AFC15CE}" dt="2023-02-10T08:18:35.177" v="333"/>
        <pc:sldMkLst>
          <pc:docMk/>
          <pc:sldMk cId="107821572" sldId="421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543228366" sldId="422"/>
        </pc:sldMkLst>
      </pc:sldChg>
      <pc:sldChg chg="add del">
        <pc:chgData name="Manish Sharma" userId="b799adb9ba789c8f" providerId="LiveId" clId="{83B61706-642F-4234-8E8A-A9A57AFC15CE}" dt="2023-02-11T09:31:33.381" v="497"/>
        <pc:sldMkLst>
          <pc:docMk/>
          <pc:sldMk cId="2451827515" sldId="423"/>
        </pc:sldMkLst>
      </pc:sldChg>
      <pc:sldChg chg="add">
        <pc:chgData name="Manish Sharma" userId="b799adb9ba789c8f" providerId="LiveId" clId="{83B61706-642F-4234-8E8A-A9A57AFC15CE}" dt="2023-02-10T08:23:53.595" v="334"/>
        <pc:sldMkLst>
          <pc:docMk/>
          <pc:sldMk cId="2259310618" sldId="426"/>
        </pc:sldMkLst>
      </pc:sldChg>
      <pc:sldChg chg="add del">
        <pc:chgData name="Manish Sharma" userId="b799adb9ba789c8f" providerId="LiveId" clId="{83B61706-642F-4234-8E8A-A9A57AFC15CE}" dt="2023-02-10T08:35:39.318" v="335"/>
        <pc:sldMkLst>
          <pc:docMk/>
          <pc:sldMk cId="860196464" sldId="433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3333941658" sldId="434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92172318" sldId="435"/>
        </pc:sldMkLst>
      </pc:sldChg>
      <pc:sldChg chg="add del">
        <pc:chgData name="Manish Sharma" userId="b799adb9ba789c8f" providerId="LiveId" clId="{83B61706-642F-4234-8E8A-A9A57AFC15CE}" dt="2023-02-18T08:20:01.751" v="1606"/>
        <pc:sldMkLst>
          <pc:docMk/>
          <pc:sldMk cId="2424590513" sldId="438"/>
        </pc:sldMkLst>
      </pc:sldChg>
      <pc:sldChg chg="add del">
        <pc:chgData name="Manish Sharma" userId="b799adb9ba789c8f" providerId="LiveId" clId="{83B61706-642F-4234-8E8A-A9A57AFC15CE}" dt="2023-02-21T12:14:49.308" v="1661"/>
        <pc:sldMkLst>
          <pc:docMk/>
          <pc:sldMk cId="4182215369" sldId="443"/>
        </pc:sldMkLst>
      </pc:sldChg>
      <pc:sldChg chg="modSp add del mod">
        <pc:chgData name="Manish Sharma" userId="b799adb9ba789c8f" providerId="LiveId" clId="{83B61706-642F-4234-8E8A-A9A57AFC15CE}" dt="2023-02-21T12:16:05.644" v="1663" actId="207"/>
        <pc:sldMkLst>
          <pc:docMk/>
          <pc:sldMk cId="1412042572" sldId="444"/>
        </pc:sldMkLst>
        <pc:spChg chg="mod">
          <ac:chgData name="Manish Sharma" userId="b799adb9ba789c8f" providerId="LiveId" clId="{83B61706-642F-4234-8E8A-A9A57AFC15CE}" dt="2023-02-21T12:16:05.644" v="1663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83B61706-642F-4234-8E8A-A9A57AFC15CE}" dt="2023-02-21T12:15:57.092" v="1662"/>
        <pc:sldMkLst>
          <pc:docMk/>
          <pc:sldMk cId="1755021175" sldId="446"/>
        </pc:sldMkLst>
      </pc:sldChg>
      <pc:sldChg chg="add del">
        <pc:chgData name="Manish Sharma" userId="b799adb9ba789c8f" providerId="LiveId" clId="{83B61706-642F-4234-8E8A-A9A57AFC15CE}" dt="2023-02-09T05:22:20.502" v="109"/>
        <pc:sldMkLst>
          <pc:docMk/>
          <pc:sldMk cId="2232520977" sldId="451"/>
        </pc:sldMkLst>
      </pc:sldChg>
      <pc:sldChg chg="modSp add del mod">
        <pc:chgData name="Manish Sharma" userId="b799adb9ba789c8f" providerId="LiveId" clId="{83B61706-642F-4234-8E8A-A9A57AFC15CE}" dt="2023-02-09T05:23:18.700" v="116" actId="20577"/>
        <pc:sldMkLst>
          <pc:docMk/>
          <pc:sldMk cId="721619654" sldId="453"/>
        </pc:sldMkLst>
        <pc:spChg chg="mod">
          <ac:chgData name="Manish Sharma" userId="b799adb9ba789c8f" providerId="LiveId" clId="{83B61706-642F-4234-8E8A-A9A57AFC15CE}" dt="2023-02-09T05:23:18.700" v="116" actId="20577"/>
          <ac:spMkLst>
            <pc:docMk/>
            <pc:sldMk cId="721619654" sldId="453"/>
            <ac:spMk id="2" creationId="{A6C1BEA8-3274-8FFC-3E9B-9FE973B76EBB}"/>
          </ac:spMkLst>
        </pc:spChg>
      </pc:sldChg>
      <pc:sldChg chg="addSp delSp modSp new mod setBg">
        <pc:chgData name="Manish Sharma" userId="b799adb9ba789c8f" providerId="LiveId" clId="{83B61706-642F-4234-8E8A-A9A57AFC15CE}" dt="2023-02-09T05:35:00.762" v="122" actId="26606"/>
        <pc:sldMkLst>
          <pc:docMk/>
          <pc:sldMk cId="755159816" sldId="454"/>
        </pc:sldMkLst>
        <pc:spChg chg="del mod">
          <ac:chgData name="Manish Sharma" userId="b799adb9ba789c8f" providerId="LiveId" clId="{83B61706-642F-4234-8E8A-A9A57AFC15CE}" dt="2023-02-09T05:34:57.076" v="121" actId="478"/>
          <ac:spMkLst>
            <pc:docMk/>
            <pc:sldMk cId="755159816" sldId="454"/>
            <ac:spMk id="2" creationId="{C248F95E-2D67-13AC-11CE-C030AF8A3475}"/>
          </ac:spMkLst>
        </pc:spChg>
        <pc:spChg chg="del">
          <ac:chgData name="Manish Sharma" userId="b799adb9ba789c8f" providerId="LiveId" clId="{83B61706-642F-4234-8E8A-A9A57AFC15CE}" dt="2023-02-09T05:34:51.663" v="118"/>
          <ac:spMkLst>
            <pc:docMk/>
            <pc:sldMk cId="755159816" sldId="454"/>
            <ac:spMk id="3" creationId="{FA51094F-5B46-B1B5-3172-722C8494418C}"/>
          </ac:spMkLst>
        </pc:spChg>
        <pc:picChg chg="add mod">
          <ac:chgData name="Manish Sharma" userId="b799adb9ba789c8f" providerId="LiveId" clId="{83B61706-642F-4234-8E8A-A9A57AFC15CE}" dt="2023-02-09T05:35:00.762" v="122" actId="26606"/>
          <ac:picMkLst>
            <pc:docMk/>
            <pc:sldMk cId="755159816" sldId="454"/>
            <ac:picMk id="5" creationId="{779B9936-2386-B86A-34FF-100F059AC31E}"/>
          </ac:picMkLst>
        </pc:pic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87687427" sldId="454"/>
        </pc:sldMkLst>
      </pc:sldChg>
      <pc:sldChg chg="add del">
        <pc:chgData name="Manish Sharma" userId="b799adb9ba789c8f" providerId="LiveId" clId="{83B61706-642F-4234-8E8A-A9A57AFC15CE}" dt="2023-02-09T05:58:07.299" v="123"/>
        <pc:sldMkLst>
          <pc:docMk/>
          <pc:sldMk cId="1185307111" sldId="455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4205991571" sldId="457"/>
        </pc:sldMkLst>
      </pc:sldChg>
      <pc:sldChg chg="add del">
        <pc:chgData name="Manish Sharma" userId="b799adb9ba789c8f" providerId="LiveId" clId="{83B61706-642F-4234-8E8A-A9A57AFC15CE}" dt="2023-02-09T06:36:43.677" v="133"/>
        <pc:sldMkLst>
          <pc:docMk/>
          <pc:sldMk cId="2486061415" sldId="458"/>
        </pc:sldMkLst>
      </pc:sldChg>
      <pc:sldChg chg="modSp add del mod">
        <pc:chgData name="Manish Sharma" userId="b799adb9ba789c8f" providerId="LiveId" clId="{83B61706-642F-4234-8E8A-A9A57AFC15CE}" dt="2023-02-09T06:33:29.982" v="131" actId="20577"/>
        <pc:sldMkLst>
          <pc:docMk/>
          <pc:sldMk cId="3558497055" sldId="459"/>
        </pc:sldMkLst>
        <pc:spChg chg="mod">
          <ac:chgData name="Manish Sharma" userId="b799adb9ba789c8f" providerId="LiveId" clId="{83B61706-642F-4234-8E8A-A9A57AFC15CE}" dt="2023-02-09T06:33:29.982" v="131" actId="20577"/>
          <ac:spMkLst>
            <pc:docMk/>
            <pc:sldMk cId="3558497055" sldId="459"/>
            <ac:spMk id="2" creationId="{7FFCFAFA-9071-78C8-9B41-8E5241550FBE}"/>
          </ac:spMkLst>
        </pc:spChg>
      </pc:sldChg>
      <pc:sldChg chg="add del">
        <pc:chgData name="Manish Sharma" userId="b799adb9ba789c8f" providerId="LiveId" clId="{83B61706-642F-4234-8E8A-A9A57AFC15CE}" dt="2023-02-09T07:19:34.502" v="192"/>
        <pc:sldMkLst>
          <pc:docMk/>
          <pc:sldMk cId="2550034210" sldId="460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1759732001" sldId="461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3255217092" sldId="462"/>
        </pc:sldMkLst>
      </pc:sldChg>
      <pc:sldChg chg="add del">
        <pc:chgData name="Manish Sharma" userId="b799adb9ba789c8f" providerId="LiveId" clId="{83B61706-642F-4234-8E8A-A9A57AFC15CE}" dt="2023-02-09T10:19:14.134" v="324"/>
        <pc:sldMkLst>
          <pc:docMk/>
          <pc:sldMk cId="1745736043" sldId="463"/>
        </pc:sldMkLst>
      </pc:sldChg>
      <pc:sldChg chg="add del">
        <pc:chgData name="Manish Sharma" userId="b799adb9ba789c8f" providerId="LiveId" clId="{83B61706-642F-4234-8E8A-A9A57AFC15CE}" dt="2023-02-10T06:09:26.643" v="330"/>
        <pc:sldMkLst>
          <pc:docMk/>
          <pc:sldMk cId="2451713000" sldId="464"/>
        </pc:sldMkLst>
      </pc:sldChg>
      <pc:sldChg chg="add del">
        <pc:chgData name="Manish Sharma" userId="b799adb9ba789c8f" providerId="LiveId" clId="{83B61706-642F-4234-8E8A-A9A57AFC15CE}" dt="2023-02-10T11:16:02.748" v="337"/>
        <pc:sldMkLst>
          <pc:docMk/>
          <pc:sldMk cId="443152461" sldId="465"/>
        </pc:sldMkLst>
      </pc:sldChg>
      <pc:sldChg chg="add del">
        <pc:chgData name="Manish Sharma" userId="b799adb9ba789c8f" providerId="LiveId" clId="{83B61706-642F-4234-8E8A-A9A57AFC15CE}" dt="2023-02-10T11:26:51.194" v="339"/>
        <pc:sldMkLst>
          <pc:docMk/>
          <pc:sldMk cId="3653811040" sldId="468"/>
        </pc:sldMkLst>
      </pc:sldChg>
      <pc:sldChg chg="add del">
        <pc:chgData name="Manish Sharma" userId="b799adb9ba789c8f" providerId="LiveId" clId="{83B61706-642F-4234-8E8A-A9A57AFC15CE}" dt="2023-02-11T04:48:09.291" v="372"/>
        <pc:sldMkLst>
          <pc:docMk/>
          <pc:sldMk cId="250440974" sldId="469"/>
        </pc:sldMkLst>
      </pc:sldChg>
      <pc:sldChg chg="add del">
        <pc:chgData name="Manish Sharma" userId="b799adb9ba789c8f" providerId="LiveId" clId="{83B61706-642F-4234-8E8A-A9A57AFC15CE}" dt="2023-02-09T05:58:42.350" v="124"/>
        <pc:sldMkLst>
          <pc:docMk/>
          <pc:sldMk cId="3052745591" sldId="473"/>
        </pc:sldMkLst>
      </pc:sldChg>
      <pc:sldChg chg="add del">
        <pc:chgData name="Manish Sharma" userId="b799adb9ba789c8f" providerId="LiveId" clId="{83B61706-642F-4234-8E8A-A9A57AFC15CE}" dt="2023-02-09T06:35:11.798" v="132"/>
        <pc:sldMkLst>
          <pc:docMk/>
          <pc:sldMk cId="2211863049" sldId="474"/>
        </pc:sldMkLst>
      </pc:sldChg>
      <pc:sldChg chg="modSp new mod">
        <pc:chgData name="Manish Sharma" userId="b799adb9ba789c8f" providerId="LiveId" clId="{83B61706-642F-4234-8E8A-A9A57AFC15CE}" dt="2023-02-09T07:19:08.450" v="191" actId="15"/>
        <pc:sldMkLst>
          <pc:docMk/>
          <pc:sldMk cId="1807450965" sldId="475"/>
        </pc:sldMkLst>
        <pc:spChg chg="mod">
          <ac:chgData name="Manish Sharma" userId="b799adb9ba789c8f" providerId="LiveId" clId="{83B61706-642F-4234-8E8A-A9A57AFC15CE}" dt="2023-02-09T07:16:14.161" v="157" actId="20577"/>
          <ac:spMkLst>
            <pc:docMk/>
            <pc:sldMk cId="1807450965" sldId="475"/>
            <ac:spMk id="2" creationId="{28842476-4D01-B0DD-C9F8-F1BADF646070}"/>
          </ac:spMkLst>
        </pc:spChg>
        <pc:spChg chg="mod">
          <ac:chgData name="Manish Sharma" userId="b799adb9ba789c8f" providerId="LiveId" clId="{83B61706-642F-4234-8E8A-A9A57AFC15CE}" dt="2023-02-09T07:19:08.450" v="191" actId="15"/>
          <ac:spMkLst>
            <pc:docMk/>
            <pc:sldMk cId="1807450965" sldId="475"/>
            <ac:spMk id="3" creationId="{122F1AC5-06EB-39CD-39BE-BEF5116DDC7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50553638" sldId="47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148228370" sldId="476"/>
        </pc:sldMkLst>
      </pc:sldChg>
      <pc:sldChg chg="addSp delSp modSp new mod">
        <pc:chgData name="Manish Sharma" userId="b799adb9ba789c8f" providerId="LiveId" clId="{83B61706-642F-4234-8E8A-A9A57AFC15CE}" dt="2023-02-09T07:36:01.494" v="214"/>
        <pc:sldMkLst>
          <pc:docMk/>
          <pc:sldMk cId="1841394374" sldId="476"/>
        </pc:sldMkLst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2" creationId="{DF116D25-4EA9-8C86-FEC7-44F4ECF1EA12}"/>
          </ac:spMkLst>
        </pc:spChg>
        <pc:spChg chg="del">
          <ac:chgData name="Manish Sharma" userId="b799adb9ba789c8f" providerId="LiveId" clId="{83B61706-642F-4234-8E8A-A9A57AFC15CE}" dt="2023-02-09T07:28:56.953" v="194" actId="478"/>
          <ac:spMkLst>
            <pc:docMk/>
            <pc:sldMk cId="1841394374" sldId="476"/>
            <ac:spMk id="3" creationId="{B5BB4C3E-9F04-552E-55E7-D1933F7F442F}"/>
          </ac:spMkLst>
        </pc:spChg>
        <pc:spChg chg="add mod">
          <ac:chgData name="Manish Sharma" userId="b799adb9ba789c8f" providerId="LiveId" clId="{83B61706-642F-4234-8E8A-A9A57AFC15CE}" dt="2023-02-09T07:29:02.820" v="195"/>
          <ac:spMkLst>
            <pc:docMk/>
            <pc:sldMk cId="1841394374" sldId="476"/>
            <ac:spMk id="4" creationId="{8660E366-3D8D-9A6F-3D2F-AAC2DCDBEA08}"/>
          </ac:spMkLst>
        </pc:spChg>
        <pc:spChg chg="add mod">
          <ac:chgData name="Manish Sharma" userId="b799adb9ba789c8f" providerId="LiveId" clId="{83B61706-642F-4234-8E8A-A9A57AFC15CE}" dt="2023-02-09T07:29:13.500" v="196"/>
          <ac:spMkLst>
            <pc:docMk/>
            <pc:sldMk cId="1841394374" sldId="476"/>
            <ac:spMk id="5" creationId="{DE7C28EF-F55A-B13E-D4D9-00E5760A445C}"/>
          </ac:spMkLst>
        </pc:spChg>
        <pc:spChg chg="add mod">
          <ac:chgData name="Manish Sharma" userId="b799adb9ba789c8f" providerId="LiveId" clId="{83B61706-642F-4234-8E8A-A9A57AFC15CE}" dt="2023-02-09T07:29:20.755" v="197"/>
          <ac:spMkLst>
            <pc:docMk/>
            <pc:sldMk cId="1841394374" sldId="476"/>
            <ac:spMk id="7" creationId="{F3698913-580B-64AD-1730-5FAA9D9E9BEE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9" creationId="{08F0E088-F181-A438-3495-14B93C1B8653}"/>
          </ac:spMkLst>
        </pc:spChg>
        <pc:spChg chg="add mod">
          <ac:chgData name="Manish Sharma" userId="b799adb9ba789c8f" providerId="LiveId" clId="{83B61706-642F-4234-8E8A-A9A57AFC15CE}" dt="2023-02-09T07:29:47.784" v="198"/>
          <ac:spMkLst>
            <pc:docMk/>
            <pc:sldMk cId="1841394374" sldId="476"/>
            <ac:spMk id="10" creationId="{E1543498-F901-B6C1-8DF7-117F7BDFA1A6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2" creationId="{97C0C67E-1A7F-1F13-CC05-4E1A38853DA3}"/>
          </ac:spMkLst>
        </pc:spChg>
        <pc:spChg chg="add mod">
          <ac:chgData name="Manish Sharma" userId="b799adb9ba789c8f" providerId="LiveId" clId="{83B61706-642F-4234-8E8A-A9A57AFC15CE}" dt="2023-02-09T07:29:57.603" v="199"/>
          <ac:spMkLst>
            <pc:docMk/>
            <pc:sldMk cId="1841394374" sldId="476"/>
            <ac:spMk id="13" creationId="{B3F2A2ED-4652-C682-AE78-ED5AB070C6F0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4" creationId="{F6C52D90-CB2E-14C4-9C2C-A7048F5673C6}"/>
          </ac:spMkLst>
        </pc:spChg>
        <pc:spChg chg="add mod">
          <ac:chgData name="Manish Sharma" userId="b799adb9ba789c8f" providerId="LiveId" clId="{83B61706-642F-4234-8E8A-A9A57AFC15CE}" dt="2023-02-09T07:30:18.891" v="200"/>
          <ac:spMkLst>
            <pc:docMk/>
            <pc:sldMk cId="1841394374" sldId="476"/>
            <ac:spMk id="16" creationId="{0A591CEB-52E6-C805-75E8-3638052AA1E6}"/>
          </ac:spMkLst>
        </pc:spChg>
        <pc:spChg chg="add mod">
          <ac:chgData name="Manish Sharma" userId="b799adb9ba789c8f" providerId="LiveId" clId="{83B61706-642F-4234-8E8A-A9A57AFC15CE}" dt="2023-02-09T07:30:31.957" v="201"/>
          <ac:spMkLst>
            <pc:docMk/>
            <pc:sldMk cId="1841394374" sldId="476"/>
            <ac:spMk id="17" creationId="{ACB4E1B5-387D-A1C3-064D-26133E0FCCC4}"/>
          </ac:spMkLst>
        </pc:spChg>
        <pc:spChg chg="add mod">
          <ac:chgData name="Manish Sharma" userId="b799adb9ba789c8f" providerId="LiveId" clId="{83B61706-642F-4234-8E8A-A9A57AFC15CE}" dt="2023-02-09T07:30:53.177" v="202"/>
          <ac:spMkLst>
            <pc:docMk/>
            <pc:sldMk cId="1841394374" sldId="476"/>
            <ac:spMk id="20" creationId="{208678C3-161E-ED36-630D-EC43FF3C9E45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2" creationId="{BD359C9E-352F-79C4-D8E3-A94A4618CBEE}"/>
          </ac:spMkLst>
        </pc:spChg>
        <pc:spChg chg="add mod">
          <ac:chgData name="Manish Sharma" userId="b799adb9ba789c8f" providerId="LiveId" clId="{83B61706-642F-4234-8E8A-A9A57AFC15CE}" dt="2023-02-09T07:31:10.656" v="203"/>
          <ac:spMkLst>
            <pc:docMk/>
            <pc:sldMk cId="1841394374" sldId="476"/>
            <ac:spMk id="23" creationId="{673AA9DF-7006-F4FC-FA5C-305E175885BF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5" creationId="{FC61113F-DF32-0532-4910-CC41F49298BD}"/>
          </ac:spMkLst>
        </pc:spChg>
        <pc:spChg chg="add mod">
          <ac:chgData name="Manish Sharma" userId="b799adb9ba789c8f" providerId="LiveId" clId="{83B61706-642F-4234-8E8A-A9A57AFC15CE}" dt="2023-02-09T07:31:19.880" v="204"/>
          <ac:spMkLst>
            <pc:docMk/>
            <pc:sldMk cId="1841394374" sldId="476"/>
            <ac:spMk id="26" creationId="{6EB8E7DE-CE89-D5E8-1708-6F42E9EBCDB0}"/>
          </ac:spMkLst>
        </pc:spChg>
        <pc:spChg chg="add mod">
          <ac:chgData name="Manish Sharma" userId="b799adb9ba789c8f" providerId="LiveId" clId="{83B61706-642F-4234-8E8A-A9A57AFC15CE}" dt="2023-02-09T07:31:43.086" v="205"/>
          <ac:spMkLst>
            <pc:docMk/>
            <pc:sldMk cId="1841394374" sldId="476"/>
            <ac:spMk id="28" creationId="{0F79F76D-41D3-7A71-7F96-352629438530}"/>
          </ac:spMkLst>
        </pc:spChg>
        <pc:spChg chg="add mod">
          <ac:chgData name="Manish Sharma" userId="b799adb9ba789c8f" providerId="LiveId" clId="{83B61706-642F-4234-8E8A-A9A57AFC15CE}" dt="2023-02-09T07:32:09.562" v="210" actId="1076"/>
          <ac:spMkLst>
            <pc:docMk/>
            <pc:sldMk cId="1841394374" sldId="476"/>
            <ac:spMk id="29" creationId="{DEFE7B03-793D-310B-A21B-47D8F43D9246}"/>
          </ac:spMkLst>
        </pc:spChg>
        <pc:spChg chg="add mod">
          <ac:chgData name="Manish Sharma" userId="b799adb9ba789c8f" providerId="LiveId" clId="{83B61706-642F-4234-8E8A-A9A57AFC15CE}" dt="2023-02-09T07:32:40.275" v="212" actId="1076"/>
          <ac:spMkLst>
            <pc:docMk/>
            <pc:sldMk cId="1841394374" sldId="476"/>
            <ac:spMk id="30" creationId="{B6C7ED53-8940-6C83-413F-C842E1391322}"/>
          </ac:spMkLst>
        </pc:spChg>
        <pc:spChg chg="add mod">
          <ac:chgData name="Manish Sharma" userId="b799adb9ba789c8f" providerId="LiveId" clId="{83B61706-642F-4234-8E8A-A9A57AFC15CE}" dt="2023-02-09T07:35:55.222" v="213"/>
          <ac:spMkLst>
            <pc:docMk/>
            <pc:sldMk cId="1841394374" sldId="476"/>
            <ac:spMk id="31" creationId="{23EA29D4-8D69-B943-B346-5AB3EBBDF5C0}"/>
          </ac:spMkLst>
        </pc:spChg>
        <pc:spChg chg="add mod">
          <ac:chgData name="Manish Sharma" userId="b799adb9ba789c8f" providerId="LiveId" clId="{83B61706-642F-4234-8E8A-A9A57AFC15CE}" dt="2023-02-09T07:36:01.494" v="214"/>
          <ac:spMkLst>
            <pc:docMk/>
            <pc:sldMk cId="1841394374" sldId="476"/>
            <ac:spMk id="32" creationId="{93D74EC8-51AF-D000-492D-97CEF03BAA32}"/>
          </ac:spMkLst>
        </pc:spChg>
        <pc:cxnChg chg="add mod">
          <ac:chgData name="Manish Sharma" userId="b799adb9ba789c8f" providerId="LiveId" clId="{83B61706-642F-4234-8E8A-A9A57AFC15CE}" dt="2023-02-09T07:29:20.755" v="197"/>
          <ac:cxnSpMkLst>
            <pc:docMk/>
            <pc:sldMk cId="1841394374" sldId="476"/>
            <ac:cxnSpMk id="6" creationId="{19959FBB-1CEE-A520-BF96-85DAE84D7071}"/>
          </ac:cxnSpMkLst>
        </pc:cxnChg>
        <pc:cxnChg chg="add mod">
          <ac:chgData name="Manish Sharma" userId="b799adb9ba789c8f" providerId="LiveId" clId="{83B61706-642F-4234-8E8A-A9A57AFC15CE}" dt="2023-02-09T07:29:47.784" v="198"/>
          <ac:cxnSpMkLst>
            <pc:docMk/>
            <pc:sldMk cId="1841394374" sldId="476"/>
            <ac:cxnSpMk id="8" creationId="{F89D3133-239D-6C2A-86E4-44EE2B943A5E}"/>
          </ac:cxnSpMkLst>
        </pc:cxnChg>
        <pc:cxnChg chg="add mod">
          <ac:chgData name="Manish Sharma" userId="b799adb9ba789c8f" providerId="LiveId" clId="{83B61706-642F-4234-8E8A-A9A57AFC15CE}" dt="2023-02-09T07:29:57.603" v="199"/>
          <ac:cxnSpMkLst>
            <pc:docMk/>
            <pc:sldMk cId="1841394374" sldId="476"/>
            <ac:cxnSpMk id="11" creationId="{48D7FAB1-273A-484D-C77F-2363541A39AD}"/>
          </ac:cxnSpMkLst>
        </pc:cxnChg>
        <pc:cxnChg chg="add mod">
          <ac:chgData name="Manish Sharma" userId="b799adb9ba789c8f" providerId="LiveId" clId="{83B61706-642F-4234-8E8A-A9A57AFC15CE}" dt="2023-02-09T07:30:18.891" v="200"/>
          <ac:cxnSpMkLst>
            <pc:docMk/>
            <pc:sldMk cId="1841394374" sldId="476"/>
            <ac:cxnSpMk id="15" creationId="{71921248-A7BE-CC7E-F471-8FCD919C045A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8" creationId="{E623FFB9-7E68-427C-E2B3-8665F3E33E26}"/>
          </ac:cxnSpMkLst>
        </pc:cxnChg>
        <pc:cxnChg chg="add mod">
          <ac:chgData name="Manish Sharma" userId="b799adb9ba789c8f" providerId="LiveId" clId="{83B61706-642F-4234-8E8A-A9A57AFC15CE}" dt="2023-02-09T07:30:31.957" v="201"/>
          <ac:cxnSpMkLst>
            <pc:docMk/>
            <pc:sldMk cId="1841394374" sldId="476"/>
            <ac:cxnSpMk id="19" creationId="{502E6B50-71E1-1C17-A7F6-0F9E8EFF6DB2}"/>
          </ac:cxnSpMkLst>
        </pc:cxnChg>
        <pc:cxnChg chg="add mod">
          <ac:chgData name="Manish Sharma" userId="b799adb9ba789c8f" providerId="LiveId" clId="{83B61706-642F-4234-8E8A-A9A57AFC15CE}" dt="2023-02-09T07:30:53.177" v="202"/>
          <ac:cxnSpMkLst>
            <pc:docMk/>
            <pc:sldMk cId="1841394374" sldId="476"/>
            <ac:cxnSpMk id="21" creationId="{C6A45A69-19B3-CCF0-5BCA-1421006CE4DB}"/>
          </ac:cxnSpMkLst>
        </pc:cxnChg>
        <pc:cxnChg chg="add mod">
          <ac:chgData name="Manish Sharma" userId="b799adb9ba789c8f" providerId="LiveId" clId="{83B61706-642F-4234-8E8A-A9A57AFC15CE}" dt="2023-02-09T07:31:19.880" v="204"/>
          <ac:cxnSpMkLst>
            <pc:docMk/>
            <pc:sldMk cId="1841394374" sldId="476"/>
            <ac:cxnSpMk id="24" creationId="{E31D309A-DA70-661A-8BE1-CD66607D90D1}"/>
          </ac:cxnSpMkLst>
        </pc:cxnChg>
        <pc:cxnChg chg="add mod">
          <ac:chgData name="Manish Sharma" userId="b799adb9ba789c8f" providerId="LiveId" clId="{83B61706-642F-4234-8E8A-A9A57AFC15CE}" dt="2023-02-09T07:31:43.086" v="205"/>
          <ac:cxnSpMkLst>
            <pc:docMk/>
            <pc:sldMk cId="1841394374" sldId="476"/>
            <ac:cxnSpMk id="27" creationId="{76CE13AA-2BD2-B4E1-6219-21B107DFF1D9}"/>
          </ac:cxnSpMkLst>
        </pc:cxnChg>
      </pc:sldChg>
      <pc:sldChg chg="modSp new mod">
        <pc:chgData name="Manish Sharma" userId="b799adb9ba789c8f" providerId="LiveId" clId="{83B61706-642F-4234-8E8A-A9A57AFC15CE}" dt="2023-02-09T07:39:20.394" v="322" actId="20577"/>
        <pc:sldMkLst>
          <pc:docMk/>
          <pc:sldMk cId="4170414273" sldId="477"/>
        </pc:sldMkLst>
        <pc:spChg chg="mod">
          <ac:chgData name="Manish Sharma" userId="b799adb9ba789c8f" providerId="LiveId" clId="{83B61706-642F-4234-8E8A-A9A57AFC15CE}" dt="2023-02-09T07:38:21.631" v="236" actId="20577"/>
          <ac:spMkLst>
            <pc:docMk/>
            <pc:sldMk cId="4170414273" sldId="477"/>
            <ac:spMk id="2" creationId="{51BA3F20-1D86-452F-F8EC-B07AED773603}"/>
          </ac:spMkLst>
        </pc:spChg>
        <pc:spChg chg="mod">
          <ac:chgData name="Manish Sharma" userId="b799adb9ba789c8f" providerId="LiveId" clId="{83B61706-642F-4234-8E8A-A9A57AFC15CE}" dt="2023-02-09T07:39:20.394" v="322" actId="20577"/>
          <ac:spMkLst>
            <pc:docMk/>
            <pc:sldMk cId="4170414273" sldId="477"/>
            <ac:spMk id="3" creationId="{F336F531-46E1-501A-E438-B84623423A63}"/>
          </ac:spMkLst>
        </pc:spChg>
      </pc:sldChg>
      <pc:sldChg chg="add del">
        <pc:chgData name="Manish Sharma" userId="b799adb9ba789c8f" providerId="LiveId" clId="{83B61706-642F-4234-8E8A-A9A57AFC15CE}" dt="2023-02-11T09:38:41.638" v="509"/>
        <pc:sldMkLst>
          <pc:docMk/>
          <pc:sldMk cId="337758348" sldId="478"/>
        </pc:sldMkLst>
      </pc:sldChg>
      <pc:sldChg chg="add del">
        <pc:chgData name="Manish Sharma" userId="b799adb9ba789c8f" providerId="LiveId" clId="{83B61706-642F-4234-8E8A-A9A57AFC15CE}" dt="2023-02-11T12:17:15.221" v="530"/>
        <pc:sldMkLst>
          <pc:docMk/>
          <pc:sldMk cId="1539205222" sldId="482"/>
        </pc:sldMkLst>
      </pc:sldChg>
      <pc:sldChg chg="add del">
        <pc:chgData name="Manish Sharma" userId="b799adb9ba789c8f" providerId="LiveId" clId="{83B61706-642F-4234-8E8A-A9A57AFC15CE}" dt="2023-02-17T08:19:14.340" v="1090"/>
        <pc:sldMkLst>
          <pc:docMk/>
          <pc:sldMk cId="2113187241" sldId="485"/>
        </pc:sldMkLst>
      </pc:sldChg>
      <pc:sldChg chg="add del">
        <pc:chgData name="Manish Sharma" userId="b799adb9ba789c8f" providerId="LiveId" clId="{83B61706-642F-4234-8E8A-A9A57AFC15CE}" dt="2023-02-17T09:58:17.874" v="1091"/>
        <pc:sldMkLst>
          <pc:docMk/>
          <pc:sldMk cId="2848824250" sldId="486"/>
        </pc:sldMkLst>
      </pc:sldChg>
      <pc:sldChg chg="add del">
        <pc:chgData name="Manish Sharma" userId="b799adb9ba789c8f" providerId="LiveId" clId="{83B61706-642F-4234-8E8A-A9A57AFC15CE}" dt="2023-02-21T10:58:58.377" v="1651"/>
        <pc:sldMkLst>
          <pc:docMk/>
          <pc:sldMk cId="3305788119" sldId="491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74731954" sldId="493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034109750" sldId="494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3866353709" sldId="495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974997282" sldId="496"/>
        </pc:sldMkLst>
      </pc:sldChg>
      <pc:sldChg chg="add del">
        <pc:chgData name="Manish Sharma" userId="b799adb9ba789c8f" providerId="LiveId" clId="{83B61706-642F-4234-8E8A-A9A57AFC15CE}" dt="2023-02-10T07:15:54.222" v="332"/>
        <pc:sldMkLst>
          <pc:docMk/>
          <pc:sldMk cId="196172213" sldId="497"/>
        </pc:sldMkLst>
      </pc:sldChg>
      <pc:sldChg chg="add del">
        <pc:chgData name="Manish Sharma" userId="b799adb9ba789c8f" providerId="LiveId" clId="{83B61706-642F-4234-8E8A-A9A57AFC15CE}" dt="2023-02-10T09:58:13.681" v="336"/>
        <pc:sldMkLst>
          <pc:docMk/>
          <pc:sldMk cId="216271112" sldId="498"/>
        </pc:sldMkLst>
      </pc:sldChg>
      <pc:sldChg chg="addSp delSp modSp new mod">
        <pc:chgData name="Manish Sharma" userId="b799adb9ba789c8f" providerId="LiveId" clId="{83B61706-642F-4234-8E8A-A9A57AFC15CE}" dt="2023-02-10T11:28:59.599" v="364"/>
        <pc:sldMkLst>
          <pc:docMk/>
          <pc:sldMk cId="2175658438" sldId="499"/>
        </pc:sldMkLst>
        <pc:spChg chg="del">
          <ac:chgData name="Manish Sharma" userId="b799adb9ba789c8f" providerId="LiveId" clId="{83B61706-642F-4234-8E8A-A9A57AFC15CE}" dt="2023-02-10T11:27:58.558" v="343" actId="478"/>
          <ac:spMkLst>
            <pc:docMk/>
            <pc:sldMk cId="2175658438" sldId="499"/>
            <ac:spMk id="2" creationId="{1EA014AE-A5BF-94E8-42B7-46FCA032C3A0}"/>
          </ac:spMkLst>
        </pc:spChg>
        <pc:spChg chg="del">
          <ac:chgData name="Manish Sharma" userId="b799adb9ba789c8f" providerId="LiveId" clId="{83B61706-642F-4234-8E8A-A9A57AFC15CE}" dt="2023-02-10T11:27:55.432" v="342" actId="478"/>
          <ac:spMkLst>
            <pc:docMk/>
            <pc:sldMk cId="2175658438" sldId="499"/>
            <ac:spMk id="3" creationId="{E0047D30-E715-CE79-21D9-8DA0EEE53C5B}"/>
          </ac:spMkLst>
        </pc:spChg>
        <pc:spChg chg="add mod">
          <ac:chgData name="Manish Sharma" userId="b799adb9ba789c8f" providerId="LiveId" clId="{83B61706-642F-4234-8E8A-A9A57AFC15CE}" dt="2023-02-10T11:28:12.012" v="359" actId="20577"/>
          <ac:spMkLst>
            <pc:docMk/>
            <pc:sldMk cId="2175658438" sldId="499"/>
            <ac:spMk id="4" creationId="{1B4D7631-FB7A-DDE2-C3A5-49AD23DB826A}"/>
          </ac:spMkLst>
        </pc:spChg>
        <pc:spChg chg="add mod">
          <ac:chgData name="Manish Sharma" userId="b799adb9ba789c8f" providerId="LiveId" clId="{83B61706-642F-4234-8E8A-A9A57AFC15CE}" dt="2023-02-10T11:28:23.718" v="360"/>
          <ac:spMkLst>
            <pc:docMk/>
            <pc:sldMk cId="2175658438" sldId="499"/>
            <ac:spMk id="5" creationId="{FA920B3E-E517-28B0-9D70-5E3331C50305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6" creationId="{FDC3D64D-D635-8FBF-8E89-E90DD04074B2}"/>
          </ac:spMkLst>
        </pc:spChg>
        <pc:spChg chg="add mod">
          <ac:chgData name="Manish Sharma" userId="b799adb9ba789c8f" providerId="LiveId" clId="{83B61706-642F-4234-8E8A-A9A57AFC15CE}" dt="2023-02-10T11:28:30.185" v="361"/>
          <ac:spMkLst>
            <pc:docMk/>
            <pc:sldMk cId="2175658438" sldId="499"/>
            <ac:spMk id="7" creationId="{CE3A3742-0104-C53D-8A16-8326393D8BEB}"/>
          </ac:spMkLst>
        </pc:spChg>
        <pc:spChg chg="add mod">
          <ac:chgData name="Manish Sharma" userId="b799adb9ba789c8f" providerId="LiveId" clId="{83B61706-642F-4234-8E8A-A9A57AFC15CE}" dt="2023-02-10T11:28:38.918" v="362"/>
          <ac:spMkLst>
            <pc:docMk/>
            <pc:sldMk cId="2175658438" sldId="499"/>
            <ac:spMk id="8" creationId="{C8765ACE-A52E-97DE-5371-B4DF48A3D833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9" creationId="{EFC9846F-2199-E9B9-E851-41620AD9B520}"/>
          </ac:spMkLst>
        </pc:spChg>
        <pc:spChg chg="add mod">
          <ac:chgData name="Manish Sharma" userId="b799adb9ba789c8f" providerId="LiveId" clId="{83B61706-642F-4234-8E8A-A9A57AFC15CE}" dt="2023-02-10T11:28:51.247" v="363"/>
          <ac:spMkLst>
            <pc:docMk/>
            <pc:sldMk cId="2175658438" sldId="499"/>
            <ac:spMk id="10" creationId="{4A64731E-379E-619A-0799-327A148ADEBB}"/>
          </ac:spMkLst>
        </pc:spChg>
        <pc:spChg chg="add mod">
          <ac:chgData name="Manish Sharma" userId="b799adb9ba789c8f" providerId="LiveId" clId="{83B61706-642F-4234-8E8A-A9A57AFC15CE}" dt="2023-02-10T11:28:59.599" v="364"/>
          <ac:spMkLst>
            <pc:docMk/>
            <pc:sldMk cId="2175658438" sldId="499"/>
            <ac:spMk id="11" creationId="{BCBCD889-3A8B-2E11-1A77-F5552586198D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89318150" sldId="499"/>
        </pc:sldMkLst>
      </pc:sldChg>
      <pc:sldChg chg="new del">
        <pc:chgData name="Manish Sharma" userId="b799adb9ba789c8f" providerId="LiveId" clId="{83B61706-642F-4234-8E8A-A9A57AFC15CE}" dt="2023-02-10T11:30:47.417" v="367" actId="47"/>
        <pc:sldMkLst>
          <pc:docMk/>
          <pc:sldMk cId="2920446450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454922796" sldId="500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48720223" sldId="501"/>
        </pc:sldMkLst>
      </pc:sldChg>
      <pc:sldChg chg="add">
        <pc:chgData name="Manish Sharma" userId="b799adb9ba789c8f" providerId="LiveId" clId="{83B61706-642F-4234-8E8A-A9A57AFC15CE}" dt="2023-02-10T11:29:42.088" v="366"/>
        <pc:sldMkLst>
          <pc:docMk/>
          <pc:sldMk cId="3454922796" sldId="501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947240966" sldId="50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66788346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51997077" sldId="503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485500022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18859238" sldId="504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64508696" sldId="505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3711182489" sldId="50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46438858" sldId="506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892473587" sldId="506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730106421" sldId="507"/>
        </pc:sldMkLst>
      </pc:sldChg>
      <pc:sldChg chg="add">
        <pc:chgData name="Manish Sharma" userId="b799adb9ba789c8f" providerId="LiveId" clId="{83B61706-642F-4234-8E8A-A9A57AFC15CE}" dt="2023-02-10T12:26:59.734" v="371"/>
        <pc:sldMkLst>
          <pc:docMk/>
          <pc:sldMk cId="2154777455" sldId="507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448720223" sldId="50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170346756" sldId="508"/>
        </pc:sldMkLst>
      </pc:sldChg>
      <pc:sldChg chg="add">
        <pc:chgData name="Manish Sharma" userId="b799adb9ba789c8f" providerId="LiveId" clId="{83B61706-642F-4234-8E8A-A9A57AFC15CE}" dt="2023-02-11T04:48:09.291" v="372"/>
        <pc:sldMkLst>
          <pc:docMk/>
          <pc:sldMk cId="766788346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381919833" sldId="509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409959478" sldId="510"/>
        </pc:sldMkLst>
      </pc:sldChg>
      <pc:sldChg chg="addSp delSp modSp new mod">
        <pc:chgData name="Manish Sharma" userId="b799adb9ba789c8f" providerId="LiveId" clId="{83B61706-642F-4234-8E8A-A9A57AFC15CE}" dt="2023-02-11T04:57:34.720" v="390"/>
        <pc:sldMkLst>
          <pc:docMk/>
          <pc:sldMk cId="2331030667" sldId="510"/>
        </pc:sldMkLst>
        <pc:spChg chg="mod">
          <ac:chgData name="Manish Sharma" userId="b799adb9ba789c8f" providerId="LiveId" clId="{83B61706-642F-4234-8E8A-A9A57AFC15CE}" dt="2023-02-11T04:57:34.720" v="390"/>
          <ac:spMkLst>
            <pc:docMk/>
            <pc:sldMk cId="2331030667" sldId="510"/>
            <ac:spMk id="2" creationId="{F9A97C18-847C-7546-34C0-D72D38E12BC0}"/>
          </ac:spMkLst>
        </pc:spChg>
        <pc:spChg chg="del">
          <ac:chgData name="Manish Sharma" userId="b799adb9ba789c8f" providerId="LiveId" clId="{83B61706-642F-4234-8E8A-A9A57AFC15CE}" dt="2023-02-11T04:51:49.222" v="374" actId="478"/>
          <ac:spMkLst>
            <pc:docMk/>
            <pc:sldMk cId="2331030667" sldId="510"/>
            <ac:spMk id="3" creationId="{F2DD7A01-A1BA-EE2E-C205-196A8477523D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4" creationId="{CE72CBC5-7F53-266C-6B1F-08BE60CD35DF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5" creationId="{2F04061C-4456-CF31-78DC-74C92595D6AA}"/>
          </ac:spMkLst>
        </pc:spChg>
        <pc:spChg chg="add mod">
          <ac:chgData name="Manish Sharma" userId="b799adb9ba789c8f" providerId="LiveId" clId="{83B61706-642F-4234-8E8A-A9A57AFC15CE}" dt="2023-02-11T04:51:56.461" v="375"/>
          <ac:spMkLst>
            <pc:docMk/>
            <pc:sldMk cId="2331030667" sldId="510"/>
            <ac:spMk id="6" creationId="{4CE9F5F1-660A-ED49-A900-CA0E34989568}"/>
          </ac:spMkLst>
        </pc:spChg>
        <pc:spChg chg="add mod">
          <ac:chgData name="Manish Sharma" userId="b799adb9ba789c8f" providerId="LiveId" clId="{83B61706-642F-4234-8E8A-A9A57AFC15CE}" dt="2023-02-11T04:54:31.821" v="376"/>
          <ac:spMkLst>
            <pc:docMk/>
            <pc:sldMk cId="2331030667" sldId="510"/>
            <ac:spMk id="7" creationId="{47EE7FFD-D04A-85F2-2849-BBDB966AEA2E}"/>
          </ac:spMkLst>
        </pc:spChg>
        <pc:spChg chg="add mod">
          <ac:chgData name="Manish Sharma" userId="b799adb9ba789c8f" providerId="LiveId" clId="{83B61706-642F-4234-8E8A-A9A57AFC15CE}" dt="2023-02-11T04:54:46.100" v="377"/>
          <ac:spMkLst>
            <pc:docMk/>
            <pc:sldMk cId="2331030667" sldId="510"/>
            <ac:spMk id="9" creationId="{DF315EC4-B91C-9719-4CB4-C2D0191F2572}"/>
          </ac:spMkLst>
        </pc:spChg>
        <pc:spChg chg="add mod ord">
          <ac:chgData name="Manish Sharma" userId="b799adb9ba789c8f" providerId="LiveId" clId="{83B61706-642F-4234-8E8A-A9A57AFC15CE}" dt="2023-02-11T04:55:23.299" v="382" actId="167"/>
          <ac:spMkLst>
            <pc:docMk/>
            <pc:sldMk cId="2331030667" sldId="510"/>
            <ac:spMk id="14" creationId="{14B644E5-17A6-B8F7-294E-431E216E86DF}"/>
          </ac:spMkLst>
        </pc:spChg>
        <pc:spChg chg="add mod">
          <ac:chgData name="Manish Sharma" userId="b799adb9ba789c8f" providerId="LiveId" clId="{83B61706-642F-4234-8E8A-A9A57AFC15CE}" dt="2023-02-11T04:55:31.394" v="383"/>
          <ac:spMkLst>
            <pc:docMk/>
            <pc:sldMk cId="2331030667" sldId="510"/>
            <ac:spMk id="15" creationId="{147EED46-CCE5-F933-5900-59FF7BFB1FFB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6" creationId="{96940B08-254B-2F76-DFDE-71F32752556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7" creationId="{727B78F5-5F3E-08E5-A7DE-E9475D3DE5F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8" creationId="{678A3B17-45D7-79D8-690F-AD18454BDC71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19" creationId="{C036DF6A-66F7-6CEA-8464-483B0D3B93F9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0" creationId="{80723D09-0C95-BCD9-5FC9-20298B1D6563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2" creationId="{EBC10927-FF3A-2AB0-FCB0-8CF60640FC2A}"/>
          </ac:spMkLst>
        </pc:spChg>
        <pc:spChg chg="add mod">
          <ac:chgData name="Manish Sharma" userId="b799adb9ba789c8f" providerId="LiveId" clId="{83B61706-642F-4234-8E8A-A9A57AFC15CE}" dt="2023-02-11T04:56:16.470" v="388" actId="1076"/>
          <ac:spMkLst>
            <pc:docMk/>
            <pc:sldMk cId="2331030667" sldId="510"/>
            <ac:spMk id="27" creationId="{90B7B2AD-F716-0388-DC77-E86B299CDA0F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29" creationId="{880CBB47-E9D4-32CE-005D-1B8D9FF71946}"/>
          </ac:spMkLst>
        </pc:spChg>
        <pc:spChg chg="add mod">
          <ac:chgData name="Manish Sharma" userId="b799adb9ba789c8f" providerId="LiveId" clId="{83B61706-642F-4234-8E8A-A9A57AFC15CE}" dt="2023-02-11T04:56:23.639" v="389"/>
          <ac:spMkLst>
            <pc:docMk/>
            <pc:sldMk cId="2331030667" sldId="510"/>
            <ac:spMk id="30" creationId="{306A098F-C230-832B-E2D6-EBD7AFBED3A2}"/>
          </ac:spMkLst>
        </pc:sp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8" creationId="{78A60A80-EB9E-8028-EA71-68D0B45EC9BD}"/>
          </ac:cxnSpMkLst>
        </pc:cxnChg>
        <pc:cxnChg chg="add mod">
          <ac:chgData name="Manish Sharma" userId="b799adb9ba789c8f" providerId="LiveId" clId="{83B61706-642F-4234-8E8A-A9A57AFC15CE}" dt="2023-02-11T04:54:46.100" v="377"/>
          <ac:cxnSpMkLst>
            <pc:docMk/>
            <pc:sldMk cId="2331030667" sldId="510"/>
            <ac:cxnSpMk id="10" creationId="{61D8F123-B662-7BE6-0519-2A7E900AFCBD}"/>
          </ac:cxnSpMkLst>
        </pc:cxnChg>
        <pc:cxnChg chg="add mod">
          <ac:chgData name="Manish Sharma" userId="b799adb9ba789c8f" providerId="LiveId" clId="{83B61706-642F-4234-8E8A-A9A57AFC15CE}" dt="2023-02-11T04:54:51.944" v="378"/>
          <ac:cxnSpMkLst>
            <pc:docMk/>
            <pc:sldMk cId="2331030667" sldId="510"/>
            <ac:cxnSpMk id="11" creationId="{A0CE3B3C-7C17-03F5-0970-68C24C9A6B78}"/>
          </ac:cxnSpMkLst>
        </pc:cxnChg>
        <pc:cxnChg chg="add mod">
          <ac:chgData name="Manish Sharma" userId="b799adb9ba789c8f" providerId="LiveId" clId="{83B61706-642F-4234-8E8A-A9A57AFC15CE}" dt="2023-02-11T04:54:58.870" v="379"/>
          <ac:cxnSpMkLst>
            <pc:docMk/>
            <pc:sldMk cId="2331030667" sldId="510"/>
            <ac:cxnSpMk id="12" creationId="{201FF0F7-A782-CE24-53CD-8E5535A298CE}"/>
          </ac:cxnSpMkLst>
        </pc:cxnChg>
        <pc:cxnChg chg="add mod">
          <ac:chgData name="Manish Sharma" userId="b799adb9ba789c8f" providerId="LiveId" clId="{83B61706-642F-4234-8E8A-A9A57AFC15CE}" dt="2023-02-11T04:55:06.751" v="380"/>
          <ac:cxnSpMkLst>
            <pc:docMk/>
            <pc:sldMk cId="2331030667" sldId="510"/>
            <ac:cxnSpMk id="13" creationId="{8AB215CF-DAF2-7002-6511-48CB415ECEA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1" creationId="{148D72BE-4826-DB35-E792-F1E60E6416F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3" creationId="{554B2C07-CDF9-F45E-C44F-121FF887D9B3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4" creationId="{81E940FA-A607-3246-E81E-4FA6C5510AB8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5" creationId="{D01891D0-B710-4D1D-E7F4-B4499E642274}"/>
          </ac:cxnSpMkLst>
        </pc:cxnChg>
        <pc:cxnChg chg="add mod">
          <ac:chgData name="Manish Sharma" userId="b799adb9ba789c8f" providerId="LiveId" clId="{83B61706-642F-4234-8E8A-A9A57AFC15CE}" dt="2023-02-11T04:56:16.470" v="388" actId="1076"/>
          <ac:cxnSpMkLst>
            <pc:docMk/>
            <pc:sldMk cId="2331030667" sldId="510"/>
            <ac:cxnSpMk id="26" creationId="{B2337F97-6491-69EA-93B6-15C25B9BAF68}"/>
          </ac:cxnSpMkLst>
        </pc:cxnChg>
        <pc:cxnChg chg="add mod">
          <ac:chgData name="Manish Sharma" userId="b799adb9ba789c8f" providerId="LiveId" clId="{83B61706-642F-4234-8E8A-A9A57AFC15CE}" dt="2023-02-11T04:56:23.639" v="389"/>
          <ac:cxnSpMkLst>
            <pc:docMk/>
            <pc:sldMk cId="2331030667" sldId="510"/>
            <ac:cxnSpMk id="28" creationId="{EA17AD18-7072-A7C1-6E04-791E87697E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835943585" sldId="511"/>
        </pc:sldMkLst>
      </pc:sldChg>
      <pc:sldChg chg="addSp delSp modSp new mod">
        <pc:chgData name="Manish Sharma" userId="b799adb9ba789c8f" providerId="LiveId" clId="{83B61706-642F-4234-8E8A-A9A57AFC15CE}" dt="2023-02-11T05:02:15.814" v="409"/>
        <pc:sldMkLst>
          <pc:docMk/>
          <pc:sldMk cId="2597580169" sldId="511"/>
        </pc:sldMkLst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2" creationId="{0600182C-E682-035E-E1A0-376B5F28BE42}"/>
          </ac:spMkLst>
        </pc:spChg>
        <pc:spChg chg="del">
          <ac:chgData name="Manish Sharma" userId="b799adb9ba789c8f" providerId="LiveId" clId="{83B61706-642F-4234-8E8A-A9A57AFC15CE}" dt="2023-02-11T04:58:36.345" v="392" actId="478"/>
          <ac:spMkLst>
            <pc:docMk/>
            <pc:sldMk cId="2597580169" sldId="511"/>
            <ac:spMk id="3" creationId="{5A020F71-ED91-6F54-F071-F8C1776D9715}"/>
          </ac:spMkLst>
        </pc:spChg>
        <pc:spChg chg="add mod">
          <ac:chgData name="Manish Sharma" userId="b799adb9ba789c8f" providerId="LiveId" clId="{83B61706-642F-4234-8E8A-A9A57AFC15CE}" dt="2023-02-11T05:00:16.061" v="405" actId="20577"/>
          <ac:spMkLst>
            <pc:docMk/>
            <pc:sldMk cId="2597580169" sldId="511"/>
            <ac:spMk id="4" creationId="{DF7CACFB-8873-831A-B734-7E06F7737218}"/>
          </ac:spMkLst>
        </pc:spChg>
        <pc:spChg chg="add del">
          <ac:chgData name="Manish Sharma" userId="b799adb9ba789c8f" providerId="LiveId" clId="{83B61706-642F-4234-8E8A-A9A57AFC15CE}" dt="2023-02-11T04:58:53.596" v="395" actId="478"/>
          <ac:spMkLst>
            <pc:docMk/>
            <pc:sldMk cId="2597580169" sldId="511"/>
            <ac:spMk id="6" creationId="{A12CA558-A7C0-B72B-69CF-8ADDC575AAA8}"/>
          </ac:spMkLst>
        </pc:spChg>
        <pc:spChg chg="add mod">
          <ac:chgData name="Manish Sharma" userId="b799adb9ba789c8f" providerId="LiveId" clId="{83B61706-642F-4234-8E8A-A9A57AFC15CE}" dt="2023-02-11T05:00:50.635" v="406"/>
          <ac:spMkLst>
            <pc:docMk/>
            <pc:sldMk cId="2597580169" sldId="511"/>
            <ac:spMk id="7" creationId="{7D68CCA6-E953-1C76-F949-8B278A79A6B7}"/>
          </ac:spMkLst>
        </pc:spChg>
        <pc:spChg chg="add mod">
          <ac:chgData name="Manish Sharma" userId="b799adb9ba789c8f" providerId="LiveId" clId="{83B61706-642F-4234-8E8A-A9A57AFC15CE}" dt="2023-02-11T05:01:25.250" v="407"/>
          <ac:spMkLst>
            <pc:docMk/>
            <pc:sldMk cId="2597580169" sldId="511"/>
            <ac:spMk id="9" creationId="{7803EAD6-AAE3-7FDD-A4B5-6C691F8B0BC3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1" creationId="{AD7A8603-14F3-8211-A889-F329B79DB6F7}"/>
          </ac:spMkLst>
        </pc:spChg>
        <pc:spChg chg="add mod">
          <ac:chgData name="Manish Sharma" userId="b799adb9ba789c8f" providerId="LiveId" clId="{83B61706-642F-4234-8E8A-A9A57AFC15CE}" dt="2023-02-11T05:02:02.963" v="408"/>
          <ac:spMkLst>
            <pc:docMk/>
            <pc:sldMk cId="2597580169" sldId="511"/>
            <ac:spMk id="13" creationId="{CA5B392C-9117-E09E-77D7-AE3A8EFD75BF}"/>
          </ac:spMkLst>
        </pc:spChg>
        <pc:spChg chg="add mod">
          <ac:chgData name="Manish Sharma" userId="b799adb9ba789c8f" providerId="LiveId" clId="{83B61706-642F-4234-8E8A-A9A57AFC15CE}" dt="2023-02-11T05:02:15.814" v="409"/>
          <ac:spMkLst>
            <pc:docMk/>
            <pc:sldMk cId="2597580169" sldId="511"/>
            <ac:spMk id="15" creationId="{D7489106-0075-6429-EC00-143BC1FC3918}"/>
          </ac:spMkLst>
        </pc:spChg>
        <pc:cxnChg chg="add mod">
          <ac:chgData name="Manish Sharma" userId="b799adb9ba789c8f" providerId="LiveId" clId="{83B61706-642F-4234-8E8A-A9A57AFC15CE}" dt="2023-02-11T05:00:50.635" v="406"/>
          <ac:cxnSpMkLst>
            <pc:docMk/>
            <pc:sldMk cId="2597580169" sldId="511"/>
            <ac:cxnSpMk id="8" creationId="{56F59DA4-A733-E3DC-18DF-912792B111B9}"/>
          </ac:cxnSpMkLst>
        </pc:cxnChg>
        <pc:cxnChg chg="add mod">
          <ac:chgData name="Manish Sharma" userId="b799adb9ba789c8f" providerId="LiveId" clId="{83B61706-642F-4234-8E8A-A9A57AFC15CE}" dt="2023-02-11T05:01:25.250" v="407"/>
          <ac:cxnSpMkLst>
            <pc:docMk/>
            <pc:sldMk cId="2597580169" sldId="511"/>
            <ac:cxnSpMk id="10" creationId="{A9220008-58FF-EFD5-C397-4FFFBFDB840B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2" creationId="{8E130BEA-498F-E705-0899-6D64CE421C41}"/>
          </ac:cxnSpMkLst>
        </pc:cxnChg>
        <pc:cxnChg chg="add mod">
          <ac:chgData name="Manish Sharma" userId="b799adb9ba789c8f" providerId="LiveId" clId="{83B61706-642F-4234-8E8A-A9A57AFC15CE}" dt="2023-02-11T05:02:02.963" v="408"/>
          <ac:cxnSpMkLst>
            <pc:docMk/>
            <pc:sldMk cId="2597580169" sldId="511"/>
            <ac:cxnSpMk id="14" creationId="{FE82DF76-B64B-9E43-5E57-AF87D5F4061D}"/>
          </ac:cxnSpMkLst>
        </pc:cxnChg>
        <pc:cxnChg chg="add mod">
          <ac:chgData name="Manish Sharma" userId="b799adb9ba789c8f" providerId="LiveId" clId="{83B61706-642F-4234-8E8A-A9A57AFC15CE}" dt="2023-02-11T05:02:15.814" v="409"/>
          <ac:cxnSpMkLst>
            <pc:docMk/>
            <pc:sldMk cId="2597580169" sldId="511"/>
            <ac:cxnSpMk id="16" creationId="{F1ED6F29-C6C2-C577-BC8C-E8151309E407}"/>
          </ac:cxnSpMkLst>
        </pc:cxnChg>
      </pc:sldChg>
      <pc:sldChg chg="addSp delSp modSp new mod">
        <pc:chgData name="Manish Sharma" userId="b799adb9ba789c8f" providerId="LiveId" clId="{83B61706-642F-4234-8E8A-A9A57AFC15CE}" dt="2023-02-11T05:04:01.559" v="418"/>
        <pc:sldMkLst>
          <pc:docMk/>
          <pc:sldMk cId="3736666755" sldId="512"/>
        </pc:sldMkLst>
        <pc:spChg chg="mod">
          <ac:chgData name="Manish Sharma" userId="b799adb9ba789c8f" providerId="LiveId" clId="{83B61706-642F-4234-8E8A-A9A57AFC15CE}" dt="2023-02-11T05:03:04.562" v="411"/>
          <ac:spMkLst>
            <pc:docMk/>
            <pc:sldMk cId="3736666755" sldId="512"/>
            <ac:spMk id="2" creationId="{4412117E-A95D-4D85-AE2D-6921CA5701C7}"/>
          </ac:spMkLst>
        </pc:spChg>
        <pc:spChg chg="del">
          <ac:chgData name="Manish Sharma" userId="b799adb9ba789c8f" providerId="LiveId" clId="{83B61706-642F-4234-8E8A-A9A57AFC15CE}" dt="2023-02-11T05:03:11.658" v="412" actId="478"/>
          <ac:spMkLst>
            <pc:docMk/>
            <pc:sldMk cId="3736666755" sldId="512"/>
            <ac:spMk id="3" creationId="{2E117373-FD84-AF86-2356-540C6CCD9C11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4" creationId="{40C44FB9-87C9-0ADF-ACA1-E8665DDE1842}"/>
          </ac:spMkLst>
        </pc:spChg>
        <pc:spChg chg="add mod">
          <ac:chgData name="Manish Sharma" userId="b799adb9ba789c8f" providerId="LiveId" clId="{83B61706-642F-4234-8E8A-A9A57AFC15CE}" dt="2023-02-11T05:03:19.480" v="413"/>
          <ac:spMkLst>
            <pc:docMk/>
            <pc:sldMk cId="3736666755" sldId="512"/>
            <ac:spMk id="5" creationId="{5CAEF0F4-B320-B052-DB44-5C353CE67F50}"/>
          </ac:spMkLst>
        </pc:spChg>
        <pc:spChg chg="add mod">
          <ac:chgData name="Manish Sharma" userId="b799adb9ba789c8f" providerId="LiveId" clId="{83B61706-642F-4234-8E8A-A9A57AFC15CE}" dt="2023-02-11T05:03:32.710" v="414"/>
          <ac:spMkLst>
            <pc:docMk/>
            <pc:sldMk cId="3736666755" sldId="512"/>
            <ac:spMk id="6" creationId="{16C191AB-DE68-4725-D3B1-1D296B9547E2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7" creationId="{539A288D-11CA-7DFD-9D7B-B3523DA965D4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8" creationId="{F3E19A22-E3B7-00B8-4B6A-21F0001DABD6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9" creationId="{5DC682D9-2DDF-643F-8A26-15181D3C742E}"/>
          </ac:spMkLst>
        </pc:spChg>
        <pc:spChg chg="add mod">
          <ac:chgData name="Manish Sharma" userId="b799adb9ba789c8f" providerId="LiveId" clId="{83B61706-642F-4234-8E8A-A9A57AFC15CE}" dt="2023-02-11T05:03:42.566" v="415"/>
          <ac:spMkLst>
            <pc:docMk/>
            <pc:sldMk cId="3736666755" sldId="512"/>
            <ac:spMk id="10" creationId="{AC1050B3-ED73-CBA8-B8B1-DE1B14E9D712}"/>
          </ac:spMkLst>
        </pc:spChg>
        <pc:spChg chg="add mod">
          <ac:chgData name="Manish Sharma" userId="b799adb9ba789c8f" providerId="LiveId" clId="{83B61706-642F-4234-8E8A-A9A57AFC15CE}" dt="2023-02-11T05:03:48.076" v="416"/>
          <ac:spMkLst>
            <pc:docMk/>
            <pc:sldMk cId="3736666755" sldId="512"/>
            <ac:spMk id="11" creationId="{634B15F5-7516-2117-1E5B-16C50F1D5DDB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2" creationId="{7823010C-CE69-D5F2-51B1-14A22A81ECF4}"/>
          </ac:spMkLst>
        </pc:spChg>
        <pc:spChg chg="add mod">
          <ac:chgData name="Manish Sharma" userId="b799adb9ba789c8f" providerId="LiveId" clId="{83B61706-642F-4234-8E8A-A9A57AFC15CE}" dt="2023-02-11T05:03:53.253" v="417"/>
          <ac:spMkLst>
            <pc:docMk/>
            <pc:sldMk cId="3736666755" sldId="512"/>
            <ac:spMk id="13" creationId="{89764758-BCF5-B83A-79DA-95A3220AF2B8}"/>
          </ac:spMkLst>
        </pc:spChg>
        <pc:spChg chg="add mod">
          <ac:chgData name="Manish Sharma" userId="b799adb9ba789c8f" providerId="LiveId" clId="{83B61706-642F-4234-8E8A-A9A57AFC15CE}" dt="2023-02-11T05:04:01.559" v="418"/>
          <ac:spMkLst>
            <pc:docMk/>
            <pc:sldMk cId="3736666755" sldId="512"/>
            <ac:spMk id="14" creationId="{FDFAC0DB-2D39-F36B-25BF-47D2BBE6D7BA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968679643" sldId="512"/>
        </pc:sldMkLst>
      </pc:sldChg>
      <pc:sldChg chg="add">
        <pc:chgData name="Manish Sharma" userId="b799adb9ba789c8f" providerId="LiveId" clId="{83B61706-642F-4234-8E8A-A9A57AFC15CE}" dt="2023-02-11T05:40:43.518" v="419"/>
        <pc:sldMkLst>
          <pc:docMk/>
          <pc:sldMk cId="730106421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701968868" sldId="513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067279816" sldId="514"/>
        </pc:sldMkLst>
      </pc:sldChg>
      <pc:sldChg chg="add">
        <pc:chgData name="Manish Sharma" userId="b799adb9ba789c8f" providerId="LiveId" clId="{83B61706-642F-4234-8E8A-A9A57AFC15CE}" dt="2023-02-11T05:41:07.297" v="420"/>
        <pc:sldMkLst>
          <pc:docMk/>
          <pc:sldMk cId="4170346756" sldId="514"/>
        </pc:sldMkLst>
      </pc:sldChg>
      <pc:sldChg chg="add">
        <pc:chgData name="Manish Sharma" userId="b799adb9ba789c8f" providerId="LiveId" clId="{83B61706-642F-4234-8E8A-A9A57AFC15CE}" dt="2023-02-11T06:21:33.226" v="421"/>
        <pc:sldMkLst>
          <pc:docMk/>
          <pc:sldMk cId="1148228370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33492962" sldId="515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773085877" sldId="516"/>
        </pc:sldMkLst>
      </pc:sldChg>
      <pc:sldChg chg="modSp new mod">
        <pc:chgData name="Manish Sharma" userId="b799adb9ba789c8f" providerId="LiveId" clId="{83B61706-642F-4234-8E8A-A9A57AFC15CE}" dt="2023-02-11T07:30:00.034" v="494" actId="20577"/>
        <pc:sldMkLst>
          <pc:docMk/>
          <pc:sldMk cId="4006983286" sldId="516"/>
        </pc:sldMkLst>
        <pc:spChg chg="mod">
          <ac:chgData name="Manish Sharma" userId="b799adb9ba789c8f" providerId="LiveId" clId="{83B61706-642F-4234-8E8A-A9A57AFC15CE}" dt="2023-02-11T07:29:41.933" v="445" actId="20577"/>
          <ac:spMkLst>
            <pc:docMk/>
            <pc:sldMk cId="4006983286" sldId="516"/>
            <ac:spMk id="2" creationId="{F768806D-F4A9-5F28-F396-EF8C5F8B3F37}"/>
          </ac:spMkLst>
        </pc:spChg>
        <pc:spChg chg="mod">
          <ac:chgData name="Manish Sharma" userId="b799adb9ba789c8f" providerId="LiveId" clId="{83B61706-642F-4234-8E8A-A9A57AFC15CE}" dt="2023-02-11T07:30:00.034" v="494" actId="20577"/>
          <ac:spMkLst>
            <pc:docMk/>
            <pc:sldMk cId="4006983286" sldId="516"/>
            <ac:spMk id="3" creationId="{88AE18B2-30A5-0BB9-124B-4387E705D1AF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315387773" sldId="517"/>
        </pc:sldMkLst>
      </pc:sldChg>
      <pc:sldChg chg="new del">
        <pc:chgData name="Manish Sharma" userId="b799adb9ba789c8f" providerId="LiveId" clId="{83B61706-642F-4234-8E8A-A9A57AFC15CE}" dt="2023-02-11T07:30:10.664" v="496" actId="47"/>
        <pc:sldMkLst>
          <pc:docMk/>
          <pc:sldMk cId="1676547129" sldId="517"/>
        </pc:sldMkLst>
      </pc:sldChg>
      <pc:sldChg chg="addSp delSp modSp new mod">
        <pc:chgData name="Manish Sharma" userId="b799adb9ba789c8f" providerId="LiveId" clId="{83B61706-642F-4234-8E8A-A9A57AFC15CE}" dt="2023-02-11T09:36:37.407" v="508"/>
        <pc:sldMkLst>
          <pc:docMk/>
          <pc:sldMk cId="3540927300" sldId="517"/>
        </pc:sldMkLst>
        <pc:spChg chg="mod">
          <ac:chgData name="Manish Sharma" userId="b799adb9ba789c8f" providerId="LiveId" clId="{83B61706-642F-4234-8E8A-A9A57AFC15CE}" dt="2023-02-11T09:31:44.298" v="499"/>
          <ac:spMkLst>
            <pc:docMk/>
            <pc:sldMk cId="3540927300" sldId="517"/>
            <ac:spMk id="2" creationId="{ED3952ED-2361-149D-79F0-4D6B5C857A75}"/>
          </ac:spMkLst>
        </pc:spChg>
        <pc:spChg chg="del">
          <ac:chgData name="Manish Sharma" userId="b799adb9ba789c8f" providerId="LiveId" clId="{83B61706-642F-4234-8E8A-A9A57AFC15CE}" dt="2023-02-11T09:31:48.304" v="500" actId="478"/>
          <ac:spMkLst>
            <pc:docMk/>
            <pc:sldMk cId="3540927300" sldId="517"/>
            <ac:spMk id="3" creationId="{2A563893-8F92-B16A-8733-9ABD73005A40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4" creationId="{DAACAAED-AD51-6882-6DD9-D9EF193E6CDC}"/>
          </ac:spMkLst>
        </pc:spChg>
        <pc:spChg chg="add mod">
          <ac:chgData name="Manish Sharma" userId="b799adb9ba789c8f" providerId="LiveId" clId="{83B61706-642F-4234-8E8A-A9A57AFC15CE}" dt="2023-02-11T09:33:18.053" v="501"/>
          <ac:spMkLst>
            <pc:docMk/>
            <pc:sldMk cId="3540927300" sldId="517"/>
            <ac:spMk id="5" creationId="{8182BE70-8B53-97BF-97CC-1CC143406C18}"/>
          </ac:spMkLst>
        </pc:spChg>
        <pc:spChg chg="add mod">
          <ac:chgData name="Manish Sharma" userId="b799adb9ba789c8f" providerId="LiveId" clId="{83B61706-642F-4234-8E8A-A9A57AFC15CE}" dt="2023-02-11T09:33:27.826" v="502"/>
          <ac:spMkLst>
            <pc:docMk/>
            <pc:sldMk cId="3540927300" sldId="517"/>
            <ac:spMk id="7" creationId="{D1DB84C6-857D-D8EC-0BE1-AB55A040A9FC}"/>
          </ac:spMkLst>
        </pc:spChg>
        <pc:spChg chg="add mod">
          <ac:chgData name="Manish Sharma" userId="b799adb9ba789c8f" providerId="LiveId" clId="{83B61706-642F-4234-8E8A-A9A57AFC15CE}" dt="2023-02-11T09:33:34.271" v="503"/>
          <ac:spMkLst>
            <pc:docMk/>
            <pc:sldMk cId="3540927300" sldId="517"/>
            <ac:spMk id="9" creationId="{4EE8A777-8978-E556-F7E9-80DEFE2E6C1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1" creationId="{F001CA6E-E9C7-57F4-050A-53E8AB592CE5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2" creationId="{20A6B6F3-5591-4648-43A4-DF9400AD580C}"/>
          </ac:spMkLst>
        </pc:spChg>
        <pc:spChg chg="add mod">
          <ac:chgData name="Manish Sharma" userId="b799adb9ba789c8f" providerId="LiveId" clId="{83B61706-642F-4234-8E8A-A9A57AFC15CE}" dt="2023-02-11T09:35:59.505" v="504"/>
          <ac:spMkLst>
            <pc:docMk/>
            <pc:sldMk cId="3540927300" sldId="517"/>
            <ac:spMk id="14" creationId="{2581F8C3-A196-09E1-C7D2-8F9C2A3D0463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6" creationId="{441507F2-0FA6-35B8-2E09-6E1B9424475D}"/>
          </ac:spMkLst>
        </pc:spChg>
        <pc:spChg chg="add mod">
          <ac:chgData name="Manish Sharma" userId="b799adb9ba789c8f" providerId="LiveId" clId="{83B61706-642F-4234-8E8A-A9A57AFC15CE}" dt="2023-02-11T09:36:17.113" v="505"/>
          <ac:spMkLst>
            <pc:docMk/>
            <pc:sldMk cId="3540927300" sldId="517"/>
            <ac:spMk id="19" creationId="{1AD82C86-7357-4A2D-3827-424DC1617202}"/>
          </ac:spMkLst>
        </pc:spChg>
        <pc:spChg chg="add mod">
          <ac:chgData name="Manish Sharma" userId="b799adb9ba789c8f" providerId="LiveId" clId="{83B61706-642F-4234-8E8A-A9A57AFC15CE}" dt="2023-02-11T09:36:23.865" v="506"/>
          <ac:spMkLst>
            <pc:docMk/>
            <pc:sldMk cId="3540927300" sldId="517"/>
            <ac:spMk id="21" creationId="{84E4A209-6E40-D9F6-C2B1-EAA615EF8D56}"/>
          </ac:spMkLst>
        </pc:spChg>
        <pc:spChg chg="add mod">
          <ac:chgData name="Manish Sharma" userId="b799adb9ba789c8f" providerId="LiveId" clId="{83B61706-642F-4234-8E8A-A9A57AFC15CE}" dt="2023-02-11T09:36:30.151" v="507"/>
          <ac:spMkLst>
            <pc:docMk/>
            <pc:sldMk cId="3540927300" sldId="517"/>
            <ac:spMk id="23" creationId="{12205AC5-D373-07A5-3465-9A4011DC5DAA}"/>
          </ac:spMkLst>
        </pc:spChg>
        <pc:spChg chg="add mod">
          <ac:chgData name="Manish Sharma" userId="b799adb9ba789c8f" providerId="LiveId" clId="{83B61706-642F-4234-8E8A-A9A57AFC15CE}" dt="2023-02-11T09:36:37.407" v="508"/>
          <ac:spMkLst>
            <pc:docMk/>
            <pc:sldMk cId="3540927300" sldId="517"/>
            <ac:spMk id="26" creationId="{707D7A07-1AFC-1CD4-9919-04878E1FDD36}"/>
          </ac:spMkLst>
        </pc:spChg>
        <pc:cxnChg chg="add mod">
          <ac:chgData name="Manish Sharma" userId="b799adb9ba789c8f" providerId="LiveId" clId="{83B61706-642F-4234-8E8A-A9A57AFC15CE}" dt="2023-02-11T09:33:18.053" v="501"/>
          <ac:cxnSpMkLst>
            <pc:docMk/>
            <pc:sldMk cId="3540927300" sldId="517"/>
            <ac:cxnSpMk id="6" creationId="{399F659D-B6D1-290B-E2A6-AAB1B108D240}"/>
          </ac:cxnSpMkLst>
        </pc:cxnChg>
        <pc:cxnChg chg="add mod">
          <ac:chgData name="Manish Sharma" userId="b799adb9ba789c8f" providerId="LiveId" clId="{83B61706-642F-4234-8E8A-A9A57AFC15CE}" dt="2023-02-11T09:33:27.826" v="502"/>
          <ac:cxnSpMkLst>
            <pc:docMk/>
            <pc:sldMk cId="3540927300" sldId="517"/>
            <ac:cxnSpMk id="8" creationId="{CB689D54-7603-96CB-1DE6-3C9B796DAF70}"/>
          </ac:cxnSpMkLst>
        </pc:cxnChg>
        <pc:cxnChg chg="add mod">
          <ac:chgData name="Manish Sharma" userId="b799adb9ba789c8f" providerId="LiveId" clId="{83B61706-642F-4234-8E8A-A9A57AFC15CE}" dt="2023-02-11T09:33:34.271" v="503"/>
          <ac:cxnSpMkLst>
            <pc:docMk/>
            <pc:sldMk cId="3540927300" sldId="517"/>
            <ac:cxnSpMk id="10" creationId="{8CD16C7D-C301-08E5-F885-0373331042DE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3" creationId="{775878D0-8372-601E-7182-EBF28B2C3257}"/>
          </ac:cxnSpMkLst>
        </pc:cxnChg>
        <pc:cxnChg chg="add mod">
          <ac:chgData name="Manish Sharma" userId="b799adb9ba789c8f" providerId="LiveId" clId="{83B61706-642F-4234-8E8A-A9A57AFC15CE}" dt="2023-02-11T09:35:59.505" v="504"/>
          <ac:cxnSpMkLst>
            <pc:docMk/>
            <pc:sldMk cId="3540927300" sldId="517"/>
            <ac:cxnSpMk id="15" creationId="{67306652-3BF0-CF30-3C56-7733CA65DB15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7" creationId="{8385F1DA-5D2E-76F3-84DB-C5585B1ABA66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18" creationId="{31BB6751-B3C2-4A2C-9F28-9925A1967988}"/>
          </ac:cxnSpMkLst>
        </pc:cxnChg>
        <pc:cxnChg chg="add mod">
          <ac:chgData name="Manish Sharma" userId="b799adb9ba789c8f" providerId="LiveId" clId="{83B61706-642F-4234-8E8A-A9A57AFC15CE}" dt="2023-02-11T09:36:17.113" v="505"/>
          <ac:cxnSpMkLst>
            <pc:docMk/>
            <pc:sldMk cId="3540927300" sldId="517"/>
            <ac:cxnSpMk id="20" creationId="{95085BD0-1568-2AF8-D5CE-352CC738F55E}"/>
          </ac:cxnSpMkLst>
        </pc:cxnChg>
        <pc:cxnChg chg="add mod">
          <ac:chgData name="Manish Sharma" userId="b799adb9ba789c8f" providerId="LiveId" clId="{83B61706-642F-4234-8E8A-A9A57AFC15CE}" dt="2023-02-11T09:36:23.865" v="506"/>
          <ac:cxnSpMkLst>
            <pc:docMk/>
            <pc:sldMk cId="3540927300" sldId="517"/>
            <ac:cxnSpMk id="22" creationId="{341C4976-3508-8552-682E-31FCFE653476}"/>
          </ac:cxnSpMkLst>
        </pc:cxnChg>
        <pc:cxnChg chg="add mod">
          <ac:chgData name="Manish Sharma" userId="b799adb9ba789c8f" providerId="LiveId" clId="{83B61706-642F-4234-8E8A-A9A57AFC15CE}" dt="2023-02-11T09:36:30.151" v="507"/>
          <ac:cxnSpMkLst>
            <pc:docMk/>
            <pc:sldMk cId="3540927300" sldId="517"/>
            <ac:cxnSpMk id="24" creationId="{EC3D003E-07A9-A48B-84D7-777686736CBD}"/>
          </ac:cxnSpMkLst>
        </pc:cxnChg>
        <pc:cxnChg chg="add mod">
          <ac:chgData name="Manish Sharma" userId="b799adb9ba789c8f" providerId="LiveId" clId="{83B61706-642F-4234-8E8A-A9A57AFC15CE}" dt="2023-02-11T09:36:37.407" v="508"/>
          <ac:cxnSpMkLst>
            <pc:docMk/>
            <pc:sldMk cId="3540927300" sldId="517"/>
            <ac:cxnSpMk id="25" creationId="{EC06A273-91A3-037E-0758-E72516B8390E}"/>
          </ac:cxnSpMkLst>
        </pc:cxnChg>
      </pc:sldChg>
      <pc:sldChg chg="addSp delSp modSp new mod">
        <pc:chgData name="Manish Sharma" userId="b799adb9ba789c8f" providerId="LiveId" clId="{83B61706-642F-4234-8E8A-A9A57AFC15CE}" dt="2023-02-11T09:49:23.431" v="527" actId="108"/>
        <pc:sldMkLst>
          <pc:docMk/>
          <pc:sldMk cId="626639955" sldId="518"/>
        </pc:sldMkLst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2" creationId="{E81AD126-0034-4313-1325-FF4766C37688}"/>
          </ac:spMkLst>
        </pc:spChg>
        <pc:spChg chg="del">
          <ac:chgData name="Manish Sharma" userId="b799adb9ba789c8f" providerId="LiveId" clId="{83B61706-642F-4234-8E8A-A9A57AFC15CE}" dt="2023-02-11T09:47:19.118" v="511" actId="478"/>
          <ac:spMkLst>
            <pc:docMk/>
            <pc:sldMk cId="626639955" sldId="518"/>
            <ac:spMk id="3" creationId="{002B3494-1B1A-2B5D-4A03-8344C280C873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4" creationId="{BEEBFB2F-4876-C9BD-0F78-E40D114A6539}"/>
          </ac:spMkLst>
        </pc:spChg>
        <pc:spChg chg="add mod">
          <ac:chgData name="Manish Sharma" userId="b799adb9ba789c8f" providerId="LiveId" clId="{83B61706-642F-4234-8E8A-A9A57AFC15CE}" dt="2023-02-11T09:47:28.334" v="512"/>
          <ac:spMkLst>
            <pc:docMk/>
            <pc:sldMk cId="626639955" sldId="518"/>
            <ac:spMk id="5" creationId="{68403E69-C696-3F20-C3E4-7631097561B1}"/>
          </ac:spMkLst>
        </pc:spChg>
        <pc:spChg chg="add mod">
          <ac:chgData name="Manish Sharma" userId="b799adb9ba789c8f" providerId="LiveId" clId="{83B61706-642F-4234-8E8A-A9A57AFC15CE}" dt="2023-02-11T09:47:34.695" v="513"/>
          <ac:spMkLst>
            <pc:docMk/>
            <pc:sldMk cId="626639955" sldId="518"/>
            <ac:spMk id="7" creationId="{408D6677-E7DA-2A47-A072-230E59A8AAA4}"/>
          </ac:spMkLst>
        </pc:spChg>
        <pc:spChg chg="add mod">
          <ac:chgData name="Manish Sharma" userId="b799adb9ba789c8f" providerId="LiveId" clId="{83B61706-642F-4234-8E8A-A9A57AFC15CE}" dt="2023-02-11T09:47:50.073" v="514"/>
          <ac:spMkLst>
            <pc:docMk/>
            <pc:sldMk cId="626639955" sldId="518"/>
            <ac:spMk id="9" creationId="{21D6ED6E-A4C2-0198-1536-D135481D37D7}"/>
          </ac:spMkLst>
        </pc:spChg>
        <pc:spChg chg="add mod">
          <ac:chgData name="Manish Sharma" userId="b799adb9ba789c8f" providerId="LiveId" clId="{83B61706-642F-4234-8E8A-A9A57AFC15CE}" dt="2023-02-11T09:47:58.220" v="515"/>
          <ac:spMkLst>
            <pc:docMk/>
            <pc:sldMk cId="626639955" sldId="518"/>
            <ac:spMk id="11" creationId="{10B4FC55-229B-48D9-2A5B-C4E1C60E2AC7}"/>
          </ac:spMkLst>
        </pc:spChg>
        <pc:spChg chg="add mod">
          <ac:chgData name="Manish Sharma" userId="b799adb9ba789c8f" providerId="LiveId" clId="{83B61706-642F-4234-8E8A-A9A57AFC15CE}" dt="2023-02-11T09:48:04.045" v="516"/>
          <ac:spMkLst>
            <pc:docMk/>
            <pc:sldMk cId="626639955" sldId="518"/>
            <ac:spMk id="12" creationId="{16B730D0-11E2-F416-A95B-74D08BC8861C}"/>
          </ac:spMkLst>
        </pc:spChg>
        <pc:spChg chg="add mod">
          <ac:chgData name="Manish Sharma" userId="b799adb9ba789c8f" providerId="LiveId" clId="{83B61706-642F-4234-8E8A-A9A57AFC15CE}" dt="2023-02-11T09:48:13.958" v="517"/>
          <ac:spMkLst>
            <pc:docMk/>
            <pc:sldMk cId="626639955" sldId="518"/>
            <ac:spMk id="15" creationId="{59C5F77C-8C6A-0538-5C15-EB66106D2A66}"/>
          </ac:spMkLst>
        </pc:spChg>
        <pc:spChg chg="add mod">
          <ac:chgData name="Manish Sharma" userId="b799adb9ba789c8f" providerId="LiveId" clId="{83B61706-642F-4234-8E8A-A9A57AFC15CE}" dt="2023-02-11T09:48:23.345" v="518"/>
          <ac:spMkLst>
            <pc:docMk/>
            <pc:sldMk cId="626639955" sldId="518"/>
            <ac:spMk id="16" creationId="{E27F0D4A-8BEB-11D6-9757-A6FBCA82E88D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8" creationId="{C3AF2735-A1F0-A483-BE8D-16A5FCC29C82}"/>
          </ac:spMkLst>
        </pc:spChg>
        <pc:spChg chg="add mod">
          <ac:chgData name="Manish Sharma" userId="b799adb9ba789c8f" providerId="LiveId" clId="{83B61706-642F-4234-8E8A-A9A57AFC15CE}" dt="2023-02-11T09:48:36.300" v="519"/>
          <ac:spMkLst>
            <pc:docMk/>
            <pc:sldMk cId="626639955" sldId="518"/>
            <ac:spMk id="19" creationId="{BD44F76C-8BAD-6258-8CE5-F8AD24C6F019}"/>
          </ac:spMkLst>
        </pc:spChg>
        <pc:spChg chg="add mod">
          <ac:chgData name="Manish Sharma" userId="b799adb9ba789c8f" providerId="LiveId" clId="{83B61706-642F-4234-8E8A-A9A57AFC15CE}" dt="2023-02-11T09:49:12.329" v="525" actId="20577"/>
          <ac:spMkLst>
            <pc:docMk/>
            <pc:sldMk cId="626639955" sldId="518"/>
            <ac:spMk id="21" creationId="{6E84B9BA-FEA2-8B8E-5A1B-594AC2154864}"/>
          </ac:spMkLst>
        </pc:spChg>
        <pc:cxnChg chg="add mod">
          <ac:chgData name="Manish Sharma" userId="b799adb9ba789c8f" providerId="LiveId" clId="{83B61706-642F-4234-8E8A-A9A57AFC15CE}" dt="2023-02-11T09:47:28.334" v="512"/>
          <ac:cxnSpMkLst>
            <pc:docMk/>
            <pc:sldMk cId="626639955" sldId="518"/>
            <ac:cxnSpMk id="6" creationId="{169F7BE0-A14A-C40E-9B30-E9D20C360796}"/>
          </ac:cxnSpMkLst>
        </pc:cxnChg>
        <pc:cxnChg chg="add mod">
          <ac:chgData name="Manish Sharma" userId="b799adb9ba789c8f" providerId="LiveId" clId="{83B61706-642F-4234-8E8A-A9A57AFC15CE}" dt="2023-02-11T09:47:34.695" v="513"/>
          <ac:cxnSpMkLst>
            <pc:docMk/>
            <pc:sldMk cId="626639955" sldId="518"/>
            <ac:cxnSpMk id="8" creationId="{8C65CA3D-E37C-9A65-F4D8-21542CBB623F}"/>
          </ac:cxnSpMkLst>
        </pc:cxnChg>
        <pc:cxnChg chg="add mod">
          <ac:chgData name="Manish Sharma" userId="b799adb9ba789c8f" providerId="LiveId" clId="{83B61706-642F-4234-8E8A-A9A57AFC15CE}" dt="2023-02-11T09:47:58.220" v="515"/>
          <ac:cxnSpMkLst>
            <pc:docMk/>
            <pc:sldMk cId="626639955" sldId="518"/>
            <ac:cxnSpMk id="10" creationId="{8FD9E38C-A54D-04EB-3CC2-8A8A75253F80}"/>
          </ac:cxnSpMkLst>
        </pc:cxnChg>
        <pc:cxnChg chg="add mod">
          <ac:chgData name="Manish Sharma" userId="b799adb9ba789c8f" providerId="LiveId" clId="{83B61706-642F-4234-8E8A-A9A57AFC15CE}" dt="2023-02-11T09:48:04.045" v="516"/>
          <ac:cxnSpMkLst>
            <pc:docMk/>
            <pc:sldMk cId="626639955" sldId="518"/>
            <ac:cxnSpMk id="13" creationId="{71D02198-8B80-B51D-47A9-054EB3EF65E9}"/>
          </ac:cxnSpMkLst>
        </pc:cxnChg>
        <pc:cxnChg chg="add mod">
          <ac:chgData name="Manish Sharma" userId="b799adb9ba789c8f" providerId="LiveId" clId="{83B61706-642F-4234-8E8A-A9A57AFC15CE}" dt="2023-02-11T09:48:13.958" v="517"/>
          <ac:cxnSpMkLst>
            <pc:docMk/>
            <pc:sldMk cId="626639955" sldId="518"/>
            <ac:cxnSpMk id="14" creationId="{CCB6E352-8810-1A9F-30F7-BC818BEA22E2}"/>
          </ac:cxnSpMkLst>
        </pc:cxnChg>
        <pc:cxnChg chg="add mod">
          <ac:chgData name="Manish Sharma" userId="b799adb9ba789c8f" providerId="LiveId" clId="{83B61706-642F-4234-8E8A-A9A57AFC15CE}" dt="2023-02-11T09:48:23.345" v="518"/>
          <ac:cxnSpMkLst>
            <pc:docMk/>
            <pc:sldMk cId="626639955" sldId="518"/>
            <ac:cxnSpMk id="17" creationId="{F5B4690C-C116-6533-C7C2-11866EACDB67}"/>
          </ac:cxnSpMkLst>
        </pc:cxnChg>
        <pc:cxnChg chg="add mod">
          <ac:chgData name="Manish Sharma" userId="b799adb9ba789c8f" providerId="LiveId" clId="{83B61706-642F-4234-8E8A-A9A57AFC15CE}" dt="2023-02-11T09:48:36.300" v="519"/>
          <ac:cxnSpMkLst>
            <pc:docMk/>
            <pc:sldMk cId="626639955" sldId="518"/>
            <ac:cxnSpMk id="20" creationId="{ACB21DD7-E167-7996-9BC5-DACA9C487839}"/>
          </ac:cxnSpMkLst>
        </pc:cxnChg>
        <pc:cxnChg chg="add mod">
          <ac:chgData name="Manish Sharma" userId="b799adb9ba789c8f" providerId="LiveId" clId="{83B61706-642F-4234-8E8A-A9A57AFC15CE}" dt="2023-02-11T09:49:23.431" v="527" actId="108"/>
          <ac:cxnSpMkLst>
            <pc:docMk/>
            <pc:sldMk cId="626639955" sldId="518"/>
            <ac:cxnSpMk id="23" creationId="{0DAB90A1-BEB2-F0F9-840A-ACF10AF27FF7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324921" sldId="518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685897063" sldId="519"/>
        </pc:sldMkLst>
      </pc:sldChg>
      <pc:sldChg chg="add">
        <pc:chgData name="Manish Sharma" userId="b799adb9ba789c8f" providerId="LiveId" clId="{83B61706-642F-4234-8E8A-A9A57AFC15CE}" dt="2023-02-11T12:19:12.468" v="531"/>
        <pc:sldMkLst>
          <pc:docMk/>
          <pc:sldMk cId="3701968868" sldId="519"/>
        </pc:sldMkLst>
      </pc:sldChg>
      <pc:sldChg chg="addSp delSp modSp new mod">
        <pc:chgData name="Manish Sharma" userId="b799adb9ba789c8f" providerId="LiveId" clId="{83B61706-642F-4234-8E8A-A9A57AFC15CE}" dt="2023-02-17T06:16:19.213" v="536"/>
        <pc:sldMkLst>
          <pc:docMk/>
          <pc:sldMk cId="1161927057" sldId="520"/>
        </pc:sldMkLst>
        <pc:spChg chg="mod">
          <ac:chgData name="Manish Sharma" userId="b799adb9ba789c8f" providerId="LiveId" clId="{83B61706-642F-4234-8E8A-A9A57AFC15CE}" dt="2023-02-17T06:02:10.054" v="533"/>
          <ac:spMkLst>
            <pc:docMk/>
            <pc:sldMk cId="1161927057" sldId="520"/>
            <ac:spMk id="2" creationId="{C1EB5C60-26A7-9500-674C-60F3236C3803}"/>
          </ac:spMkLst>
        </pc:spChg>
        <pc:spChg chg="del">
          <ac:chgData name="Manish Sharma" userId="b799adb9ba789c8f" providerId="LiveId" clId="{83B61706-642F-4234-8E8A-A9A57AFC15CE}" dt="2023-02-17T06:02:12.911" v="534" actId="478"/>
          <ac:spMkLst>
            <pc:docMk/>
            <pc:sldMk cId="1161927057" sldId="520"/>
            <ac:spMk id="3" creationId="{3507967C-9238-E5FC-6359-2382D854ADC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4" creationId="{B6154499-40AF-7FB1-BCE5-2663E17B6B06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5" creationId="{C84E78E8-CFC8-F8AD-FCDC-4A48559818AA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6" creationId="{6C0A5F97-566D-FA49-CDD0-E6768A158477}"/>
          </ac:spMkLst>
        </pc:spChg>
        <pc:spChg chg="add mod">
          <ac:chgData name="Manish Sharma" userId="b799adb9ba789c8f" providerId="LiveId" clId="{83B61706-642F-4234-8E8A-A9A57AFC15CE}" dt="2023-02-17T06:02:19.984" v="535"/>
          <ac:spMkLst>
            <pc:docMk/>
            <pc:sldMk cId="1161927057" sldId="520"/>
            <ac:spMk id="8" creationId="{75AF1825-ABE8-E9FA-FF18-4724D87A35D4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9" creationId="{5729A40F-3C67-6C09-AA60-483D6D783246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0" creationId="{5CE3DAA6-9DEF-2DE9-A335-06E47E672452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1" creationId="{AA407071-7E8B-1A46-18B6-36824E5B45B0}"/>
          </ac:spMkLst>
        </pc:spChg>
        <pc:spChg chg="add mod">
          <ac:chgData name="Manish Sharma" userId="b799adb9ba789c8f" providerId="LiveId" clId="{83B61706-642F-4234-8E8A-A9A57AFC15CE}" dt="2023-02-17T06:16:19.213" v="536"/>
          <ac:spMkLst>
            <pc:docMk/>
            <pc:sldMk cId="1161927057" sldId="520"/>
            <ac:spMk id="13" creationId="{D47AE414-3ADA-FD8A-915C-84588F128CAB}"/>
          </ac:spMkLst>
        </pc:spChg>
        <pc:cxnChg chg="add mod">
          <ac:chgData name="Manish Sharma" userId="b799adb9ba789c8f" providerId="LiveId" clId="{83B61706-642F-4234-8E8A-A9A57AFC15CE}" dt="2023-02-17T06:02:19.984" v="535"/>
          <ac:cxnSpMkLst>
            <pc:docMk/>
            <pc:sldMk cId="1161927057" sldId="520"/>
            <ac:cxnSpMk id="7" creationId="{A171BB40-FF81-B725-4FB7-1C814C977426}"/>
          </ac:cxnSpMkLst>
        </pc:cxnChg>
        <pc:cxnChg chg="add mod">
          <ac:chgData name="Manish Sharma" userId="b799adb9ba789c8f" providerId="LiveId" clId="{83B61706-642F-4234-8E8A-A9A57AFC15CE}" dt="2023-02-17T06:16:19.213" v="536"/>
          <ac:cxnSpMkLst>
            <pc:docMk/>
            <pc:sldMk cId="1161927057" sldId="520"/>
            <ac:cxnSpMk id="12" creationId="{4F0BA9A2-A7B0-AD28-878D-BE09D81680EB}"/>
          </ac:cxnSpMkLst>
        </pc:cxn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4070375891" sldId="520"/>
        </pc:sldMkLst>
      </pc:sldChg>
      <pc:sldChg chg="add">
        <pc:chgData name="Manish Sharma" userId="b799adb9ba789c8f" providerId="LiveId" clId="{83B61706-642F-4234-8E8A-A9A57AFC15CE}" dt="2023-02-17T06:16:53.013" v="537"/>
        <pc:sldMkLst>
          <pc:docMk/>
          <pc:sldMk cId="1733492962" sldId="521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541608948" sldId="521"/>
        </pc:sldMkLst>
      </pc:sldChg>
      <pc:sldChg chg="modSp new mod">
        <pc:chgData name="Manish Sharma" userId="b799adb9ba789c8f" providerId="LiveId" clId="{83B61706-642F-4234-8E8A-A9A57AFC15CE}" dt="2023-02-17T07:21:00.439" v="929" actId="113"/>
        <pc:sldMkLst>
          <pc:docMk/>
          <pc:sldMk cId="310987076" sldId="522"/>
        </pc:sldMkLst>
        <pc:spChg chg="mod">
          <ac:chgData name="Manish Sharma" userId="b799adb9ba789c8f" providerId="LiveId" clId="{83B61706-642F-4234-8E8A-A9A57AFC15CE}" dt="2023-02-17T07:17:40.896" v="539"/>
          <ac:spMkLst>
            <pc:docMk/>
            <pc:sldMk cId="310987076" sldId="522"/>
            <ac:spMk id="2" creationId="{DC02267C-FCF8-4CF5-242D-2AE30C97A9BF}"/>
          </ac:spMkLst>
        </pc:spChg>
        <pc:spChg chg="mod">
          <ac:chgData name="Manish Sharma" userId="b799adb9ba789c8f" providerId="LiveId" clId="{83B61706-642F-4234-8E8A-A9A57AFC15CE}" dt="2023-02-17T07:21:00.439" v="929" actId="113"/>
          <ac:spMkLst>
            <pc:docMk/>
            <pc:sldMk cId="310987076" sldId="522"/>
            <ac:spMk id="3" creationId="{CB896755-BFF0-986A-2903-D37F6AB23213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1204458298" sldId="522"/>
        </pc:sldMkLst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3571136336" sldId="523"/>
        </pc:sldMkLst>
      </pc:sldChg>
      <pc:sldChg chg="modSp new mod">
        <pc:chgData name="Manish Sharma" userId="b799adb9ba789c8f" providerId="LiveId" clId="{83B61706-642F-4234-8E8A-A9A57AFC15CE}" dt="2023-02-17T07:23:44.218" v="1087" actId="20577"/>
        <pc:sldMkLst>
          <pc:docMk/>
          <pc:sldMk cId="4052133212" sldId="523"/>
        </pc:sldMkLst>
        <pc:spChg chg="mod">
          <ac:chgData name="Manish Sharma" userId="b799adb9ba789c8f" providerId="LiveId" clId="{83B61706-642F-4234-8E8A-A9A57AFC15CE}" dt="2023-02-17T07:21:56.026" v="931"/>
          <ac:spMkLst>
            <pc:docMk/>
            <pc:sldMk cId="4052133212" sldId="523"/>
            <ac:spMk id="2" creationId="{8ACA79E0-FF24-7334-963D-6F07F8713AF3}"/>
          </ac:spMkLst>
        </pc:spChg>
        <pc:spChg chg="mod">
          <ac:chgData name="Manish Sharma" userId="b799adb9ba789c8f" providerId="LiveId" clId="{83B61706-642F-4234-8E8A-A9A57AFC15CE}" dt="2023-02-17T07:23:44.218" v="1087" actId="20577"/>
          <ac:spMkLst>
            <pc:docMk/>
            <pc:sldMk cId="4052133212" sldId="523"/>
            <ac:spMk id="3" creationId="{E3CEA6A3-157B-A591-0457-72EC6400432B}"/>
          </ac:spMkLst>
        </pc:spChg>
      </pc:sldChg>
      <pc:sldChg chg="del">
        <pc:chgData name="Manish Sharma" userId="b799adb9ba789c8f" providerId="LiveId" clId="{83B61706-642F-4234-8E8A-A9A57AFC15CE}" dt="2023-02-09T03:47:54" v="0" actId="47"/>
        <pc:sldMkLst>
          <pc:docMk/>
          <pc:sldMk cId="287795584" sldId="524"/>
        </pc:sldMkLst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773085877" sldId="524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773085877" sldId="524"/>
            <ac:spMk id="12" creationId="{3FCFB1DE-0B7E-48CC-BA90-B2AB0889F9D6}"/>
          </ac:spMkLst>
        </pc:spChg>
      </pc:sldChg>
      <pc:sldChg chg="delSp add setBg delDesignElem">
        <pc:chgData name="Manish Sharma" userId="b799adb9ba789c8f" providerId="LiveId" clId="{83B61706-642F-4234-8E8A-A9A57AFC15CE}" dt="2023-02-17T11:42:21.809" v="1095"/>
        <pc:sldMkLst>
          <pc:docMk/>
          <pc:sldMk cId="1315387773" sldId="525"/>
        </pc:sldMkLst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0" creationId="{665DBBEF-238B-476B-96AB-8AAC3224ECEA}"/>
          </ac:spMkLst>
        </pc:spChg>
        <pc:spChg chg="del">
          <ac:chgData name="Manish Sharma" userId="b799adb9ba789c8f" providerId="LiveId" clId="{83B61706-642F-4234-8E8A-A9A57AFC15CE}" dt="2023-02-17T11:42:21.809" v="1095"/>
          <ac:spMkLst>
            <pc:docMk/>
            <pc:sldMk cId="1315387773" sldId="525"/>
            <ac:spMk id="12" creationId="{3FCFB1DE-0B7E-48CC-BA90-B2AB0889F9D6}"/>
          </ac:spMkLst>
        </pc:spChg>
      </pc:sldChg>
      <pc:sldChg chg="modSp new mod ord">
        <pc:chgData name="Manish Sharma" userId="b799adb9ba789c8f" providerId="LiveId" clId="{83B61706-642F-4234-8E8A-A9A57AFC15CE}" dt="2023-02-18T04:39:57.398" v="1297" actId="20577"/>
        <pc:sldMkLst>
          <pc:docMk/>
          <pc:sldMk cId="106649594" sldId="526"/>
        </pc:sldMkLst>
        <pc:spChg chg="mod">
          <ac:chgData name="Manish Sharma" userId="b799adb9ba789c8f" providerId="LiveId" clId="{83B61706-642F-4234-8E8A-A9A57AFC15CE}" dt="2023-02-17T11:55:51.555" v="1106" actId="20577"/>
          <ac:spMkLst>
            <pc:docMk/>
            <pc:sldMk cId="106649594" sldId="526"/>
            <ac:spMk id="2" creationId="{BF843F40-F25C-0540-41EC-C214B11BF4F4}"/>
          </ac:spMkLst>
        </pc:spChg>
        <pc:spChg chg="mod">
          <ac:chgData name="Manish Sharma" userId="b799adb9ba789c8f" providerId="LiveId" clId="{83B61706-642F-4234-8E8A-A9A57AFC15CE}" dt="2023-02-18T04:39:57.398" v="1297" actId="20577"/>
          <ac:spMkLst>
            <pc:docMk/>
            <pc:sldMk cId="106649594" sldId="526"/>
            <ac:spMk id="3" creationId="{60F6C868-3E34-078B-4D2D-CD019BCECE31}"/>
          </ac:spMkLst>
        </pc:spChg>
      </pc:sldChg>
      <pc:sldChg chg="addSp delSp modSp new mod">
        <pc:chgData name="Manish Sharma" userId="b799adb9ba789c8f" providerId="LiveId" clId="{83B61706-642F-4234-8E8A-A9A57AFC15CE}" dt="2023-02-18T05:45:08.654" v="1306" actId="167"/>
        <pc:sldMkLst>
          <pc:docMk/>
          <pc:sldMk cId="310785823" sldId="527"/>
        </pc:sldMkLst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2" creationId="{DE1064C3-5D8D-6F8E-C1E6-C6E036B77C51}"/>
          </ac:spMkLst>
        </pc:spChg>
        <pc:spChg chg="del">
          <ac:chgData name="Manish Sharma" userId="b799adb9ba789c8f" providerId="LiveId" clId="{83B61706-642F-4234-8E8A-A9A57AFC15CE}" dt="2023-02-18T05:39:38.729" v="1299" actId="478"/>
          <ac:spMkLst>
            <pc:docMk/>
            <pc:sldMk cId="310785823" sldId="527"/>
            <ac:spMk id="3" creationId="{621FF1D4-9212-4470-3C18-BB8BB34C4F2C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4" creationId="{61A2DB91-810F-B24E-798A-4218CB3081FF}"/>
          </ac:spMkLst>
        </pc:spChg>
        <pc:spChg chg="add mod">
          <ac:chgData name="Manish Sharma" userId="b799adb9ba789c8f" providerId="LiveId" clId="{83B61706-642F-4234-8E8A-A9A57AFC15CE}" dt="2023-02-18T05:39:40.352" v="1300"/>
          <ac:spMkLst>
            <pc:docMk/>
            <pc:sldMk cId="310785823" sldId="527"/>
            <ac:spMk id="5" creationId="{3F96FC74-75D4-B130-A012-8D8936115BF8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6" creationId="{044A486F-C4C5-8F35-FD78-86B6CB2DC43B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7" creationId="{417BD7FC-17E1-2140-5A99-AC5EBD3C59B7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0" creationId="{605D4416-9EBF-8A2D-3234-6C25657D664F}"/>
          </ac:spMkLst>
        </pc:spChg>
        <pc:spChg chg="add mod">
          <ac:chgData name="Manish Sharma" userId="b799adb9ba789c8f" providerId="LiveId" clId="{83B61706-642F-4234-8E8A-A9A57AFC15CE}" dt="2023-02-18T05:39:47.508" v="1301"/>
          <ac:spMkLst>
            <pc:docMk/>
            <pc:sldMk cId="310785823" sldId="527"/>
            <ac:spMk id="11" creationId="{2B1278B1-1241-3D80-BAD4-31A9B546EEF6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4" creationId="{7BC3C89C-F968-D781-9D7B-28CF1EFB223B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8" creationId="{65BAEA11-3E4E-5773-73EC-3A75BDC07A95}"/>
          </ac:spMkLst>
        </pc:spChg>
        <pc:spChg chg="add mod">
          <ac:chgData name="Manish Sharma" userId="b799adb9ba789c8f" providerId="LiveId" clId="{83B61706-642F-4234-8E8A-A9A57AFC15CE}" dt="2023-02-18T05:40:01.519" v="1302"/>
          <ac:spMkLst>
            <pc:docMk/>
            <pc:sldMk cId="310785823" sldId="527"/>
            <ac:spMk id="19" creationId="{B623029A-7486-5787-21BF-5A67FCBA2ECA}"/>
          </ac:spMkLst>
        </pc:spChg>
        <pc:spChg chg="add mod ord">
          <ac:chgData name="Manish Sharma" userId="b799adb9ba789c8f" providerId="LiveId" clId="{83B61706-642F-4234-8E8A-A9A57AFC15CE}" dt="2023-02-18T05:45:08.654" v="1306" actId="167"/>
          <ac:spMkLst>
            <pc:docMk/>
            <pc:sldMk cId="310785823" sldId="527"/>
            <ac:spMk id="20" creationId="{75FEA0A9-1518-F7DD-B078-CE873C0C7951}"/>
          </ac:spMkLst>
        </pc:sp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8" creationId="{B11F1341-0E5F-BE00-E679-C5FA88BDA231}"/>
          </ac:cxnSpMkLst>
        </pc:cxnChg>
        <pc:cxnChg chg="add mod">
          <ac:chgData name="Manish Sharma" userId="b799adb9ba789c8f" providerId="LiveId" clId="{83B61706-642F-4234-8E8A-A9A57AFC15CE}" dt="2023-02-18T05:39:47.508" v="1301"/>
          <ac:cxnSpMkLst>
            <pc:docMk/>
            <pc:sldMk cId="310785823" sldId="527"/>
            <ac:cxnSpMk id="9" creationId="{AE96BD94-38E6-9DDE-5449-09BB6B4DF511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2" creationId="{EE46D6E7-6640-CB8D-5165-04849793A0B8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3" creationId="{0A9C79E7-1666-14AA-3E38-548A06246725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5" creationId="{CC985530-902E-7391-CCA8-5973FCFCD022}"/>
          </ac:cxnSpMkLst>
        </pc:cxnChg>
        <pc:cxnChg chg="add mod">
          <ac:chgData name="Manish Sharma" userId="b799adb9ba789c8f" providerId="LiveId" clId="{83B61706-642F-4234-8E8A-A9A57AFC15CE}" dt="2023-02-18T05:40:01.519" v="1302"/>
          <ac:cxnSpMkLst>
            <pc:docMk/>
            <pc:sldMk cId="310785823" sldId="527"/>
            <ac:cxnSpMk id="16" creationId="{D80585BD-C98C-D23A-02BC-D30019D89AA1}"/>
          </ac:cxnSpMkLst>
        </pc:cxnChg>
      </pc:sldChg>
      <pc:sldChg chg="add">
        <pc:chgData name="Manish Sharma" userId="b799adb9ba789c8f" providerId="LiveId" clId="{83B61706-642F-4234-8E8A-A9A57AFC15CE}" dt="2023-02-18T05:40:16.516" v="1303"/>
        <pc:sldMkLst>
          <pc:docMk/>
          <pc:sldMk cId="3377683499" sldId="528"/>
        </pc:sldMkLst>
      </pc:sldChg>
      <pc:sldChg chg="addSp modSp add mod">
        <pc:chgData name="Manish Sharma" userId="b799adb9ba789c8f" providerId="LiveId" clId="{83B61706-642F-4234-8E8A-A9A57AFC15CE}" dt="2023-02-18T06:14:28.109" v="1336" actId="1076"/>
        <pc:sldMkLst>
          <pc:docMk/>
          <pc:sldMk cId="3711636381" sldId="529"/>
        </pc:sldMkLst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3" creationId="{DC002E73-C849-32A4-056D-948B2CF49870}"/>
          </ac:spMkLst>
        </pc:spChg>
        <pc:spChg chg="mod">
          <ac:chgData name="Manish Sharma" userId="b799adb9ba789c8f" providerId="LiveId" clId="{83B61706-642F-4234-8E8A-A9A57AFC15CE}" dt="2023-02-18T05:49:22.578" v="1317" actId="1076"/>
          <ac:spMkLst>
            <pc:docMk/>
            <pc:sldMk cId="3711636381" sldId="529"/>
            <ac:spMk id="17" creationId="{F8CD76B8-2EEB-F60D-84CB-80995CE4EFB4}"/>
          </ac:spMkLst>
        </pc:spChg>
        <pc:spChg chg="add mod">
          <ac:chgData name="Manish Sharma" userId="b799adb9ba789c8f" providerId="LiveId" clId="{83B61706-642F-4234-8E8A-A9A57AFC15CE}" dt="2023-02-18T06:14:28.109" v="1336" actId="1076"/>
          <ac:spMkLst>
            <pc:docMk/>
            <pc:sldMk cId="3711636381" sldId="529"/>
            <ac:spMk id="22" creationId="{1ADD97FB-544B-A15C-4374-01ABFF8B2E60}"/>
          </ac:spMkLst>
        </pc:sp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" creationId="{711BC7ED-B428-66FC-933A-58578A7CE2F9}"/>
          </ac:cxnSpMkLst>
        </pc:cxnChg>
        <pc:cxnChg chg="add mod">
          <ac:chgData name="Manish Sharma" userId="b799adb9ba789c8f" providerId="LiveId" clId="{83B61706-642F-4234-8E8A-A9A57AFC15CE}" dt="2023-02-18T06:14:28.109" v="1336" actId="1076"/>
          <ac:cxnSpMkLst>
            <pc:docMk/>
            <pc:sldMk cId="3711636381" sldId="529"/>
            <ac:cxnSpMk id="21" creationId="{B6C865F4-2370-ED68-CE54-B459E7D448F8}"/>
          </ac:cxnSpMkLst>
        </pc:cxnChg>
      </pc:sldChg>
      <pc:sldChg chg="modSp new mod">
        <pc:chgData name="Manish Sharma" userId="b799adb9ba789c8f" providerId="LiveId" clId="{83B61706-642F-4234-8E8A-A9A57AFC15CE}" dt="2023-02-18T06:14:00.840" v="1334" actId="20577"/>
        <pc:sldMkLst>
          <pc:docMk/>
          <pc:sldMk cId="781192643" sldId="530"/>
        </pc:sldMkLst>
        <pc:spChg chg="mod">
          <ac:chgData name="Manish Sharma" userId="b799adb9ba789c8f" providerId="LiveId" clId="{83B61706-642F-4234-8E8A-A9A57AFC15CE}" dt="2023-02-18T05:58:43.059" v="1319"/>
          <ac:spMkLst>
            <pc:docMk/>
            <pc:sldMk cId="781192643" sldId="530"/>
            <ac:spMk id="2" creationId="{832B49F6-21D2-1268-97E1-682DC14BAA3B}"/>
          </ac:spMkLst>
        </pc:spChg>
        <pc:spChg chg="mod">
          <ac:chgData name="Manish Sharma" userId="b799adb9ba789c8f" providerId="LiveId" clId="{83B61706-642F-4234-8E8A-A9A57AFC15CE}" dt="2023-02-18T06:14:00.840" v="1334" actId="20577"/>
          <ac:spMkLst>
            <pc:docMk/>
            <pc:sldMk cId="781192643" sldId="530"/>
            <ac:spMk id="3" creationId="{CCFC3D7D-1D3C-2503-B2C6-2787A1B00AE7}"/>
          </ac:spMkLst>
        </pc:spChg>
      </pc:sldChg>
      <pc:sldChg chg="addSp delSp modSp new mod">
        <pc:chgData name="Manish Sharma" userId="b799adb9ba789c8f" providerId="LiveId" clId="{83B61706-642F-4234-8E8A-A9A57AFC15CE}" dt="2023-02-18T07:09:44.359" v="1547" actId="1076"/>
        <pc:sldMkLst>
          <pc:docMk/>
          <pc:sldMk cId="3445655058" sldId="531"/>
        </pc:sldMkLst>
        <pc:spChg chg="mod">
          <ac:chgData name="Manish Sharma" userId="b799adb9ba789c8f" providerId="LiveId" clId="{83B61706-642F-4234-8E8A-A9A57AFC15CE}" dt="2023-02-18T07:04:31.855" v="1354" actId="20577"/>
          <ac:spMkLst>
            <pc:docMk/>
            <pc:sldMk cId="3445655058" sldId="531"/>
            <ac:spMk id="2" creationId="{3C6B9D19-F3EB-C7D8-ED69-68F7B9FDB4C2}"/>
          </ac:spMkLst>
        </pc:spChg>
        <pc:spChg chg="mod">
          <ac:chgData name="Manish Sharma" userId="b799adb9ba789c8f" providerId="LiveId" clId="{83B61706-642F-4234-8E8A-A9A57AFC15CE}" dt="2023-02-18T07:09:36.489" v="1545" actId="20577"/>
          <ac:spMkLst>
            <pc:docMk/>
            <pc:sldMk cId="3445655058" sldId="531"/>
            <ac:spMk id="3" creationId="{C0EE9709-5D31-4BA3-7917-3EFBFDEB5124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4" creationId="{B05FD383-11B1-6118-FD6B-80C1190A5309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5" creationId="{590FA5C2-1DF3-2F27-A27A-F12DAA5FCD62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6" creationId="{5568121C-FA5B-470C-A7B4-95350230592F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2" creationId="{0261DBB5-194A-BB80-6B79-971DC28F9777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3" creationId="{4D4E0AF8-7C52-1613-8CCD-FE2167D3CFBA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4" creationId="{BB214CCE-0E5E-AA19-782D-B4D2149DD3F1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5" creationId="{52E2EEA5-4874-3F6C-F648-D787D9DBC9FE}"/>
          </ac:spMkLst>
        </pc:spChg>
        <pc:spChg chg="add mod">
          <ac:chgData name="Manish Sharma" userId="b799adb9ba789c8f" providerId="LiveId" clId="{83B61706-642F-4234-8E8A-A9A57AFC15CE}" dt="2023-02-18T07:09:15.572" v="1504" actId="164"/>
          <ac:spMkLst>
            <pc:docMk/>
            <pc:sldMk cId="3445655058" sldId="531"/>
            <ac:spMk id="16" creationId="{DF328A6F-4EC8-2B91-642E-2ADC917B91C8}"/>
          </ac:spMkLst>
        </pc:spChg>
        <pc:spChg chg="add del">
          <ac:chgData name="Manish Sharma" userId="b799adb9ba789c8f" providerId="LiveId" clId="{83B61706-642F-4234-8E8A-A9A57AFC15CE}" dt="2023-02-18T07:08:53.511" v="1497"/>
          <ac:spMkLst>
            <pc:docMk/>
            <pc:sldMk cId="3445655058" sldId="531"/>
            <ac:spMk id="17" creationId="{CFDEC703-6CC5-DED2-9DF3-53B2053B37AC}"/>
          </ac:spMkLst>
        </pc:spChg>
        <pc:grpChg chg="add mod">
          <ac:chgData name="Manish Sharma" userId="b799adb9ba789c8f" providerId="LiveId" clId="{83B61706-642F-4234-8E8A-A9A57AFC15CE}" dt="2023-02-18T07:09:44.359" v="1547" actId="1076"/>
          <ac:grpSpMkLst>
            <pc:docMk/>
            <pc:sldMk cId="3445655058" sldId="531"/>
            <ac:grpSpMk id="18" creationId="{C19C56DF-A776-E869-8418-F1CB3361618A}"/>
          </ac:grpSpMkLst>
        </pc:grp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8" creationId="{4B58E704-01E7-F7B4-FBD4-27F27F1269AF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9" creationId="{307EB37E-67E4-A59C-EF5D-B50D44037EF0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0" creationId="{A31E5A69-762F-7B6B-B4D2-9D4A8B56B9DA}"/>
          </ac:cxnSpMkLst>
        </pc:cxnChg>
        <pc:cxnChg chg="add mod">
          <ac:chgData name="Manish Sharma" userId="b799adb9ba789c8f" providerId="LiveId" clId="{83B61706-642F-4234-8E8A-A9A57AFC15CE}" dt="2023-02-18T07:09:15.572" v="1504" actId="164"/>
          <ac:cxnSpMkLst>
            <pc:docMk/>
            <pc:sldMk cId="3445655058" sldId="531"/>
            <ac:cxnSpMk id="11" creationId="{3732BDD0-9F82-BAC4-A67C-984D3FC006D4}"/>
          </ac:cxnSpMkLst>
        </pc:cxnChg>
      </pc:sldChg>
      <pc:sldChg chg="modSp add mod">
        <pc:chgData name="Manish Sharma" userId="b799adb9ba789c8f" providerId="LiveId" clId="{83B61706-642F-4234-8E8A-A9A57AFC15CE}" dt="2023-02-18T07:10:08.795" v="1568" actId="20577"/>
        <pc:sldMkLst>
          <pc:docMk/>
          <pc:sldMk cId="2122041938" sldId="532"/>
        </pc:sldMkLst>
        <pc:spChg chg="mod">
          <ac:chgData name="Manish Sharma" userId="b799adb9ba789c8f" providerId="LiveId" clId="{83B61706-642F-4234-8E8A-A9A57AFC15CE}" dt="2023-02-18T07:10:08.795" v="1568" actId="20577"/>
          <ac:spMkLst>
            <pc:docMk/>
            <pc:sldMk cId="2122041938" sldId="532"/>
            <ac:spMk id="3" creationId="{CCFC3D7D-1D3C-2503-B2C6-2787A1B00AE7}"/>
          </ac:spMkLst>
        </pc:spChg>
      </pc:sldChg>
      <pc:sldChg chg="modSp new mod">
        <pc:chgData name="Manish Sharma" userId="b799adb9ba789c8f" providerId="LiveId" clId="{83B61706-642F-4234-8E8A-A9A57AFC15CE}" dt="2023-02-18T07:36:46.899" v="1605" actId="20577"/>
        <pc:sldMkLst>
          <pc:docMk/>
          <pc:sldMk cId="5811799" sldId="533"/>
        </pc:sldMkLst>
        <pc:spChg chg="mod">
          <ac:chgData name="Manish Sharma" userId="b799adb9ba789c8f" providerId="LiveId" clId="{83B61706-642F-4234-8E8A-A9A57AFC15CE}" dt="2023-02-18T07:34:32.849" v="1579" actId="20577"/>
          <ac:spMkLst>
            <pc:docMk/>
            <pc:sldMk cId="5811799" sldId="533"/>
            <ac:spMk id="2" creationId="{E0E5951E-6C82-771A-D658-BDCD9B60E683}"/>
          </ac:spMkLst>
        </pc:spChg>
        <pc:spChg chg="mod">
          <ac:chgData name="Manish Sharma" userId="b799adb9ba789c8f" providerId="LiveId" clId="{83B61706-642F-4234-8E8A-A9A57AFC15CE}" dt="2023-02-18T07:36:46.899" v="1605" actId="20577"/>
          <ac:spMkLst>
            <pc:docMk/>
            <pc:sldMk cId="5811799" sldId="533"/>
            <ac:spMk id="3" creationId="{C1EFAFBA-7C20-4044-AFCA-8094479908EF}"/>
          </ac:spMkLst>
        </pc:spChg>
      </pc:sldChg>
      <pc:sldChg chg="modSp new mod">
        <pc:chgData name="Manish Sharma" userId="b799adb9ba789c8f" providerId="LiveId" clId="{83B61706-642F-4234-8E8A-A9A57AFC15CE}" dt="2023-02-18T08:31:36.081" v="1632" actId="6549"/>
        <pc:sldMkLst>
          <pc:docMk/>
          <pc:sldMk cId="1403627280" sldId="534"/>
        </pc:sldMkLst>
        <pc:spChg chg="mod">
          <ac:chgData name="Manish Sharma" userId="b799adb9ba789c8f" providerId="LiveId" clId="{83B61706-642F-4234-8E8A-A9A57AFC15CE}" dt="2023-02-18T08:31:17.219" v="1616" actId="20577"/>
          <ac:spMkLst>
            <pc:docMk/>
            <pc:sldMk cId="1403627280" sldId="534"/>
            <ac:spMk id="2" creationId="{D1EFB327-9E33-4B80-2C5A-462E960E337B}"/>
          </ac:spMkLst>
        </pc:spChg>
        <pc:spChg chg="mod">
          <ac:chgData name="Manish Sharma" userId="b799adb9ba789c8f" providerId="LiveId" clId="{83B61706-642F-4234-8E8A-A9A57AFC15CE}" dt="2023-02-18T08:31:36.081" v="1632" actId="6549"/>
          <ac:spMkLst>
            <pc:docMk/>
            <pc:sldMk cId="1403627280" sldId="534"/>
            <ac:spMk id="3" creationId="{D7B3EE40-0A7E-6438-C120-1AD327D0C7FA}"/>
          </ac:spMkLst>
        </pc:spChg>
      </pc:sldChg>
      <pc:sldChg chg="addSp delSp modSp new mod">
        <pc:chgData name="Manish Sharma" userId="b799adb9ba789c8f" providerId="LiveId" clId="{83B61706-642F-4234-8E8A-A9A57AFC15CE}" dt="2023-02-18T10:06:57.218" v="1650"/>
        <pc:sldMkLst>
          <pc:docMk/>
          <pc:sldMk cId="1656534127" sldId="535"/>
        </pc:sldMkLst>
        <pc:spChg chg="del">
          <ac:chgData name="Manish Sharma" userId="b799adb9ba789c8f" providerId="LiveId" clId="{83B61706-642F-4234-8E8A-A9A57AFC15CE}" dt="2023-02-18T09:44:30.638" v="1637" actId="478"/>
          <ac:spMkLst>
            <pc:docMk/>
            <pc:sldMk cId="1656534127" sldId="535"/>
            <ac:spMk id="2" creationId="{F9441F28-8D95-06EB-C690-A0A93D2721BD}"/>
          </ac:spMkLst>
        </pc:spChg>
        <pc:spChg chg="add mod">
          <ac:chgData name="Manish Sharma" userId="b799adb9ba789c8f" providerId="LiveId" clId="{83B61706-642F-4234-8E8A-A9A57AFC15CE}" dt="2023-02-18T09:44:38.394" v="1638"/>
          <ac:spMkLst>
            <pc:docMk/>
            <pc:sldMk cId="1656534127" sldId="535"/>
            <ac:spMk id="3" creationId="{D16882CC-FE40-170F-5EB6-9DE923162774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4" creationId="{04FB0805-1853-E38A-FFED-E36D217F356F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5" creationId="{A4950615-6E85-C6DB-8537-68A7F8E5908B}"/>
          </ac:spMkLst>
        </pc:spChg>
        <pc:spChg chg="add mod">
          <ac:chgData name="Manish Sharma" userId="b799adb9ba789c8f" providerId="LiveId" clId="{83B61706-642F-4234-8E8A-A9A57AFC15CE}" dt="2023-02-18T09:45:04.112" v="1639"/>
          <ac:spMkLst>
            <pc:docMk/>
            <pc:sldMk cId="1656534127" sldId="535"/>
            <ac:spMk id="6" creationId="{0338037B-5A47-3BF2-8E0B-499C63935F1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9" creationId="{95A7F7B2-F86A-EDE3-4A54-2D06813B40D6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1" creationId="{812F76E6-866D-334B-B843-2B2D95C2E95D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2" creationId="{A5204FD3-ED47-2F14-7826-1AC18738B36C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3" creationId="{909A79B1-C141-551F-218F-267469771C49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4" creationId="{A6C31743-1DF2-506F-5761-ED2C138EF52A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5" creationId="{94506467-EFD2-4E9F-E75B-AA996EC45300}"/>
          </ac:spMkLst>
        </pc:spChg>
        <pc:spChg chg="add mod">
          <ac:chgData name="Manish Sharma" userId="b799adb9ba789c8f" providerId="LiveId" clId="{83B61706-642F-4234-8E8A-A9A57AFC15CE}" dt="2023-02-18T09:45:45.239" v="1641"/>
          <ac:spMkLst>
            <pc:docMk/>
            <pc:sldMk cId="1656534127" sldId="535"/>
            <ac:spMk id="16" creationId="{D88601D0-D8AD-CBCD-F921-0F915E94E80E}"/>
          </ac:spMkLst>
        </pc:spChg>
        <pc:spChg chg="add mod">
          <ac:chgData name="Manish Sharma" userId="b799adb9ba789c8f" providerId="LiveId" clId="{83B61706-642F-4234-8E8A-A9A57AFC15CE}" dt="2023-02-18T09:46:16.991" v="1642"/>
          <ac:spMkLst>
            <pc:docMk/>
            <pc:sldMk cId="1656534127" sldId="535"/>
            <ac:spMk id="17" creationId="{794BEA2B-BB33-2EAA-EDEC-2F022AE69CAA}"/>
          </ac:spMkLst>
        </pc:spChg>
        <pc:spChg chg="add mod">
          <ac:chgData name="Manish Sharma" userId="b799adb9ba789c8f" providerId="LiveId" clId="{83B61706-642F-4234-8E8A-A9A57AFC15CE}" dt="2023-02-18T09:46:27.659" v="1643"/>
          <ac:spMkLst>
            <pc:docMk/>
            <pc:sldMk cId="1656534127" sldId="535"/>
            <ac:spMk id="19" creationId="{E14D8995-2560-7C64-36D4-32EBB2443C1C}"/>
          </ac:spMkLst>
        </pc:spChg>
        <pc:spChg chg="add mod">
          <ac:chgData name="Manish Sharma" userId="b799adb9ba789c8f" providerId="LiveId" clId="{83B61706-642F-4234-8E8A-A9A57AFC15CE}" dt="2023-02-18T09:46:37.434" v="1644"/>
          <ac:spMkLst>
            <pc:docMk/>
            <pc:sldMk cId="1656534127" sldId="535"/>
            <ac:spMk id="21" creationId="{4FC6365C-7EC3-79D7-2573-352D1907646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2" creationId="{7B348304-98B6-F252-93D1-243C7FD3694B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3" creationId="{B13AB3C0-DB6D-2A55-27FF-22DFB21E2A44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4" creationId="{5FEE9A41-A408-BB1A-160D-1B0A77685250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5" creationId="{13D005F8-2EF6-5B75-B507-0CEBC85CB5E6}"/>
          </ac:spMkLst>
        </pc:spChg>
        <pc:spChg chg="add mod">
          <ac:chgData name="Manish Sharma" userId="b799adb9ba789c8f" providerId="LiveId" clId="{83B61706-642F-4234-8E8A-A9A57AFC15CE}" dt="2023-02-18T09:46:56.364" v="1645"/>
          <ac:spMkLst>
            <pc:docMk/>
            <pc:sldMk cId="1656534127" sldId="535"/>
            <ac:spMk id="26" creationId="{D0C00065-8BA0-8ADD-60B6-55A8795D2754}"/>
          </ac:spMkLst>
        </pc:spChg>
        <pc:spChg chg="add mod">
          <ac:chgData name="Manish Sharma" userId="b799adb9ba789c8f" providerId="LiveId" clId="{83B61706-642F-4234-8E8A-A9A57AFC15CE}" dt="2023-02-18T09:47:15.311" v="1646"/>
          <ac:spMkLst>
            <pc:docMk/>
            <pc:sldMk cId="1656534127" sldId="535"/>
            <ac:spMk id="28" creationId="{E4BA4BD6-610C-9067-46ED-5924046C5419}"/>
          </ac:spMkLst>
        </pc:spChg>
        <pc:spChg chg="add mod">
          <ac:chgData name="Manish Sharma" userId="b799adb9ba789c8f" providerId="LiveId" clId="{83B61706-642F-4234-8E8A-A9A57AFC15CE}" dt="2023-02-18T09:47:23.785" v="1647"/>
          <ac:spMkLst>
            <pc:docMk/>
            <pc:sldMk cId="1656534127" sldId="535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1" creationId="{BAFDBCAB-0700-978D-75DE-C117211EA33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2" creationId="{F9ABEDFA-EB7F-21D7-4F97-E4233676F920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3" creationId="{5F593C7D-2D8E-4609-ED00-0501D23672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4" creationId="{B7476B9A-F3AD-2C50-4721-4BBA426B6B17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5" creationId="{BB7ADCB0-3E65-F5A5-5AA4-0E5EDD5B1B14}"/>
          </ac:spMkLst>
        </pc:spChg>
        <pc:spChg chg="add mod">
          <ac:chgData name="Manish Sharma" userId="b799adb9ba789c8f" providerId="LiveId" clId="{83B61706-642F-4234-8E8A-A9A57AFC15CE}" dt="2023-02-18T09:47:50.499" v="1648"/>
          <ac:spMkLst>
            <pc:docMk/>
            <pc:sldMk cId="1656534127" sldId="535"/>
            <ac:spMk id="36" creationId="{2EED02F0-8D97-3A66-16F3-502784D86FD7}"/>
          </ac:spMkLst>
        </pc:spChg>
        <pc:spChg chg="add mod">
          <ac:chgData name="Manish Sharma" userId="b799adb9ba789c8f" providerId="LiveId" clId="{83B61706-642F-4234-8E8A-A9A57AFC15CE}" dt="2023-02-18T10:06:49.678" v="1649"/>
          <ac:spMkLst>
            <pc:docMk/>
            <pc:sldMk cId="1656534127" sldId="535"/>
            <ac:spMk id="37" creationId="{0DE9483F-C313-A78B-8854-A85F86AEA5BA}"/>
          </ac:spMkLst>
        </pc:spChg>
        <pc:spChg chg="add mod">
          <ac:chgData name="Manish Sharma" userId="b799adb9ba789c8f" providerId="LiveId" clId="{83B61706-642F-4234-8E8A-A9A57AFC15CE}" dt="2023-02-18T10:06:57.218" v="1650"/>
          <ac:spMkLst>
            <pc:docMk/>
            <pc:sldMk cId="1656534127" sldId="535"/>
            <ac:spMk id="38" creationId="{799595D5-9FD2-D305-ED7E-F5AE688E0981}"/>
          </ac:spMkLst>
        </pc:spChg>
        <pc:cxnChg chg="add mod">
          <ac:chgData name="Manish Sharma" userId="b799adb9ba789c8f" providerId="LiveId" clId="{83B61706-642F-4234-8E8A-A9A57AFC15CE}" dt="2023-02-18T09:45:04.112" v="1639"/>
          <ac:cxnSpMkLst>
            <pc:docMk/>
            <pc:sldMk cId="1656534127" sldId="535"/>
            <ac:cxnSpMk id="7" creationId="{69A55AC5-7550-2FE9-4CF4-D9A5E965E668}"/>
          </ac:cxnSpMkLst>
        </pc:cxnChg>
        <pc:cxnChg chg="add mod">
          <ac:chgData name="Manish Sharma" userId="b799adb9ba789c8f" providerId="LiveId" clId="{83B61706-642F-4234-8E8A-A9A57AFC15CE}" dt="2023-02-18T09:45:11.470" v="1640"/>
          <ac:cxnSpMkLst>
            <pc:docMk/>
            <pc:sldMk cId="1656534127" sldId="535"/>
            <ac:cxnSpMk id="8" creationId="{4B6CD0A2-ED5D-EA8A-A18C-0E7D20266A1A}"/>
          </ac:cxnSpMkLst>
        </pc:cxnChg>
        <pc:cxnChg chg="add mod">
          <ac:chgData name="Manish Sharma" userId="b799adb9ba789c8f" providerId="LiveId" clId="{83B61706-642F-4234-8E8A-A9A57AFC15CE}" dt="2023-02-18T09:45:45.239" v="1641"/>
          <ac:cxnSpMkLst>
            <pc:docMk/>
            <pc:sldMk cId="1656534127" sldId="535"/>
            <ac:cxnSpMk id="10" creationId="{BF4871C0-009F-823E-B1FF-48A25C35A2FA}"/>
          </ac:cxnSpMkLst>
        </pc:cxnChg>
        <pc:cxnChg chg="add mod">
          <ac:chgData name="Manish Sharma" userId="b799adb9ba789c8f" providerId="LiveId" clId="{83B61706-642F-4234-8E8A-A9A57AFC15CE}" dt="2023-02-18T09:46:27.659" v="1643"/>
          <ac:cxnSpMkLst>
            <pc:docMk/>
            <pc:sldMk cId="1656534127" sldId="535"/>
            <ac:cxnSpMk id="18" creationId="{69BCBAC4-DADA-EAFB-17A2-60DCEB107369}"/>
          </ac:cxnSpMkLst>
        </pc:cxnChg>
        <pc:cxnChg chg="add mod">
          <ac:chgData name="Manish Sharma" userId="b799adb9ba789c8f" providerId="LiveId" clId="{83B61706-642F-4234-8E8A-A9A57AFC15CE}" dt="2023-02-18T09:46:37.434" v="1644"/>
          <ac:cxnSpMkLst>
            <pc:docMk/>
            <pc:sldMk cId="1656534127" sldId="535"/>
            <ac:cxnSpMk id="20" creationId="{F1512E7E-85D1-54E6-744A-D0499E095EDE}"/>
          </ac:cxnSpMkLst>
        </pc:cxnChg>
        <pc:cxnChg chg="add mod">
          <ac:chgData name="Manish Sharma" userId="b799adb9ba789c8f" providerId="LiveId" clId="{83B61706-642F-4234-8E8A-A9A57AFC15CE}" dt="2023-02-18T09:47:15.311" v="1646"/>
          <ac:cxnSpMkLst>
            <pc:docMk/>
            <pc:sldMk cId="1656534127" sldId="535"/>
            <ac:cxnSpMk id="27" creationId="{FC3D1790-A52E-C520-F550-66AA076CF4AA}"/>
          </ac:cxnSpMkLst>
        </pc:cxnChg>
        <pc:cxnChg chg="add mod">
          <ac:chgData name="Manish Sharma" userId="b799adb9ba789c8f" providerId="LiveId" clId="{83B61706-642F-4234-8E8A-A9A57AFC15CE}" dt="2023-02-18T09:47:23.785" v="1647"/>
          <ac:cxnSpMkLst>
            <pc:docMk/>
            <pc:sldMk cId="1656534127" sldId="535"/>
            <ac:cxnSpMk id="29" creationId="{4DCE9A84-D3CF-0C99-E989-BBCB6EA30B0E}"/>
          </ac:cxnSpMkLst>
        </pc:cxnChg>
      </pc:sldChg>
      <pc:sldChg chg="addSp modSp add mod">
        <pc:chgData name="Manish Sharma" userId="b799adb9ba789c8f" providerId="LiveId" clId="{83B61706-642F-4234-8E8A-A9A57AFC15CE}" dt="2023-02-21T11:00:18.849" v="1659" actId="167"/>
        <pc:sldMkLst>
          <pc:docMk/>
          <pc:sldMk cId="4009625709" sldId="536"/>
        </pc:sldMkLst>
        <pc:spChg chg="add mod">
          <ac:chgData name="Manish Sharma" userId="b799adb9ba789c8f" providerId="LiveId" clId="{83B61706-642F-4234-8E8A-A9A57AFC15CE}" dt="2023-02-21T10:59:46.251" v="1654"/>
          <ac:spMkLst>
            <pc:docMk/>
            <pc:sldMk cId="4009625709" sldId="536"/>
            <ac:spMk id="2" creationId="{B014A5E6-FED6-98FC-E5ED-BABEF34F1CBD}"/>
          </ac:spMkLst>
        </pc:spChg>
        <pc:spChg chg="mod">
          <ac:chgData name="Manish Sharma" userId="b799adb9ba789c8f" providerId="LiveId" clId="{83B61706-642F-4234-8E8A-A9A57AFC15CE}" dt="2023-02-21T11:00:00.911" v="1656" actId="1076"/>
          <ac:spMkLst>
            <pc:docMk/>
            <pc:sldMk cId="4009625709" sldId="536"/>
            <ac:spMk id="30" creationId="{50517791-BA4A-A482-79D6-B6F2215C76E8}"/>
          </ac:spMkLst>
        </pc:spChg>
        <pc:spChg chg="add mod">
          <ac:chgData name="Manish Sharma" userId="b799adb9ba789c8f" providerId="LiveId" clId="{83B61706-642F-4234-8E8A-A9A57AFC15CE}" dt="2023-02-21T10:59:53.412" v="1655"/>
          <ac:spMkLst>
            <pc:docMk/>
            <pc:sldMk cId="4009625709" sldId="536"/>
            <ac:spMk id="39" creationId="{EE3788AD-DD62-92D3-7E0D-DC31DCEFD6FE}"/>
          </ac:spMkLst>
        </pc:spChg>
        <pc:spChg chg="add mod">
          <ac:chgData name="Manish Sharma" userId="b799adb9ba789c8f" providerId="LiveId" clId="{83B61706-642F-4234-8E8A-A9A57AFC15CE}" dt="2023-02-21T11:00:07.779" v="1657"/>
          <ac:spMkLst>
            <pc:docMk/>
            <pc:sldMk cId="4009625709" sldId="536"/>
            <ac:spMk id="42" creationId="{CFB1C03B-F06F-F636-F0FD-D2DF096CB2B3}"/>
          </ac:spMkLst>
        </pc:spChg>
        <pc:spChg chg="add mod ord">
          <ac:chgData name="Manish Sharma" userId="b799adb9ba789c8f" providerId="LiveId" clId="{83B61706-642F-4234-8E8A-A9A57AFC15CE}" dt="2023-02-21T11:00:18.849" v="1659" actId="167"/>
          <ac:spMkLst>
            <pc:docMk/>
            <pc:sldMk cId="4009625709" sldId="536"/>
            <ac:spMk id="43" creationId="{76EDC547-6249-7778-3519-32AD10AF29BA}"/>
          </ac:spMkLst>
        </pc:sp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0" creationId="{D094DD75-DE4A-8155-03D6-6AEFDC0E6D15}"/>
          </ac:cxnSpMkLst>
        </pc:cxnChg>
        <pc:cxnChg chg="add mod">
          <ac:chgData name="Manish Sharma" userId="b799adb9ba789c8f" providerId="LiveId" clId="{83B61706-642F-4234-8E8A-A9A57AFC15CE}" dt="2023-02-21T10:59:53.412" v="1655"/>
          <ac:cxnSpMkLst>
            <pc:docMk/>
            <pc:sldMk cId="4009625709" sldId="536"/>
            <ac:cxnSpMk id="41" creationId="{C59B2D2F-B9B9-B27D-2340-718B66D69358}"/>
          </ac:cxnSpMkLst>
        </pc:cxnChg>
      </pc:sldChg>
      <pc:sldChg chg="add">
        <pc:chgData name="Manish Sharma" userId="b799adb9ba789c8f" providerId="LiveId" clId="{83B61706-642F-4234-8E8A-A9A57AFC15CE}" dt="2023-02-21T12:12:43.011" v="1660"/>
        <pc:sldMkLst>
          <pc:docMk/>
          <pc:sldMk cId="3571136336" sldId="537"/>
        </pc:sldMkLst>
      </pc:sldChg>
      <pc:sldChg chg="add">
        <pc:chgData name="Manish Sharma" userId="b799adb9ba789c8f" providerId="LiveId" clId="{83B61706-642F-4234-8E8A-A9A57AFC15CE}" dt="2023-02-21T12:15:57.092" v="1662"/>
        <pc:sldMkLst>
          <pc:docMk/>
          <pc:sldMk cId="287795584" sldId="538"/>
        </pc:sldMkLst>
      </pc:sldChg>
      <pc:sldChg chg="modSp new mod">
        <pc:chgData name="Manish Sharma" userId="b799adb9ba789c8f" providerId="LiveId" clId="{83B61706-642F-4234-8E8A-A9A57AFC15CE}" dt="2023-02-21T12:24:48.734" v="1678"/>
        <pc:sldMkLst>
          <pc:docMk/>
          <pc:sldMk cId="1084127448" sldId="539"/>
        </pc:sldMkLst>
        <pc:spChg chg="mod">
          <ac:chgData name="Manish Sharma" userId="b799adb9ba789c8f" providerId="LiveId" clId="{83B61706-642F-4234-8E8A-A9A57AFC15CE}" dt="2023-02-21T12:24:23.333" v="1677" actId="20577"/>
          <ac:spMkLst>
            <pc:docMk/>
            <pc:sldMk cId="1084127448" sldId="539"/>
            <ac:spMk id="2" creationId="{D96918E6-FE99-8C8C-5068-2B6DE5D183B3}"/>
          </ac:spMkLst>
        </pc:spChg>
        <pc:spChg chg="mod">
          <ac:chgData name="Manish Sharma" userId="b799adb9ba789c8f" providerId="LiveId" clId="{83B61706-642F-4234-8E8A-A9A57AFC15CE}" dt="2023-02-21T12:24:48.734" v="1678"/>
          <ac:spMkLst>
            <pc:docMk/>
            <pc:sldMk cId="1084127448" sldId="539"/>
            <ac:spMk id="3" creationId="{C7D22BC7-9AEA-1490-2910-A9B32FBDB444}"/>
          </ac:spMkLst>
        </pc:spChg>
      </pc:sldChg>
    </pc:docChg>
  </pc:docChgLst>
  <pc:docChgLst>
    <pc:chgData name="Manish Sharma" userId="b799adb9ba789c8f" providerId="LiveId" clId="{698923DD-4175-4E16-B171-0D7D61CDDF22}"/>
    <pc:docChg chg="undo custSel addSld delSld modSld">
      <pc:chgData name="Manish Sharma" userId="b799adb9ba789c8f" providerId="LiveId" clId="{698923DD-4175-4E16-B171-0D7D61CDDF22}" dt="2022-06-19T11:24:03.414" v="1199" actId="20577"/>
      <pc:docMkLst>
        <pc:docMk/>
      </pc:docMkLst>
      <pc:sldChg chg="add">
        <pc:chgData name="Manish Sharma" userId="b799adb9ba789c8f" providerId="LiveId" clId="{698923DD-4175-4E16-B171-0D7D61CDDF22}" dt="2022-06-11T04:11:15.682" v="44"/>
        <pc:sldMkLst>
          <pc:docMk/>
          <pc:sldMk cId="3343896531" sldId="261"/>
        </pc:sldMkLst>
      </pc:sldChg>
      <pc:sldChg chg="add">
        <pc:chgData name="Manish Sharma" userId="b799adb9ba789c8f" providerId="LiveId" clId="{698923DD-4175-4E16-B171-0D7D61CDDF22}" dt="2022-06-11T04:02:16.341" v="39"/>
        <pc:sldMkLst>
          <pc:docMk/>
          <pc:sldMk cId="2942799856" sldId="262"/>
        </pc:sldMkLst>
      </pc:sldChg>
      <pc:sldChg chg="add">
        <pc:chgData name="Manish Sharma" userId="b799adb9ba789c8f" providerId="LiveId" clId="{698923DD-4175-4E16-B171-0D7D61CDDF22}" dt="2022-06-11T10:17:17.908" v="168"/>
        <pc:sldMkLst>
          <pc:docMk/>
          <pc:sldMk cId="337758348" sldId="270"/>
        </pc:sldMkLst>
      </pc:sldChg>
      <pc:sldChg chg="add">
        <pc:chgData name="Manish Sharma" userId="b799adb9ba789c8f" providerId="LiveId" clId="{698923DD-4175-4E16-B171-0D7D61CDDF22}" dt="2022-06-11T10:19:26.616" v="169"/>
        <pc:sldMkLst>
          <pc:docMk/>
          <pc:sldMk cId="1800526853" sldId="272"/>
        </pc:sldMkLst>
      </pc:sldChg>
      <pc:sldChg chg="add">
        <pc:chgData name="Manish Sharma" userId="b799adb9ba789c8f" providerId="LiveId" clId="{698923DD-4175-4E16-B171-0D7D61CDDF22}" dt="2022-06-12T03:39:46.168" v="732"/>
        <pc:sldMkLst>
          <pc:docMk/>
          <pc:sldMk cId="1937767460" sldId="276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1535532918" sldId="290"/>
        </pc:sldMkLst>
      </pc:sldChg>
      <pc:sldChg chg="add">
        <pc:chgData name="Manish Sharma" userId="b799adb9ba789c8f" providerId="LiveId" clId="{698923DD-4175-4E16-B171-0D7D61CDDF22}" dt="2022-06-12T11:00:20.704" v="826"/>
        <pc:sldMkLst>
          <pc:docMk/>
          <pc:sldMk cId="927873483" sldId="291"/>
        </pc:sldMkLst>
      </pc:sldChg>
      <pc:sldChg chg="add">
        <pc:chgData name="Manish Sharma" userId="b799adb9ba789c8f" providerId="LiveId" clId="{698923DD-4175-4E16-B171-0D7D61CDDF22}" dt="2022-06-18T04:57:40.504" v="829"/>
        <pc:sldMkLst>
          <pc:docMk/>
          <pc:sldMk cId="4125748975" sldId="292"/>
        </pc:sldMkLst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3776691465" sldId="296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2063019643" sldId="300"/>
        </pc:sldMkLst>
      </pc:sldChg>
      <pc:sldChg chg="addSp modSp new">
        <pc:chgData name="Manish Sharma" userId="b799adb9ba789c8f" providerId="LiveId" clId="{698923DD-4175-4E16-B171-0D7D61CDDF22}" dt="2022-06-11T03:43:09.144" v="4"/>
        <pc:sldMkLst>
          <pc:docMk/>
          <pc:sldMk cId="478541214" sldId="302"/>
        </pc:sldMkLst>
        <pc:spChg chg="add 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2" creationId="{B158EA91-46B9-EB19-E7F3-EFDFAF59C2C8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4" creationId="{8C616913-46F6-7E9F-66F0-72A7C9A6FEFA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5" creationId="{1A90EDB9-059A-6703-E5F1-001BB003CAEE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7" creationId="{3AC57FC9-5B04-7A2B-F784-377102D93255}"/>
          </ac:spMkLst>
        </pc:spChg>
        <pc:spChg chg="mod">
          <ac:chgData name="Manish Sharma" userId="b799adb9ba789c8f" providerId="LiveId" clId="{698923DD-4175-4E16-B171-0D7D61CDDF22}" dt="2022-06-11T03:42:08.428" v="1"/>
          <ac:spMkLst>
            <pc:docMk/>
            <pc:sldMk cId="478541214" sldId="302"/>
            <ac:spMk id="8" creationId="{9C72D227-FA4A-93E7-4DB4-6B60101425FF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9" creationId="{A276C620-B217-1F20-9995-2FBD63F3DD7E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1" creationId="{A7F4FB46-9B07-93E0-5174-6D97EBECCCB7}"/>
          </ac:spMkLst>
        </pc:spChg>
        <pc:spChg chg="add mod">
          <ac:chgData name="Manish Sharma" userId="b799adb9ba789c8f" providerId="LiveId" clId="{698923DD-4175-4E16-B171-0D7D61CDDF22}" dt="2022-06-11T03:42:29.785" v="2"/>
          <ac:spMkLst>
            <pc:docMk/>
            <pc:sldMk cId="478541214" sldId="302"/>
            <ac:spMk id="13" creationId="{8ACC6F85-0A50-E58E-42A6-7251B3025915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4" creationId="{91E70C15-3A76-7610-E99A-1A5C19B8321C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5" creationId="{DC152545-17AF-AC5C-0D4A-87F1E35C0A29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6" creationId="{C529EFA1-D699-6139-09AE-CEBE83489E06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7" creationId="{A33B3016-33ED-EB25-5E61-ABDA0CD1E500}"/>
          </ac:spMkLst>
        </pc:spChg>
        <pc:spChg chg="add mod">
          <ac:chgData name="Manish Sharma" userId="b799adb9ba789c8f" providerId="LiveId" clId="{698923DD-4175-4E16-B171-0D7D61CDDF22}" dt="2022-06-11T03:42:44.681" v="3"/>
          <ac:spMkLst>
            <pc:docMk/>
            <pc:sldMk cId="478541214" sldId="302"/>
            <ac:spMk id="18" creationId="{ECC8A557-1E92-4045-680A-E79F08381827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1" creationId="{6FE9B158-BE25-86F5-F027-5A57624D2AF0}"/>
          </ac:spMkLst>
        </pc:spChg>
        <pc:spChg chg="add 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2" creationId="{D65E7079-6B94-B156-2E8C-3972C3B0CAD1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4" creationId="{F335A059-B669-75BA-D27F-79CEE1B7A0FB}"/>
          </ac:spMkLst>
        </pc:spChg>
        <pc:spChg chg="mod">
          <ac:chgData name="Manish Sharma" userId="b799adb9ba789c8f" providerId="LiveId" clId="{698923DD-4175-4E16-B171-0D7D61CDDF22}" dt="2022-06-11T03:43:09.144" v="4"/>
          <ac:spMkLst>
            <pc:docMk/>
            <pc:sldMk cId="478541214" sldId="302"/>
            <ac:spMk id="25" creationId="{B02A3530-1ADE-1F82-3E20-05190FE14A98}"/>
          </ac:spMkLst>
        </pc:s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3" creationId="{4B6C3378-A39A-6591-B70F-212B1954113D}"/>
          </ac:grpSpMkLst>
        </pc:grpChg>
        <pc:grpChg chg="add mod">
          <ac:chgData name="Manish Sharma" userId="b799adb9ba789c8f" providerId="LiveId" clId="{698923DD-4175-4E16-B171-0D7D61CDDF22}" dt="2022-06-11T03:42:08.428" v="1"/>
          <ac:grpSpMkLst>
            <pc:docMk/>
            <pc:sldMk cId="478541214" sldId="302"/>
            <ac:grpSpMk id="6" creationId="{99F46484-48B0-2C48-F039-81E3A50EF3EA}"/>
          </ac:grpSpMkLst>
        </pc:grpChg>
        <pc:grpChg chg="add mod">
          <ac:chgData name="Manish Sharma" userId="b799adb9ba789c8f" providerId="LiveId" clId="{698923DD-4175-4E16-B171-0D7D61CDDF22}" dt="2022-06-11T03:43:09.144" v="4"/>
          <ac:grpSpMkLst>
            <pc:docMk/>
            <pc:sldMk cId="478541214" sldId="302"/>
            <ac:grpSpMk id="23" creationId="{65CA73D8-1BA3-01CF-9BE9-C4D2D4DFCA7C}"/>
          </ac:grpSpMkLst>
        </pc:grp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0" creationId="{F6D93ED4-0D55-6EC8-4366-BFF4C82D47E2}"/>
          </ac:cxnSpMkLst>
        </pc:cxnChg>
        <pc:cxnChg chg="add mod">
          <ac:chgData name="Manish Sharma" userId="b799adb9ba789c8f" providerId="LiveId" clId="{698923DD-4175-4E16-B171-0D7D61CDDF22}" dt="2022-06-11T03:42:29.785" v="2"/>
          <ac:cxnSpMkLst>
            <pc:docMk/>
            <pc:sldMk cId="478541214" sldId="302"/>
            <ac:cxnSpMk id="12" creationId="{E8C1509C-68C0-C80F-BEB7-ADFB0484747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19" creationId="{DEE5A2A5-791D-2EA7-78AA-7556B18BE23F}"/>
          </ac:cxnSpMkLst>
        </pc:cxnChg>
        <pc:cxnChg chg="add mod">
          <ac:chgData name="Manish Sharma" userId="b799adb9ba789c8f" providerId="LiveId" clId="{698923DD-4175-4E16-B171-0D7D61CDDF22}" dt="2022-06-11T03:43:09.144" v="4"/>
          <ac:cxnSpMkLst>
            <pc:docMk/>
            <pc:sldMk cId="478541214" sldId="302"/>
            <ac:cxnSpMk id="20" creationId="{4EFD296B-101A-B9E9-4137-B134A6EFC522}"/>
          </ac:cxnSpMkLst>
        </pc:cxnChg>
      </pc:sldChg>
      <pc:sldChg chg="addSp modSp new">
        <pc:chgData name="Manish Sharma" userId="b799adb9ba789c8f" providerId="LiveId" clId="{698923DD-4175-4E16-B171-0D7D61CDDF22}" dt="2022-06-11T03:45:56.097" v="9"/>
        <pc:sldMkLst>
          <pc:docMk/>
          <pc:sldMk cId="74185702" sldId="303"/>
        </pc:sldMkLst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2" creationId="{08BD9594-8627-58AF-260F-1E18302D1693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5" creationId="{6DE2F1E7-DBCF-5BAD-3B74-010E921C8D20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7" creationId="{6B679391-8E5E-ACB1-E197-6988E0DB3CEE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8" creationId="{AA4486AC-6800-487C-4302-F88BEA037A49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0" creationId="{58163912-8D80-04D8-5BAD-E199FC2215A7}"/>
          </ac:spMkLst>
        </pc:spChg>
        <pc:spChg chg="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1" creationId="{BF77A208-1789-DFF3-BD9F-2E4BFFE1B9AB}"/>
          </ac:spMkLst>
        </pc:spChg>
        <pc:spChg chg="add mod">
          <ac:chgData name="Manish Sharma" userId="b799adb9ba789c8f" providerId="LiveId" clId="{698923DD-4175-4E16-B171-0D7D61CDDF22}" dt="2022-06-11T03:44:32.923" v="6"/>
          <ac:spMkLst>
            <pc:docMk/>
            <pc:sldMk cId="74185702" sldId="303"/>
            <ac:spMk id="13" creationId="{3E34B890-8AFF-8B03-0799-45063143326C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4" creationId="{D1D99AD8-DBFC-7DBA-7770-89A3AF8E9751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6" creationId="{227203CF-54F7-71A0-4165-B7B86A67649B}"/>
          </ac:spMkLst>
        </pc:spChg>
        <pc:spChg chg="add mod">
          <ac:chgData name="Manish Sharma" userId="b799adb9ba789c8f" providerId="LiveId" clId="{698923DD-4175-4E16-B171-0D7D61CDDF22}" dt="2022-06-11T03:45:25.866" v="7"/>
          <ac:spMkLst>
            <pc:docMk/>
            <pc:sldMk cId="74185702" sldId="303"/>
            <ac:spMk id="18" creationId="{C8FBB360-9CDB-D039-C010-09348A8E2251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19" creationId="{E9F57D37-0C05-2E67-4832-E47FA8787BD5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0" creationId="{EAF05539-BE48-6218-217F-C6205BCC813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1" creationId="{4C9F8951-8F8E-01EE-402A-39220189D57A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2" creationId="{B0195601-3A55-D54C-3730-1E5EF6B07BB0}"/>
          </ac:spMkLst>
        </pc:spChg>
        <pc:spChg chg="add mod">
          <ac:chgData name="Manish Sharma" userId="b799adb9ba789c8f" providerId="LiveId" clId="{698923DD-4175-4E16-B171-0D7D61CDDF22}" dt="2022-06-11T03:45:35.399" v="8"/>
          <ac:spMkLst>
            <pc:docMk/>
            <pc:sldMk cId="74185702" sldId="303"/>
            <ac:spMk id="23" creationId="{33C6F1F7-44F3-4DFA-BD76-B5FF75A5AD53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5" creationId="{21F67E0A-EB39-6CE3-714F-1294363BD81D}"/>
          </ac:spMkLst>
        </pc:spChg>
        <pc:spChg chg="add 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6" creationId="{67E2C94F-E8D2-5D66-6F99-AEA1DA9B6B87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8" creationId="{23C65727-9E0C-C8BF-AD06-1C3615121522}"/>
          </ac:spMkLst>
        </pc:spChg>
        <pc:spChg chg="mod">
          <ac:chgData name="Manish Sharma" userId="b799adb9ba789c8f" providerId="LiveId" clId="{698923DD-4175-4E16-B171-0D7D61CDDF22}" dt="2022-06-11T03:45:56.097" v="9"/>
          <ac:spMkLst>
            <pc:docMk/>
            <pc:sldMk cId="74185702" sldId="303"/>
            <ac:spMk id="29" creationId="{98705B60-32DE-0705-D6E1-C4BD1FFEDDC1}"/>
          </ac:spMkLst>
        </pc:s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6" creationId="{C719AA9F-C1FC-8334-D9A8-4CF47F0951F7}"/>
          </ac:grpSpMkLst>
        </pc:grpChg>
        <pc:grpChg chg="add mod">
          <ac:chgData name="Manish Sharma" userId="b799adb9ba789c8f" providerId="LiveId" clId="{698923DD-4175-4E16-B171-0D7D61CDDF22}" dt="2022-06-11T03:44:32.923" v="6"/>
          <ac:grpSpMkLst>
            <pc:docMk/>
            <pc:sldMk cId="74185702" sldId="303"/>
            <ac:grpSpMk id="9" creationId="{B9DA33FF-C17A-637A-B4EE-7F7FD2F8E260}"/>
          </ac:grpSpMkLst>
        </pc:grpChg>
        <pc:grpChg chg="add mod">
          <ac:chgData name="Manish Sharma" userId="b799adb9ba789c8f" providerId="LiveId" clId="{698923DD-4175-4E16-B171-0D7D61CDDF22}" dt="2022-06-11T03:45:56.097" v="9"/>
          <ac:grpSpMkLst>
            <pc:docMk/>
            <pc:sldMk cId="74185702" sldId="303"/>
            <ac:grpSpMk id="27" creationId="{F9129FC9-1CAD-C41A-6C28-D8953477D9D3}"/>
          </ac:grpSpMkLst>
        </pc:grp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3" creationId="{81B32B2B-FD87-6DBF-DA13-81B72CC0F4DD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4" creationId="{A81D4ED5-A2B7-A690-846A-DE3C9B3DE647}"/>
          </ac:cxnSpMkLst>
        </pc:cxnChg>
        <pc:cxnChg chg="add mod">
          <ac:chgData name="Manish Sharma" userId="b799adb9ba789c8f" providerId="LiveId" clId="{698923DD-4175-4E16-B171-0D7D61CDDF22}" dt="2022-06-11T03:44:32.923" v="6"/>
          <ac:cxnSpMkLst>
            <pc:docMk/>
            <pc:sldMk cId="74185702" sldId="303"/>
            <ac:cxnSpMk id="12" creationId="{91689F11-AC14-020E-B82A-EC86E57B5889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5" creationId="{58C49493-E528-BC98-6795-3296E6D2F6E6}"/>
          </ac:cxnSpMkLst>
        </pc:cxnChg>
        <pc:cxnChg chg="add mod">
          <ac:chgData name="Manish Sharma" userId="b799adb9ba789c8f" providerId="LiveId" clId="{698923DD-4175-4E16-B171-0D7D61CDDF22}" dt="2022-06-11T03:45:25.866" v="7"/>
          <ac:cxnSpMkLst>
            <pc:docMk/>
            <pc:sldMk cId="74185702" sldId="303"/>
            <ac:cxnSpMk id="17" creationId="{45EB5FBF-4CF5-62D0-240E-FE8AB1132895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24" creationId="{0B951930-E455-8271-6676-CD488BDB1CC2}"/>
          </ac:cxnSpMkLst>
        </pc:cxnChg>
        <pc:cxnChg chg="add mod">
          <ac:chgData name="Manish Sharma" userId="b799adb9ba789c8f" providerId="LiveId" clId="{698923DD-4175-4E16-B171-0D7D61CDDF22}" dt="2022-06-11T03:45:56.097" v="9"/>
          <ac:cxnSpMkLst>
            <pc:docMk/>
            <pc:sldMk cId="74185702" sldId="303"/>
            <ac:cxnSpMk id="30" creationId="{83ED249F-78BE-2367-4CB4-08865BE264A4}"/>
          </ac:cxnSpMkLst>
        </pc:cxnChg>
      </pc:sldChg>
      <pc:sldChg chg="addSp modSp new">
        <pc:chgData name="Manish Sharma" userId="b799adb9ba789c8f" providerId="LiveId" clId="{698923DD-4175-4E16-B171-0D7D61CDDF22}" dt="2022-06-11T03:49:54.608" v="19"/>
        <pc:sldMkLst>
          <pc:docMk/>
          <pc:sldMk cId="674613534" sldId="304"/>
        </pc:sldMkLst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2" creationId="{144B80D0-98B4-33E2-6DC0-4E84BF979F3A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6" creationId="{11EFB5B0-8B32-80EC-349E-7B1FB2DCB018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7" creationId="{D7A9D172-1D9E-7104-450D-89B64BFC8406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9" creationId="{932E6266-17E9-2F4E-CDA6-AA7F3FE91801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0" creationId="{3ECD5552-29B9-6255-7AD7-22CEDF0E7347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2" creationId="{755ADCB5-E12C-31D5-F60E-2F388E8DD7AF}"/>
          </ac:spMkLst>
        </pc:spChg>
        <pc:spChg chg="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3" creationId="{7700B478-20B0-B9F1-7C47-E6B71645C60D}"/>
          </ac:spMkLst>
        </pc:spChg>
        <pc:spChg chg="add mod">
          <ac:chgData name="Manish Sharma" userId="b799adb9ba789c8f" providerId="LiveId" clId="{698923DD-4175-4E16-B171-0D7D61CDDF22}" dt="2022-06-11T03:46:35.777" v="11"/>
          <ac:spMkLst>
            <pc:docMk/>
            <pc:sldMk cId="674613534" sldId="304"/>
            <ac:spMk id="14" creationId="{813442DE-60E8-79EB-7BF6-31F64E69E084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5" creationId="{4742E53A-4C5F-992F-DE81-AA4AE11C5489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6" creationId="{F2FC00B2-3D89-8EB6-16B8-8B7A96045D4C}"/>
          </ac:spMkLst>
        </pc:spChg>
        <pc:spChg chg="add mod">
          <ac:chgData name="Manish Sharma" userId="b799adb9ba789c8f" providerId="LiveId" clId="{698923DD-4175-4E16-B171-0D7D61CDDF22}" dt="2022-06-11T03:46:46.300" v="12"/>
          <ac:spMkLst>
            <pc:docMk/>
            <pc:sldMk cId="674613534" sldId="304"/>
            <ac:spMk id="18" creationId="{E989507A-C791-F634-B0BC-BFCFB29BBE62}"/>
          </ac:spMkLst>
        </pc:spChg>
        <pc:spChg chg="add mod">
          <ac:chgData name="Manish Sharma" userId="b799adb9ba789c8f" providerId="LiveId" clId="{698923DD-4175-4E16-B171-0D7D61CDDF22}" dt="2022-06-11T03:46:53.381" v="13"/>
          <ac:spMkLst>
            <pc:docMk/>
            <pc:sldMk cId="674613534" sldId="304"/>
            <ac:spMk id="20" creationId="{8ECDEDDF-F065-9AA4-B5ED-F060752DFC2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2" creationId="{F510C838-B0B4-3B45-D1CC-5B1D5DA87142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3" creationId="{803B2CF5-DA60-5421-6E67-4E96FE5DFADA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4" creationId="{D1D747CF-9930-DD43-F4D7-6B8ABF438173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5" creationId="{8A18AB76-A9EE-979C-2EDD-E2BA57874F38}"/>
          </ac:spMkLst>
        </pc:spChg>
        <pc:spChg chg="add mod">
          <ac:chgData name="Manish Sharma" userId="b799adb9ba789c8f" providerId="LiveId" clId="{698923DD-4175-4E16-B171-0D7D61CDDF22}" dt="2022-06-11T03:47:07.673" v="14"/>
          <ac:spMkLst>
            <pc:docMk/>
            <pc:sldMk cId="674613534" sldId="304"/>
            <ac:spMk id="26" creationId="{400E946D-6FA9-1BF1-1A6D-19892308A18D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29" creationId="{661FDBB5-7C9D-CB9F-5439-34882BBD4FB0}"/>
          </ac:spMkLst>
        </pc:spChg>
        <pc:spChg chg="add mod">
          <ac:chgData name="Manish Sharma" userId="b799adb9ba789c8f" providerId="LiveId" clId="{698923DD-4175-4E16-B171-0D7D61CDDF22}" dt="2022-06-11T03:47:30.473" v="15"/>
          <ac:spMkLst>
            <pc:docMk/>
            <pc:sldMk cId="674613534" sldId="304"/>
            <ac:spMk id="30" creationId="{73A86951-FBE6-8603-0D33-38FDBE8FFA41}"/>
          </ac:spMkLst>
        </pc:spChg>
        <pc:spChg chg="add mod">
          <ac:chgData name="Manish Sharma" userId="b799adb9ba789c8f" providerId="LiveId" clId="{698923DD-4175-4E16-B171-0D7D61CDDF22}" dt="2022-06-11T03:47:49.020" v="16"/>
          <ac:spMkLst>
            <pc:docMk/>
            <pc:sldMk cId="674613534" sldId="304"/>
            <ac:spMk id="31" creationId="{49D0C1BB-4E3F-18D0-29E5-B5D660005C5D}"/>
          </ac:spMkLst>
        </pc:spChg>
        <pc:spChg chg="add mod">
          <ac:chgData name="Manish Sharma" userId="b799adb9ba789c8f" providerId="LiveId" clId="{698923DD-4175-4E16-B171-0D7D61CDDF22}" dt="2022-06-11T03:48:08.794" v="17"/>
          <ac:spMkLst>
            <pc:docMk/>
            <pc:sldMk cId="674613534" sldId="304"/>
            <ac:spMk id="33" creationId="{2C2EF538-E24E-7EEC-B9CB-B747AD6B952A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5" creationId="{7D4F67C9-F466-6EF8-C66F-E0827A91371B}"/>
          </ac:spMkLst>
        </pc:spChg>
        <pc:spChg chg="mod">
          <ac:chgData name="Manish Sharma" userId="b799adb9ba789c8f" providerId="LiveId" clId="{698923DD-4175-4E16-B171-0D7D61CDDF22}" dt="2022-06-11T03:48:16.792" v="18"/>
          <ac:spMkLst>
            <pc:docMk/>
            <pc:sldMk cId="674613534" sldId="304"/>
            <ac:spMk id="36" creationId="{49E896A8-99F2-58E3-424B-22BE5233E2F4}"/>
          </ac:spMkLst>
        </pc:spChg>
        <pc:spChg chg="add mod">
          <ac:chgData name="Manish Sharma" userId="b799adb9ba789c8f" providerId="LiveId" clId="{698923DD-4175-4E16-B171-0D7D61CDDF22}" dt="2022-06-11T03:49:54.608" v="19"/>
          <ac:spMkLst>
            <pc:docMk/>
            <pc:sldMk cId="674613534" sldId="304"/>
            <ac:spMk id="37" creationId="{91DE9C86-3EFD-21AF-6A61-69543387ED13}"/>
          </ac:spMkLst>
        </pc:s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5" creationId="{94C436AF-86D4-1F00-12E3-E21B165A8C95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8" creationId="{BE78DF9B-03AF-7C94-E7E3-2E7545E9FA77}"/>
          </ac:grpSpMkLst>
        </pc:grpChg>
        <pc:grpChg chg="add mod">
          <ac:chgData name="Manish Sharma" userId="b799adb9ba789c8f" providerId="LiveId" clId="{698923DD-4175-4E16-B171-0D7D61CDDF22}" dt="2022-06-11T03:46:35.777" v="11"/>
          <ac:grpSpMkLst>
            <pc:docMk/>
            <pc:sldMk cId="674613534" sldId="304"/>
            <ac:grpSpMk id="11" creationId="{2683C160-BA69-EDB4-2B2A-551534EACE62}"/>
          </ac:grpSpMkLst>
        </pc:grpChg>
        <pc:grpChg chg="add mod">
          <ac:chgData name="Manish Sharma" userId="b799adb9ba789c8f" providerId="LiveId" clId="{698923DD-4175-4E16-B171-0D7D61CDDF22}" dt="2022-06-11T03:48:16.792" v="18"/>
          <ac:grpSpMkLst>
            <pc:docMk/>
            <pc:sldMk cId="674613534" sldId="304"/>
            <ac:grpSpMk id="34" creationId="{804EA599-92CA-BD31-A19F-A6DB2BFA6DD6}"/>
          </ac:grpSpMkLst>
        </pc:grp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3" creationId="{BF9042A3-7F5E-CC74-6C17-EA6280C52E4E}"/>
          </ac:cxnSpMkLst>
        </pc:cxnChg>
        <pc:cxnChg chg="add mod">
          <ac:chgData name="Manish Sharma" userId="b799adb9ba789c8f" providerId="LiveId" clId="{698923DD-4175-4E16-B171-0D7D61CDDF22}" dt="2022-06-11T03:46:35.777" v="11"/>
          <ac:cxnSpMkLst>
            <pc:docMk/>
            <pc:sldMk cId="674613534" sldId="304"/>
            <ac:cxnSpMk id="4" creationId="{D02797DA-39A9-ADB2-D0BD-3EE53B715C9D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7" creationId="{6304B326-E45E-781E-43AB-8996E9F94824}"/>
          </ac:cxnSpMkLst>
        </pc:cxnChg>
        <pc:cxnChg chg="add mod">
          <ac:chgData name="Manish Sharma" userId="b799adb9ba789c8f" providerId="LiveId" clId="{698923DD-4175-4E16-B171-0D7D61CDDF22}" dt="2022-06-11T03:46:46.300" v="12"/>
          <ac:cxnSpMkLst>
            <pc:docMk/>
            <pc:sldMk cId="674613534" sldId="304"/>
            <ac:cxnSpMk id="19" creationId="{A05B6072-1CD5-AD8B-251F-922C4BFC19E4}"/>
          </ac:cxnSpMkLst>
        </pc:cxnChg>
        <pc:cxnChg chg="add mod">
          <ac:chgData name="Manish Sharma" userId="b799adb9ba789c8f" providerId="LiveId" clId="{698923DD-4175-4E16-B171-0D7D61CDDF22}" dt="2022-06-11T03:46:53.381" v="13"/>
          <ac:cxnSpMkLst>
            <pc:docMk/>
            <pc:sldMk cId="674613534" sldId="304"/>
            <ac:cxnSpMk id="21" creationId="{142C9930-0FE1-95CE-A841-DA1B180B4534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7" creationId="{2D8CD71B-39E0-15AC-80AC-8963E03A32FC}"/>
          </ac:cxnSpMkLst>
        </pc:cxnChg>
        <pc:cxnChg chg="add mod">
          <ac:chgData name="Manish Sharma" userId="b799adb9ba789c8f" providerId="LiveId" clId="{698923DD-4175-4E16-B171-0D7D61CDDF22}" dt="2022-06-11T03:47:30.473" v="15"/>
          <ac:cxnSpMkLst>
            <pc:docMk/>
            <pc:sldMk cId="674613534" sldId="304"/>
            <ac:cxnSpMk id="28" creationId="{B4CF1AB9-FFE5-B61D-6F05-555D0DBD45C3}"/>
          </ac:cxnSpMkLst>
        </pc:cxnChg>
        <pc:cxnChg chg="add mod">
          <ac:chgData name="Manish Sharma" userId="b799adb9ba789c8f" providerId="LiveId" clId="{698923DD-4175-4E16-B171-0D7D61CDDF22}" dt="2022-06-11T03:47:49.020" v="16"/>
          <ac:cxnSpMkLst>
            <pc:docMk/>
            <pc:sldMk cId="674613534" sldId="304"/>
            <ac:cxnSpMk id="32" creationId="{9D3323A9-EB63-6F63-4E43-9FBB2B5BE251}"/>
          </ac:cxnSpMkLst>
        </pc:cxnChg>
      </pc:sldChg>
      <pc:sldChg chg="addSp modSp new">
        <pc:chgData name="Manish Sharma" userId="b799adb9ba789c8f" providerId="LiveId" clId="{698923DD-4175-4E16-B171-0D7D61CDDF22}" dt="2022-06-11T03:58:50.783" v="31"/>
        <pc:sldMkLst>
          <pc:docMk/>
          <pc:sldMk cId="4045290228" sldId="305"/>
        </pc:sldMkLst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2" creationId="{F59F549C-DE3C-AA06-7202-E57D4CEA9668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3" creationId="{B9E7D85A-3200-FD24-BF64-81EEBBE086A6}"/>
          </ac:spMkLst>
        </pc:spChg>
        <pc:spChg chg="add 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4" creationId="{D3C65981-EFAE-11C2-FA2B-02E3F61269C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6" creationId="{C9E74934-7BA9-245F-1773-E8A3D81F17EB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7" creationId="{88B16914-BF6F-3A32-2222-931651C40AE1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9" creationId="{E6147778-868A-1CF2-3676-D070E1B42949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0" creationId="{C8A97E93-833E-9125-2996-E0AAEB1574A0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2" creationId="{72AF9FB1-E762-BF93-4541-5B4E9EE64CCD}"/>
          </ac:spMkLst>
        </pc:spChg>
        <pc:spChg chg="mod">
          <ac:chgData name="Manish Sharma" userId="b799adb9ba789c8f" providerId="LiveId" clId="{698923DD-4175-4E16-B171-0D7D61CDDF22}" dt="2022-06-11T03:56:05.973" v="21"/>
          <ac:spMkLst>
            <pc:docMk/>
            <pc:sldMk cId="4045290228" sldId="305"/>
            <ac:spMk id="13" creationId="{155790E2-F419-DE17-4F85-E44042C64465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6" creationId="{AC17E98A-F0F6-D4BB-A892-712FF87D8A8E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7" creationId="{553600DD-8228-4C38-F1D4-5CBE0276E456}"/>
          </ac:spMkLst>
        </pc:spChg>
        <pc:spChg chg="add mod">
          <ac:chgData name="Manish Sharma" userId="b799adb9ba789c8f" providerId="LiveId" clId="{698923DD-4175-4E16-B171-0D7D61CDDF22}" dt="2022-06-11T03:56:13.629" v="22"/>
          <ac:spMkLst>
            <pc:docMk/>
            <pc:sldMk cId="4045290228" sldId="305"/>
            <ac:spMk id="19" creationId="{C4752EE8-4993-D033-FD19-0707B54EF8D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0" creationId="{D79D3F5A-8C4D-CB18-6829-16D16E6A2067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1" creationId="{4054789A-E9AC-35D5-7670-86C6E19C83AE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2" creationId="{93FEC6F3-7438-718E-FB1F-B6DAF6F06003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3" creationId="{04C2C534-79B1-A145-D704-4E9AC435A73A}"/>
          </ac:spMkLst>
        </pc:spChg>
        <pc:spChg chg="add mod">
          <ac:chgData name="Manish Sharma" userId="b799adb9ba789c8f" providerId="LiveId" clId="{698923DD-4175-4E16-B171-0D7D61CDDF22}" dt="2022-06-11T03:56:23.483" v="23"/>
          <ac:spMkLst>
            <pc:docMk/>
            <pc:sldMk cId="4045290228" sldId="305"/>
            <ac:spMk id="24" creationId="{C30EA9BC-90BA-4923-E918-4F4C3750DCB6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5" creationId="{E0167421-73D1-4644-5CD4-7E65A702811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7" creationId="{52E56DAB-41A6-F42D-35EB-AFE6E921A8B8}"/>
          </ac:spMkLst>
        </pc:spChg>
        <pc:spChg chg="add mod">
          <ac:chgData name="Manish Sharma" userId="b799adb9ba789c8f" providerId="LiveId" clId="{698923DD-4175-4E16-B171-0D7D61CDDF22}" dt="2022-06-11T03:56:42.794" v="24"/>
          <ac:spMkLst>
            <pc:docMk/>
            <pc:sldMk cId="4045290228" sldId="305"/>
            <ac:spMk id="29" creationId="{AE5EFF84-A387-51AD-82BD-21404B381F58}"/>
          </ac:spMkLst>
        </pc:spChg>
        <pc:spChg chg="add mod">
          <ac:chgData name="Manish Sharma" userId="b799adb9ba789c8f" providerId="LiveId" clId="{698923DD-4175-4E16-B171-0D7D61CDDF22}" dt="2022-06-11T03:56:56.218" v="25"/>
          <ac:spMkLst>
            <pc:docMk/>
            <pc:sldMk cId="4045290228" sldId="305"/>
            <ac:spMk id="30" creationId="{07E4EF2E-42AE-75E2-3802-C4543A2106A8}"/>
          </ac:spMkLst>
        </pc:spChg>
        <pc:spChg chg="add mod">
          <ac:chgData name="Manish Sharma" userId="b799adb9ba789c8f" providerId="LiveId" clId="{698923DD-4175-4E16-B171-0D7D61CDDF22}" dt="2022-06-11T03:57:04.646" v="26"/>
          <ac:spMkLst>
            <pc:docMk/>
            <pc:sldMk cId="4045290228" sldId="305"/>
            <ac:spMk id="31" creationId="{522B9EED-404A-47AD-03C1-4050EAFF16FD}"/>
          </ac:spMkLst>
        </pc:spChg>
        <pc:spChg chg="add mod">
          <ac:chgData name="Manish Sharma" userId="b799adb9ba789c8f" providerId="LiveId" clId="{698923DD-4175-4E16-B171-0D7D61CDDF22}" dt="2022-06-11T03:57:23.747" v="27"/>
          <ac:spMkLst>
            <pc:docMk/>
            <pc:sldMk cId="4045290228" sldId="305"/>
            <ac:spMk id="34" creationId="{95CCBDD5-8BCD-7670-7D6A-C3208F60A1CF}"/>
          </ac:spMkLst>
        </pc:spChg>
        <pc:spChg chg="add mod">
          <ac:chgData name="Manish Sharma" userId="b799adb9ba789c8f" providerId="LiveId" clId="{698923DD-4175-4E16-B171-0D7D61CDDF22}" dt="2022-06-11T03:57:43.438" v="28"/>
          <ac:spMkLst>
            <pc:docMk/>
            <pc:sldMk cId="4045290228" sldId="305"/>
            <ac:spMk id="35" creationId="{0A0930CB-4539-FC62-9196-144D602763B2}"/>
          </ac:spMkLst>
        </pc:spChg>
        <pc:spChg chg="add mod">
          <ac:chgData name="Manish Sharma" userId="b799adb9ba789c8f" providerId="LiveId" clId="{698923DD-4175-4E16-B171-0D7D61CDDF22}" dt="2022-06-11T03:58:01.658" v="29"/>
          <ac:spMkLst>
            <pc:docMk/>
            <pc:sldMk cId="4045290228" sldId="305"/>
            <ac:spMk id="36" creationId="{D3E29A07-7CDF-D53C-99E1-569F6A29B4A4}"/>
          </ac:spMkLst>
        </pc:spChg>
        <pc:spChg chg="add mod">
          <ac:chgData name="Manish Sharma" userId="b799adb9ba789c8f" providerId="LiveId" clId="{698923DD-4175-4E16-B171-0D7D61CDDF22}" dt="2022-06-11T03:58:30.621" v="30"/>
          <ac:spMkLst>
            <pc:docMk/>
            <pc:sldMk cId="4045290228" sldId="305"/>
            <ac:spMk id="37" creationId="{F31A626B-8B51-5544-539E-01679B7BD077}"/>
          </ac:spMkLst>
        </pc:spChg>
        <pc:spChg chg="add mod">
          <ac:chgData name="Manish Sharma" userId="b799adb9ba789c8f" providerId="LiveId" clId="{698923DD-4175-4E16-B171-0D7D61CDDF22}" dt="2022-06-11T03:58:50.783" v="31"/>
          <ac:spMkLst>
            <pc:docMk/>
            <pc:sldMk cId="4045290228" sldId="305"/>
            <ac:spMk id="38" creationId="{0F74B459-0146-C7A9-E30A-ACE356F55E22}"/>
          </ac:spMkLst>
        </pc:s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5" creationId="{779719A3-87A9-B5A5-8893-DE82F2D34999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8" creationId="{E5750717-363D-EFA9-C40C-444B70937ACC}"/>
          </ac:grpSpMkLst>
        </pc:grpChg>
        <pc:grpChg chg="add mod">
          <ac:chgData name="Manish Sharma" userId="b799adb9ba789c8f" providerId="LiveId" clId="{698923DD-4175-4E16-B171-0D7D61CDDF22}" dt="2022-06-11T03:56:05.973" v="21"/>
          <ac:grpSpMkLst>
            <pc:docMk/>
            <pc:sldMk cId="4045290228" sldId="305"/>
            <ac:grpSpMk id="11" creationId="{860B8D1D-5F63-2BE8-D984-EA69D849C2BD}"/>
          </ac:grpSpMkLst>
        </pc:grpChg>
        <pc:cxnChg chg="add mod">
          <ac:chgData name="Manish Sharma" userId="b799adb9ba789c8f" providerId="LiveId" clId="{698923DD-4175-4E16-B171-0D7D61CDDF22}" dt="2022-06-11T03:56:05.973" v="21"/>
          <ac:cxnSpMkLst>
            <pc:docMk/>
            <pc:sldMk cId="4045290228" sldId="305"/>
            <ac:cxnSpMk id="14" creationId="{64260BC6-ECEC-D277-BD05-8A05EB668A5D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5" creationId="{5D7EC0A2-63B9-193B-57FB-C3BBF6ABD9EA}"/>
          </ac:cxnSpMkLst>
        </pc:cxnChg>
        <pc:cxnChg chg="add mod">
          <ac:chgData name="Manish Sharma" userId="b799adb9ba789c8f" providerId="LiveId" clId="{698923DD-4175-4E16-B171-0D7D61CDDF22}" dt="2022-06-11T03:56:13.629" v="22"/>
          <ac:cxnSpMkLst>
            <pc:docMk/>
            <pc:sldMk cId="4045290228" sldId="305"/>
            <ac:cxnSpMk id="18" creationId="{F4376BEA-5AA7-0BB5-E302-75877570AAF4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6" creationId="{EF9CA1B0-4849-EB89-9468-FA4D37E644FE}"/>
          </ac:cxnSpMkLst>
        </pc:cxnChg>
        <pc:cxnChg chg="add mod">
          <ac:chgData name="Manish Sharma" userId="b799adb9ba789c8f" providerId="LiveId" clId="{698923DD-4175-4E16-B171-0D7D61CDDF22}" dt="2022-06-11T03:56:42.794" v="24"/>
          <ac:cxnSpMkLst>
            <pc:docMk/>
            <pc:sldMk cId="4045290228" sldId="305"/>
            <ac:cxnSpMk id="28" creationId="{D95279E6-7CBB-B13D-433A-CA0DA0D95AA4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2" creationId="{F72CD8B6-AA9B-69F9-DE52-0240EBAAD7CE}"/>
          </ac:cxnSpMkLst>
        </pc:cxnChg>
        <pc:cxnChg chg="add mod">
          <ac:chgData name="Manish Sharma" userId="b799adb9ba789c8f" providerId="LiveId" clId="{698923DD-4175-4E16-B171-0D7D61CDDF22}" dt="2022-06-11T03:57:04.646" v="26"/>
          <ac:cxnSpMkLst>
            <pc:docMk/>
            <pc:sldMk cId="4045290228" sldId="305"/>
            <ac:cxnSpMk id="33" creationId="{64F42CAB-178A-018D-E921-FBAD660B62CA}"/>
          </ac:cxnSpMkLst>
        </pc:cxnChg>
      </pc:sldChg>
      <pc:sldChg chg="addSp delSp modSp new mod">
        <pc:chgData name="Manish Sharma" userId="b799adb9ba789c8f" providerId="LiveId" clId="{698923DD-4175-4E16-B171-0D7D61CDDF22}" dt="2022-06-11T04:00:35.660" v="38"/>
        <pc:sldMkLst>
          <pc:docMk/>
          <pc:sldMk cId="1345778640" sldId="306"/>
        </pc:sldMkLst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" creationId="{DD6BE308-3A2D-204B-4590-8F218FFA924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" creationId="{A2D22607-7919-A30F-ABA5-FB019EBE7819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4" creationId="{CA643D11-6F22-E590-53C0-3953160E2A0E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6" creationId="{D8190101-2911-F2BF-A54C-DF43355A6689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7" creationId="{EB4B9252-08E1-36A7-1D7F-34E61FB33706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9" creationId="{1F163918-09B5-AAC0-AF57-9B5882C5F92C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0" creationId="{C5DCC0BC-B1FF-1CE8-0490-D51065BC9F97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2" creationId="{AD1E2E0C-6D46-3441-19EE-A3F83B45AC1A}"/>
          </ac:spMkLst>
        </pc:spChg>
        <pc:spChg chg="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3" creationId="{6A332556-05EA-ACD2-AAD0-D0A164ED51D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6" creationId="{00CBA606-A2E5-961C-67D2-9A62376B0B7B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7" creationId="{9C56520C-B826-0860-7648-576DFE4A8BD1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19" creationId="{BAF6D69B-6091-46B0-5947-59399F68874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0" creationId="{4BC5CCF6-39FD-C279-7359-8F46F24F97E0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1" creationId="{76DF97BC-078B-49FB-9E47-FB30513BED5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2" creationId="{F89DFAA5-2B07-77D6-A9BE-BC320AF44E06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3" creationId="{F06F9AF3-B216-E012-4207-A373E5A26D63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24" creationId="{829D40C3-5FEB-510B-7C4B-ACF0B72CD400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5" creationId="{A6277A53-93D5-FCA2-664B-F1FE0EC7B48C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7" creationId="{861D09F8-A249-A6C9-19F7-798A55F1732A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29" creationId="{AEE00822-9453-11EF-7665-95A6BF61D78E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0" creationId="{5EA0908C-A1FE-5D62-490A-77B095851636}"/>
          </ac:spMkLst>
        </pc:spChg>
        <pc:spChg chg="add del mod">
          <ac:chgData name="Manish Sharma" userId="b799adb9ba789c8f" providerId="LiveId" clId="{698923DD-4175-4E16-B171-0D7D61CDDF22}" dt="2022-06-11T04:00:00.104" v="34" actId="478"/>
          <ac:spMkLst>
            <pc:docMk/>
            <pc:sldMk cId="1345778640" sldId="306"/>
            <ac:spMk id="31" creationId="{3D247A3E-CEB8-EC45-C684-61AF59F5296E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4" creationId="{7A038AC3-15A2-C21A-899B-4745F3C64EDA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5" creationId="{B7C0273E-0160-33A7-6B9C-D83806CB0D14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6" creationId="{CC0FDCA5-F3B0-DB02-04DF-6818BD1A8578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7" creationId="{007AEA83-8FF0-956E-617C-A6D11CF8AF25}"/>
          </ac:spMkLst>
        </pc:spChg>
        <pc:spChg chg="add mod">
          <ac:chgData name="Manish Sharma" userId="b799adb9ba789c8f" providerId="LiveId" clId="{698923DD-4175-4E16-B171-0D7D61CDDF22}" dt="2022-06-11T03:59:54.800" v="33"/>
          <ac:spMkLst>
            <pc:docMk/>
            <pc:sldMk cId="1345778640" sldId="306"/>
            <ac:spMk id="38" creationId="{9306694B-BCE1-0B31-33A9-7D4E4FDE20CB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39" creationId="{87864109-96B2-A561-2285-3EBDEE064A92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2" creationId="{9087FAA6-AA39-1C1C-CE7C-D85B14D677E3}"/>
          </ac:spMkLst>
        </pc:spChg>
        <pc:spChg chg="add mod">
          <ac:chgData name="Manish Sharma" userId="b799adb9ba789c8f" providerId="LiveId" clId="{698923DD-4175-4E16-B171-0D7D61CDDF22}" dt="2022-06-11T04:00:15.571" v="36"/>
          <ac:spMkLst>
            <pc:docMk/>
            <pc:sldMk cId="1345778640" sldId="306"/>
            <ac:spMk id="43" creationId="{4665EE85-F41F-83FE-D724-2C4702BE8C3F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5" creationId="{805597EF-919B-1CDB-3EF6-731CDDDD0541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6" creationId="{04F23E53-4B9E-37F9-3F65-639A526D0F3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7" creationId="{09980A86-AA08-DB32-9CCE-0E243E0CE7B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49" creationId="{5829088B-FA10-C594-1FDA-E2FD2707F220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0" creationId="{7EE1971E-5325-3D7D-4B75-31B5D7DE05B3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1" creationId="{D9FF5BB4-CE5D-856E-184D-8EDA2EB6D41D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3" creationId="{E6788861-0716-161C-E611-3DA3C85289F4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4" creationId="{2DF42E7D-C5B1-E99F-8E6F-0B1E935AC40A}"/>
          </ac:spMkLst>
        </pc:spChg>
        <pc:spChg chg="mod">
          <ac:chgData name="Manish Sharma" userId="b799adb9ba789c8f" providerId="LiveId" clId="{698923DD-4175-4E16-B171-0D7D61CDDF22}" dt="2022-06-11T04:00:26.554" v="37"/>
          <ac:spMkLst>
            <pc:docMk/>
            <pc:sldMk cId="1345778640" sldId="306"/>
            <ac:spMk id="55" creationId="{21D64B59-2CB2-16D9-0FDF-0680D1DAEDEB}"/>
          </ac:spMkLst>
        </pc:s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5" creationId="{A051279D-6BF8-4096-F99F-5EE889A56FA1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8" creationId="{78749806-8ABA-A8E9-3D71-ACAC81BE99D7}"/>
          </ac:grpSpMkLst>
        </pc:grpChg>
        <pc:grpChg chg="add mod">
          <ac:chgData name="Manish Sharma" userId="b799adb9ba789c8f" providerId="LiveId" clId="{698923DD-4175-4E16-B171-0D7D61CDDF22}" dt="2022-06-11T03:59:54.800" v="33"/>
          <ac:grpSpMkLst>
            <pc:docMk/>
            <pc:sldMk cId="1345778640" sldId="306"/>
            <ac:grpSpMk id="11" creationId="{C1218F7D-20B1-A2B5-5A2D-1C830F997AD1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4" creationId="{A0F625C7-35DF-C2C2-2F98-C112A86BC588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48" creationId="{88351332-8752-5CE9-6213-5B9B2A880F66}"/>
          </ac:grpSpMkLst>
        </pc:grpChg>
        <pc:grpChg chg="add mod">
          <ac:chgData name="Manish Sharma" userId="b799adb9ba789c8f" providerId="LiveId" clId="{698923DD-4175-4E16-B171-0D7D61CDDF22}" dt="2022-06-11T04:00:26.554" v="37"/>
          <ac:grpSpMkLst>
            <pc:docMk/>
            <pc:sldMk cId="1345778640" sldId="306"/>
            <ac:grpSpMk id="52" creationId="{2C8EF9B0-A2F8-F2E1-15B8-A8AC22ECFE4E}"/>
          </ac:grpSpMkLst>
        </pc:grp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4" creationId="{0D977AC6-9478-1176-40D7-4EEC66CE1860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5" creationId="{DC8AE494-4F99-1992-378E-526973B12118}"/>
          </ac:cxnSpMkLst>
        </pc:cxnChg>
        <pc:cxnChg chg="add mod">
          <ac:chgData name="Manish Sharma" userId="b799adb9ba789c8f" providerId="LiveId" clId="{698923DD-4175-4E16-B171-0D7D61CDDF22}" dt="2022-06-11T03:59:54.800" v="33"/>
          <ac:cxnSpMkLst>
            <pc:docMk/>
            <pc:sldMk cId="1345778640" sldId="306"/>
            <ac:cxnSpMk id="18" creationId="{FDA116EC-D85E-5FE3-732E-3D0A30D8E1D9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6" creationId="{3696C50C-3AD7-FE67-55C8-D9E76B651B5B}"/>
          </ac:cxnSpMkLst>
        </pc:cxnChg>
        <pc:cxnChg chg="add del mod">
          <ac:chgData name="Manish Sharma" userId="b799adb9ba789c8f" providerId="LiveId" clId="{698923DD-4175-4E16-B171-0D7D61CDDF22}" dt="2022-06-11T04:00:03.601" v="35" actId="478"/>
          <ac:cxnSpMkLst>
            <pc:docMk/>
            <pc:sldMk cId="1345778640" sldId="306"/>
            <ac:cxnSpMk id="28" creationId="{45D16162-F0C9-7FA6-0D87-CA910BBD2A3E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2" creationId="{3F24CAC2-D69A-4606-CAF7-3918AE8F8895}"/>
          </ac:cxnSpMkLst>
        </pc:cxnChg>
        <pc:cxnChg chg="add del mod">
          <ac:chgData name="Manish Sharma" userId="b799adb9ba789c8f" providerId="LiveId" clId="{698923DD-4175-4E16-B171-0D7D61CDDF22}" dt="2022-06-11T04:00:00.104" v="34" actId="478"/>
          <ac:cxnSpMkLst>
            <pc:docMk/>
            <pc:sldMk cId="1345778640" sldId="306"/>
            <ac:cxnSpMk id="33" creationId="{51899200-93E9-209B-3068-4ACC1F50848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0" creationId="{94D1F29F-C67A-1D3E-857E-1FA7B109CE9A}"/>
          </ac:cxnSpMkLst>
        </pc:cxnChg>
        <pc:cxnChg chg="add mod">
          <ac:chgData name="Manish Sharma" userId="b799adb9ba789c8f" providerId="LiveId" clId="{698923DD-4175-4E16-B171-0D7D61CDDF22}" dt="2022-06-11T04:00:15.571" v="36"/>
          <ac:cxnSpMkLst>
            <pc:docMk/>
            <pc:sldMk cId="1345778640" sldId="306"/>
            <ac:cxnSpMk id="41" creationId="{ABF55F06-D42D-C749-ADA8-79E08D34B8AA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6" creationId="{E57D813E-FD73-F07D-33E0-312B089243E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7" creationId="{9D0A63D8-23B7-0468-1DF9-4583944E221C}"/>
          </ac:cxnSpMkLst>
        </pc:cxnChg>
        <pc:cxnChg chg="add mod">
          <ac:chgData name="Manish Sharma" userId="b799adb9ba789c8f" providerId="LiveId" clId="{698923DD-4175-4E16-B171-0D7D61CDDF22}" dt="2022-06-11T04:00:35.660" v="38"/>
          <ac:cxnSpMkLst>
            <pc:docMk/>
            <pc:sldMk cId="1345778640" sldId="306"/>
            <ac:cxnSpMk id="58" creationId="{1C6BA6AC-1447-BAAC-F595-4A790EA8A1D6}"/>
          </ac:cxnSpMkLst>
        </pc:cxnChg>
      </pc:sldChg>
      <pc:sldChg chg="addSp delSp modSp new mod">
        <pc:chgData name="Manish Sharma" userId="b799adb9ba789c8f" providerId="LiveId" clId="{698923DD-4175-4E16-B171-0D7D61CDDF22}" dt="2022-06-11T04:10:43.893" v="43" actId="27614"/>
        <pc:sldMkLst>
          <pc:docMk/>
          <pc:sldMk cId="1331594529" sldId="307"/>
        </pc:sldMkLst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2" creationId="{84BB010A-E7C7-7420-DCA2-29AEB633C076}"/>
          </ac:spMkLst>
        </pc:spChg>
        <pc:spChg chg="del">
          <ac:chgData name="Manish Sharma" userId="b799adb9ba789c8f" providerId="LiveId" clId="{698923DD-4175-4E16-B171-0D7D61CDDF22}" dt="2022-06-11T04:10:29.768" v="41" actId="478"/>
          <ac:spMkLst>
            <pc:docMk/>
            <pc:sldMk cId="1331594529" sldId="307"/>
            <ac:spMk id="3" creationId="{6F86635F-4953-2CFF-A34F-CAD875A52556}"/>
          </ac:spMkLst>
        </pc:spChg>
        <pc:picChg chg="add mod">
          <ac:chgData name="Manish Sharma" userId="b799adb9ba789c8f" providerId="LiveId" clId="{698923DD-4175-4E16-B171-0D7D61CDDF22}" dt="2022-06-11T04:10:43.893" v="43" actId="27614"/>
          <ac:picMkLst>
            <pc:docMk/>
            <pc:sldMk cId="1331594529" sldId="307"/>
            <ac:picMk id="5" creationId="{FAC5A469-8404-9D23-E899-4B26A247D6FE}"/>
          </ac:picMkLst>
        </pc:picChg>
      </pc:sldChg>
      <pc:sldChg chg="addSp delSp modSp new mod">
        <pc:chgData name="Manish Sharma" userId="b799adb9ba789c8f" providerId="LiveId" clId="{698923DD-4175-4E16-B171-0D7D61CDDF22}" dt="2022-06-11T04:25:41.520" v="58"/>
        <pc:sldMkLst>
          <pc:docMk/>
          <pc:sldMk cId="974502418" sldId="308"/>
        </pc:sldMkLst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2" creationId="{556277B9-22D4-D86B-F7C5-34AF85B1D8C4}"/>
          </ac:spMkLst>
        </pc:spChg>
        <pc:spChg chg="del">
          <ac:chgData name="Manish Sharma" userId="b799adb9ba789c8f" providerId="LiveId" clId="{698923DD-4175-4E16-B171-0D7D61CDDF22}" dt="2022-06-11T04:23:22.239" v="46" actId="478"/>
          <ac:spMkLst>
            <pc:docMk/>
            <pc:sldMk cId="974502418" sldId="308"/>
            <ac:spMk id="3" creationId="{2BF729DB-D325-C466-A1DF-FEE9C73F8BE1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4" creationId="{7C2C4D83-EEAB-C722-AF39-9518F9CE5A7C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5" creationId="{D45CBF49-CFFB-92E1-1592-5541FC45CFEB}"/>
          </ac:spMkLst>
        </pc:spChg>
        <pc:spChg chg="add mod">
          <ac:chgData name="Manish Sharma" userId="b799adb9ba789c8f" providerId="LiveId" clId="{698923DD-4175-4E16-B171-0D7D61CDDF22}" dt="2022-06-11T04:23:28.288" v="47"/>
          <ac:spMkLst>
            <pc:docMk/>
            <pc:sldMk cId="974502418" sldId="308"/>
            <ac:spMk id="6" creationId="{CED33B4A-45C2-98FB-DE99-7EBDC5DC2CAA}"/>
          </ac:spMkLst>
        </pc:spChg>
        <pc:spChg chg="add mod">
          <ac:chgData name="Manish Sharma" userId="b799adb9ba789c8f" providerId="LiveId" clId="{698923DD-4175-4E16-B171-0D7D61CDDF22}" dt="2022-06-11T04:23:36.421" v="48"/>
          <ac:spMkLst>
            <pc:docMk/>
            <pc:sldMk cId="974502418" sldId="308"/>
            <ac:spMk id="7" creationId="{22EEC5F9-4115-7757-3629-103940B00E51}"/>
          </ac:spMkLst>
        </pc:spChg>
        <pc:spChg chg="add mod">
          <ac:chgData name="Manish Sharma" userId="b799adb9ba789c8f" providerId="LiveId" clId="{698923DD-4175-4E16-B171-0D7D61CDDF22}" dt="2022-06-11T04:23:54.974" v="49"/>
          <ac:spMkLst>
            <pc:docMk/>
            <pc:sldMk cId="974502418" sldId="308"/>
            <ac:spMk id="8" creationId="{E9CF6D7B-BAA1-0E31-CCB1-5B53EC90ACFF}"/>
          </ac:spMkLst>
        </pc:spChg>
        <pc:spChg chg="add mod">
          <ac:chgData name="Manish Sharma" userId="b799adb9ba789c8f" providerId="LiveId" clId="{698923DD-4175-4E16-B171-0D7D61CDDF22}" dt="2022-06-11T04:24:20.729" v="50"/>
          <ac:spMkLst>
            <pc:docMk/>
            <pc:sldMk cId="974502418" sldId="308"/>
            <ac:spMk id="10" creationId="{FBFD715A-2871-173A-EB96-8A7B93CC47A8}"/>
          </ac:spMkLst>
        </pc:spChg>
        <pc:spChg chg="add mod ord">
          <ac:chgData name="Manish Sharma" userId="b799adb9ba789c8f" providerId="LiveId" clId="{698923DD-4175-4E16-B171-0D7D61CDDF22}" dt="2022-06-11T04:24:58.146" v="53" actId="167"/>
          <ac:spMkLst>
            <pc:docMk/>
            <pc:sldMk cId="974502418" sldId="308"/>
            <ac:spMk id="15" creationId="{EAC0270B-04A9-DA6B-E977-532371C660D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6" creationId="{E1A80A7A-4A33-47BB-EAB2-DC4D3EA898B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7" creationId="{073536F9-FC27-B655-02FC-26FC82244E20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8" creationId="{998FE357-C18C-74B2-F159-768C5C1FBA62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19" creationId="{BD55BEC8-B60D-4BF3-9355-43D76A1F4671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0" creationId="{D8FD64E8-9C88-59EA-75DB-E250F898CCE2}"/>
          </ac:spMkLst>
        </pc:spChg>
        <pc:spChg chg="add mod">
          <ac:chgData name="Manish Sharma" userId="b799adb9ba789c8f" providerId="LiveId" clId="{698923DD-4175-4E16-B171-0D7D61CDDF22}" dt="2022-06-11T04:25:18.150" v="57" actId="20577"/>
          <ac:spMkLst>
            <pc:docMk/>
            <pc:sldMk cId="974502418" sldId="308"/>
            <ac:spMk id="21" creationId="{2763AA9E-7B63-E009-FFC1-D03E9DEEC657}"/>
          </ac:spMkLst>
        </pc:spChg>
        <pc:spChg chg="add mod">
          <ac:chgData name="Manish Sharma" userId="b799adb9ba789c8f" providerId="LiveId" clId="{698923DD-4175-4E16-B171-0D7D61CDDF22}" dt="2022-06-11T04:25:10.189" v="55" actId="1076"/>
          <ac:spMkLst>
            <pc:docMk/>
            <pc:sldMk cId="974502418" sldId="308"/>
            <ac:spMk id="23" creationId="{B68B6FDB-1CA8-C076-F903-49450B14736B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29" creationId="{D28A72C1-971D-F8B4-E52E-CFF09F13611E}"/>
          </ac:spMkLst>
        </pc:spChg>
        <pc:spChg chg="add mod">
          <ac:chgData name="Manish Sharma" userId="b799adb9ba789c8f" providerId="LiveId" clId="{698923DD-4175-4E16-B171-0D7D61CDDF22}" dt="2022-06-11T04:25:41.520" v="58"/>
          <ac:spMkLst>
            <pc:docMk/>
            <pc:sldMk cId="974502418" sldId="308"/>
            <ac:spMk id="30" creationId="{40B8A478-1A2F-BC1A-13F2-62EB0A7213F2}"/>
          </ac:spMkLst>
        </pc:sp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9" creationId="{B2F54E82-9AB5-0BD2-0188-53DC7121E4F6}"/>
          </ac:cxnSpMkLst>
        </pc:cxnChg>
        <pc:cxnChg chg="add mod">
          <ac:chgData name="Manish Sharma" userId="b799adb9ba789c8f" providerId="LiveId" clId="{698923DD-4175-4E16-B171-0D7D61CDDF22}" dt="2022-06-11T04:24:20.729" v="50"/>
          <ac:cxnSpMkLst>
            <pc:docMk/>
            <pc:sldMk cId="974502418" sldId="308"/>
            <ac:cxnSpMk id="11" creationId="{5B80E5A8-8005-FE9F-F32C-64CDDAB8BB34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2" creationId="{AA7A5C72-CE31-DE7F-5C81-D8F2BA66D782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3" creationId="{4DDF5BFE-2760-B6C0-642C-E249094123E6}"/>
          </ac:cxnSpMkLst>
        </pc:cxnChg>
        <pc:cxnChg chg="add mod">
          <ac:chgData name="Manish Sharma" userId="b799adb9ba789c8f" providerId="LiveId" clId="{698923DD-4175-4E16-B171-0D7D61CDDF22}" dt="2022-06-11T04:24:39.313" v="51"/>
          <ac:cxnSpMkLst>
            <pc:docMk/>
            <pc:sldMk cId="974502418" sldId="308"/>
            <ac:cxnSpMk id="14" creationId="{07E2CD67-E86B-F822-780F-4346F0904581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2" creationId="{1BCA15D3-5F61-CEC3-3A67-7BAEE57C59BE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4" creationId="{59EF1290-B2EB-6908-CDEE-1FE822B0E634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5" creationId="{906CDB5F-FD37-580E-C0EB-1BBB06C6A59C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6" creationId="{FD53B053-6281-3D99-FA1F-3B70CBD4210B}"/>
          </ac:cxnSpMkLst>
        </pc:cxnChg>
        <pc:cxnChg chg="add mod">
          <ac:chgData name="Manish Sharma" userId="b799adb9ba789c8f" providerId="LiveId" clId="{698923DD-4175-4E16-B171-0D7D61CDDF22}" dt="2022-06-11T04:25:10.189" v="55" actId="1076"/>
          <ac:cxnSpMkLst>
            <pc:docMk/>
            <pc:sldMk cId="974502418" sldId="308"/>
            <ac:cxnSpMk id="27" creationId="{D8056A62-BECF-0024-4F63-83E20FF9DF0A}"/>
          </ac:cxnSpMkLst>
        </pc:cxnChg>
        <pc:cxnChg chg="add mod">
          <ac:chgData name="Manish Sharma" userId="b799adb9ba789c8f" providerId="LiveId" clId="{698923DD-4175-4E16-B171-0D7D61CDDF22}" dt="2022-06-11T04:25:41.520" v="58"/>
          <ac:cxnSpMkLst>
            <pc:docMk/>
            <pc:sldMk cId="974502418" sldId="308"/>
            <ac:cxnSpMk id="28" creationId="{E5CF47A9-6E10-B0B2-9CC2-27BC29F8689B}"/>
          </ac:cxnSpMkLst>
        </pc:cxnChg>
      </pc:sldChg>
      <pc:sldChg chg="addSp delSp modSp new mod">
        <pc:chgData name="Manish Sharma" userId="b799adb9ba789c8f" providerId="LiveId" clId="{698923DD-4175-4E16-B171-0D7D61CDDF22}" dt="2022-06-11T05:05:43.916" v="115" actId="20577"/>
        <pc:sldMkLst>
          <pc:docMk/>
          <pc:sldMk cId="484061926" sldId="309"/>
        </pc:sldMkLst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2" creationId="{87040DAE-9E9F-FC57-BDB2-48E0E19EA119}"/>
          </ac:spMkLst>
        </pc:spChg>
        <pc:spChg chg="del">
          <ac:chgData name="Manish Sharma" userId="b799adb9ba789c8f" providerId="LiveId" clId="{698923DD-4175-4E16-B171-0D7D61CDDF22}" dt="2022-06-11T04:27:00.584" v="60" actId="478"/>
          <ac:spMkLst>
            <pc:docMk/>
            <pc:sldMk cId="484061926" sldId="309"/>
            <ac:spMk id="3" creationId="{E831E5A3-8077-C0B5-6A4E-65D5B9237F54}"/>
          </ac:spMkLst>
        </pc:spChg>
        <pc:spChg chg="add mod">
          <ac:chgData name="Manish Sharma" userId="b799adb9ba789c8f" providerId="LiveId" clId="{698923DD-4175-4E16-B171-0D7D61CDDF22}" dt="2022-06-11T05:05:43.916" v="115" actId="20577"/>
          <ac:spMkLst>
            <pc:docMk/>
            <pc:sldMk cId="484061926" sldId="309"/>
            <ac:spMk id="4" creationId="{56045345-7BE5-DB72-4F31-317A2244107C}"/>
          </ac:spMkLst>
        </pc:spChg>
        <pc:spChg chg="add mod">
          <ac:chgData name="Manish Sharma" userId="b799adb9ba789c8f" providerId="LiveId" clId="{698923DD-4175-4E16-B171-0D7D61CDDF22}" dt="2022-06-11T04:28:03.201" v="62"/>
          <ac:spMkLst>
            <pc:docMk/>
            <pc:sldMk cId="484061926" sldId="309"/>
            <ac:spMk id="5" creationId="{D9C7A464-F005-FB92-857D-13F438188F88}"/>
          </ac:spMkLst>
        </pc:spChg>
        <pc:spChg chg="add mod">
          <ac:chgData name="Manish Sharma" userId="b799adb9ba789c8f" providerId="LiveId" clId="{698923DD-4175-4E16-B171-0D7D61CDDF22}" dt="2022-06-11T04:33:18.839" v="63"/>
          <ac:spMkLst>
            <pc:docMk/>
            <pc:sldMk cId="484061926" sldId="309"/>
            <ac:spMk id="7" creationId="{517DD588-A54A-BEEE-5336-71CF67A0F8EC}"/>
          </ac:spMkLst>
        </pc:spChg>
        <pc:spChg chg="add mod">
          <ac:chgData name="Manish Sharma" userId="b799adb9ba789c8f" providerId="LiveId" clId="{698923DD-4175-4E16-B171-0D7D61CDDF22}" dt="2022-06-11T04:33:30.905" v="64"/>
          <ac:spMkLst>
            <pc:docMk/>
            <pc:sldMk cId="484061926" sldId="309"/>
            <ac:spMk id="9" creationId="{D2641719-E155-98B4-D33A-DE59D3D23F20}"/>
          </ac:spMkLst>
        </pc:spChg>
        <pc:spChg chg="add mod">
          <ac:chgData name="Manish Sharma" userId="b799adb9ba789c8f" providerId="LiveId" clId="{698923DD-4175-4E16-B171-0D7D61CDDF22}" dt="2022-06-11T04:33:44.917" v="65"/>
          <ac:spMkLst>
            <pc:docMk/>
            <pc:sldMk cId="484061926" sldId="309"/>
            <ac:spMk id="11" creationId="{49B7834D-7FFE-0833-E40D-2A6B5963E0D5}"/>
          </ac:spMkLst>
        </pc:spChg>
        <pc:cxnChg chg="add mod">
          <ac:chgData name="Manish Sharma" userId="b799adb9ba789c8f" providerId="LiveId" clId="{698923DD-4175-4E16-B171-0D7D61CDDF22}" dt="2022-06-11T04:28:03.201" v="62"/>
          <ac:cxnSpMkLst>
            <pc:docMk/>
            <pc:sldMk cId="484061926" sldId="309"/>
            <ac:cxnSpMk id="6" creationId="{F0C7EE49-7B3C-7008-C7C4-EAFBF7496DC1}"/>
          </ac:cxnSpMkLst>
        </pc:cxnChg>
        <pc:cxnChg chg="add mod">
          <ac:chgData name="Manish Sharma" userId="b799adb9ba789c8f" providerId="LiveId" clId="{698923DD-4175-4E16-B171-0D7D61CDDF22}" dt="2022-06-11T04:33:18.839" v="63"/>
          <ac:cxnSpMkLst>
            <pc:docMk/>
            <pc:sldMk cId="484061926" sldId="309"/>
            <ac:cxnSpMk id="8" creationId="{A53BDEE2-2ECA-6743-A1F2-4B8348D2CCC6}"/>
          </ac:cxnSpMkLst>
        </pc:cxnChg>
        <pc:cxnChg chg="add mod">
          <ac:chgData name="Manish Sharma" userId="b799adb9ba789c8f" providerId="LiveId" clId="{698923DD-4175-4E16-B171-0D7D61CDDF22}" dt="2022-06-11T04:33:30.905" v="64"/>
          <ac:cxnSpMkLst>
            <pc:docMk/>
            <pc:sldMk cId="484061926" sldId="309"/>
            <ac:cxnSpMk id="10" creationId="{2C392E04-76FA-3FEA-EEC8-D125B2368F72}"/>
          </ac:cxnSpMkLst>
        </pc:cxnChg>
        <pc:cxnChg chg="add mod">
          <ac:chgData name="Manish Sharma" userId="b799adb9ba789c8f" providerId="LiveId" clId="{698923DD-4175-4E16-B171-0D7D61CDDF22}" dt="2022-06-11T04:33:44.917" v="65"/>
          <ac:cxnSpMkLst>
            <pc:docMk/>
            <pc:sldMk cId="484061926" sldId="309"/>
            <ac:cxnSpMk id="12" creationId="{6AF7943C-6053-4C9E-E280-9166029CDBCC}"/>
          </ac:cxnSpMkLst>
        </pc:cxnChg>
      </pc:sldChg>
      <pc:sldChg chg="addSp delSp modSp new mod">
        <pc:chgData name="Manish Sharma" userId="b799adb9ba789c8f" providerId="LiveId" clId="{698923DD-4175-4E16-B171-0D7D61CDDF22}" dt="2022-06-11T04:40:21.297" v="108"/>
        <pc:sldMkLst>
          <pc:docMk/>
          <pc:sldMk cId="713330616" sldId="310"/>
        </pc:sldMkLst>
        <pc:spChg chg="mod">
          <ac:chgData name="Manish Sharma" userId="b799adb9ba789c8f" providerId="LiveId" clId="{698923DD-4175-4E16-B171-0D7D61CDDF22}" dt="2022-06-11T04:39:38.999" v="103" actId="20577"/>
          <ac:spMkLst>
            <pc:docMk/>
            <pc:sldMk cId="713330616" sldId="310"/>
            <ac:spMk id="2" creationId="{BE0B3559-536D-6ACA-23AB-55A00BE0A7DD}"/>
          </ac:spMkLst>
        </pc:spChg>
        <pc:spChg chg="del">
          <ac:chgData name="Manish Sharma" userId="b799adb9ba789c8f" providerId="LiveId" clId="{698923DD-4175-4E16-B171-0D7D61CDDF22}" dt="2022-06-11T04:39:42.137" v="104" actId="478"/>
          <ac:spMkLst>
            <pc:docMk/>
            <pc:sldMk cId="713330616" sldId="310"/>
            <ac:spMk id="3" creationId="{00FE8447-61E0-D107-51C2-603AC78C42F9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4" creationId="{C9471338-E8D1-3D75-EFFC-CE14A003BF17}"/>
          </ac:spMkLst>
        </pc:spChg>
        <pc:spChg chg="add mod">
          <ac:chgData name="Manish Sharma" userId="b799adb9ba789c8f" providerId="LiveId" clId="{698923DD-4175-4E16-B171-0D7D61CDDF22}" dt="2022-06-11T04:39:48.078" v="105"/>
          <ac:spMkLst>
            <pc:docMk/>
            <pc:sldMk cId="713330616" sldId="310"/>
            <ac:spMk id="5" creationId="{D963ADD7-778D-B0BA-610E-357EFC45D0AD}"/>
          </ac:spMkLst>
        </pc:spChg>
        <pc:spChg chg="add mod">
          <ac:chgData name="Manish Sharma" userId="b799adb9ba789c8f" providerId="LiveId" clId="{698923DD-4175-4E16-B171-0D7D61CDDF22}" dt="2022-06-11T04:40:04.411" v="106"/>
          <ac:spMkLst>
            <pc:docMk/>
            <pc:sldMk cId="713330616" sldId="310"/>
            <ac:spMk id="6" creationId="{CAE96EEE-7B4B-5F2F-91A1-8B7F74E85124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7" creationId="{CD66260C-868E-6DDD-D576-6BD549F6DF61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8" creationId="{4FCCED44-7EFE-5D0F-576E-E7366D007105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9" creationId="{31CD7F4F-5835-F262-4BE3-7C6BBBB6F94F}"/>
          </ac:spMkLst>
        </pc:spChg>
        <pc:spChg chg="add mod">
          <ac:chgData name="Manish Sharma" userId="b799adb9ba789c8f" providerId="LiveId" clId="{698923DD-4175-4E16-B171-0D7D61CDDF22}" dt="2022-06-11T04:40:15.183" v="107"/>
          <ac:spMkLst>
            <pc:docMk/>
            <pc:sldMk cId="713330616" sldId="310"/>
            <ac:spMk id="10" creationId="{38A06B9A-98E4-529A-A44C-CCC52E5F017B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1" creationId="{636E6A9C-BDFF-3410-E21F-2E4DBF9D90EE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2" creationId="{4DD0FBED-4271-CD72-E596-1EE0AF708E80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3" creationId="{4DAD5D4E-BC78-A5B8-2015-05F5D30A339F}"/>
          </ac:spMkLst>
        </pc:spChg>
        <pc:spChg chg="add mod">
          <ac:chgData name="Manish Sharma" userId="b799adb9ba789c8f" providerId="LiveId" clId="{698923DD-4175-4E16-B171-0D7D61CDDF22}" dt="2022-06-11T04:40:21.297" v="108"/>
          <ac:spMkLst>
            <pc:docMk/>
            <pc:sldMk cId="713330616" sldId="310"/>
            <ac:spMk id="14" creationId="{C2857449-D7F9-26D3-1CCA-6E6DA8784F89}"/>
          </ac:spMkLst>
        </pc:spChg>
      </pc:sldChg>
      <pc:sldChg chg="add">
        <pc:chgData name="Manish Sharma" userId="b799adb9ba789c8f" providerId="LiveId" clId="{698923DD-4175-4E16-B171-0D7D61CDDF22}" dt="2022-06-11T04:41:29.683" v="109"/>
        <pc:sldMkLst>
          <pc:docMk/>
          <pc:sldMk cId="1222050639" sldId="311"/>
        </pc:sldMkLst>
      </pc:sldChg>
      <pc:sldChg chg="add">
        <pc:chgData name="Manish Sharma" userId="b799adb9ba789c8f" providerId="LiveId" clId="{698923DD-4175-4E16-B171-0D7D61CDDF22}" dt="2022-06-11T04:52:48.712" v="110"/>
        <pc:sldMkLst>
          <pc:docMk/>
          <pc:sldMk cId="3578941083" sldId="329"/>
        </pc:sldMkLst>
      </pc:sldChg>
      <pc:sldChg chg="addSp delSp modSp new mod">
        <pc:chgData name="Manish Sharma" userId="b799adb9ba789c8f" providerId="LiveId" clId="{698923DD-4175-4E16-B171-0D7D61CDDF22}" dt="2022-06-11T05:21:52.583" v="151" actId="1076"/>
        <pc:sldMkLst>
          <pc:docMk/>
          <pc:sldMk cId="458260774" sldId="330"/>
        </pc:sldMkLst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2" creationId="{F6A7DD2A-08E0-C5E0-7C31-60BC45665E60}"/>
          </ac:spMkLst>
        </pc:spChg>
        <pc:spChg chg="del">
          <ac:chgData name="Manish Sharma" userId="b799adb9ba789c8f" providerId="LiveId" clId="{698923DD-4175-4E16-B171-0D7D61CDDF22}" dt="2022-06-11T05:15:51.639" v="117" actId="478"/>
          <ac:spMkLst>
            <pc:docMk/>
            <pc:sldMk cId="458260774" sldId="330"/>
            <ac:spMk id="3" creationId="{A0375F03-7665-E629-67FB-8A428380D51B}"/>
          </ac:spMkLst>
        </pc:spChg>
        <pc:spChg chg="add mod">
          <ac:chgData name="Manish Sharma" userId="b799adb9ba789c8f" providerId="LiveId" clId="{698923DD-4175-4E16-B171-0D7D61CDDF22}" dt="2022-06-11T05:19:04.696" v="125" actId="20577"/>
          <ac:spMkLst>
            <pc:docMk/>
            <pc:sldMk cId="458260774" sldId="330"/>
            <ac:spMk id="4" creationId="{D02CA71A-D578-2DBB-5D8D-33F346C7BDA5}"/>
          </ac:spMkLst>
        </pc:spChg>
        <pc:spChg chg="add mod">
          <ac:chgData name="Manish Sharma" userId="b799adb9ba789c8f" providerId="LiveId" clId="{698923DD-4175-4E16-B171-0D7D61CDDF22}" dt="2022-06-11T05:18:26.835" v="118"/>
          <ac:spMkLst>
            <pc:docMk/>
            <pc:sldMk cId="458260774" sldId="330"/>
            <ac:spMk id="6" creationId="{E178715B-FA9B-85AC-8AB8-747F8D5FE5E2}"/>
          </ac:spMkLst>
        </pc:spChg>
        <pc:spChg chg="add mod">
          <ac:chgData name="Manish Sharma" userId="b799adb9ba789c8f" providerId="LiveId" clId="{698923DD-4175-4E16-B171-0D7D61CDDF22}" dt="2022-06-11T05:18:36.048" v="119"/>
          <ac:spMkLst>
            <pc:docMk/>
            <pc:sldMk cId="458260774" sldId="330"/>
            <ac:spMk id="7" creationId="{FC69A43D-E25F-121E-98FF-37EC4AB1EE7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9" creationId="{FFD14540-B0B5-26E3-2CD9-50F76D010241}"/>
          </ac:spMkLst>
        </pc:spChg>
        <pc:spChg chg="add mod">
          <ac:chgData name="Manish Sharma" userId="b799adb9ba789c8f" providerId="LiveId" clId="{698923DD-4175-4E16-B171-0D7D61CDDF22}" dt="2022-06-11T05:19:25.744" v="126"/>
          <ac:spMkLst>
            <pc:docMk/>
            <pc:sldMk cId="458260774" sldId="330"/>
            <ac:spMk id="10" creationId="{A3BA8929-A4DE-5473-2752-DBC9EFEF465F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2" creationId="{5B20352C-FC99-208C-6BF6-599255AB2688}"/>
          </ac:spMkLst>
        </pc:spChg>
        <pc:spChg chg="add mod">
          <ac:chgData name="Manish Sharma" userId="b799adb9ba789c8f" providerId="LiveId" clId="{698923DD-4175-4E16-B171-0D7D61CDDF22}" dt="2022-06-11T05:19:38.039" v="127"/>
          <ac:spMkLst>
            <pc:docMk/>
            <pc:sldMk cId="458260774" sldId="330"/>
            <ac:spMk id="13" creationId="{455CF342-ED71-73BE-9EC3-CF625B384F27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4" creationId="{3800B3BF-394B-305B-7A95-60F09DB07C59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6" creationId="{17C5A9C4-02D9-D3A8-02F9-024F5468E763}"/>
          </ac:spMkLst>
        </pc:spChg>
        <pc:spChg chg="add mod">
          <ac:chgData name="Manish Sharma" userId="b799adb9ba789c8f" providerId="LiveId" clId="{698923DD-4175-4E16-B171-0D7D61CDDF22}" dt="2022-06-11T05:20:00.048" v="128"/>
          <ac:spMkLst>
            <pc:docMk/>
            <pc:sldMk cId="458260774" sldId="330"/>
            <ac:spMk id="17" creationId="{B44F5B99-DA28-2F6C-C69C-410557621308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1" creationId="{BB29F9E6-E4C9-0522-CC93-00B966A0D8B5}"/>
          </ac:spMkLst>
        </pc:spChg>
        <pc:spChg chg="add mod">
          <ac:chgData name="Manish Sharma" userId="b799adb9ba789c8f" providerId="LiveId" clId="{698923DD-4175-4E16-B171-0D7D61CDDF22}" dt="2022-06-11T05:20:21.658" v="130"/>
          <ac:spMkLst>
            <pc:docMk/>
            <pc:sldMk cId="458260774" sldId="330"/>
            <ac:spMk id="22" creationId="{8764D236-5E39-0501-1BDC-65EA78E99D71}"/>
          </ac:spMkLst>
        </pc:spChg>
        <pc:spChg chg="add mod">
          <ac:chgData name="Manish Sharma" userId="b799adb9ba789c8f" providerId="LiveId" clId="{698923DD-4175-4E16-B171-0D7D61CDDF22}" dt="2022-06-11T05:20:34.469" v="131"/>
          <ac:spMkLst>
            <pc:docMk/>
            <pc:sldMk cId="458260774" sldId="330"/>
            <ac:spMk id="23" creationId="{133DFACF-EF08-DD00-88B0-EC46F56D7944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4" creationId="{7D364ADF-9D5E-39C7-7B73-9AF9F7A151BF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5" creationId="{DE9977C3-56B4-D825-A9E9-4AE8988E1EAE}"/>
          </ac:spMkLst>
        </pc:spChg>
        <pc:spChg chg="add mod">
          <ac:chgData name="Manish Sharma" userId="b799adb9ba789c8f" providerId="LiveId" clId="{698923DD-4175-4E16-B171-0D7D61CDDF22}" dt="2022-06-11T05:20:51.021" v="132"/>
          <ac:spMkLst>
            <pc:docMk/>
            <pc:sldMk cId="458260774" sldId="330"/>
            <ac:spMk id="26" creationId="{86D6F781-BE32-5DCC-9F4C-EF9B0EEC4B1A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29" creationId="{989F4EF4-68CC-0E6A-510D-66F97FEE9DB7}"/>
          </ac:spMkLst>
        </pc:spChg>
        <pc:spChg chg="add mod">
          <ac:chgData name="Manish Sharma" userId="b799adb9ba789c8f" providerId="LiveId" clId="{698923DD-4175-4E16-B171-0D7D61CDDF22}" dt="2022-06-11T05:21:08.778" v="133"/>
          <ac:spMkLst>
            <pc:docMk/>
            <pc:sldMk cId="458260774" sldId="330"/>
            <ac:spMk id="30" creationId="{15722597-FC95-51F7-7019-9C54FE56F340}"/>
          </ac:spMkLst>
        </pc:spChg>
        <pc:spChg chg="add mod">
          <ac:chgData name="Manish Sharma" userId="b799adb9ba789c8f" providerId="LiveId" clId="{698923DD-4175-4E16-B171-0D7D61CDDF22}" dt="2022-06-11T05:21:52.583" v="151" actId="1076"/>
          <ac:spMkLst>
            <pc:docMk/>
            <pc:sldMk cId="458260774" sldId="330"/>
            <ac:spMk id="31" creationId="{B020D3AA-2A5E-85D5-939B-BEA1BC92A9A0}"/>
          </ac:spMkLst>
        </pc:spChg>
        <pc:cxnChg chg="add mod">
          <ac:chgData name="Manish Sharma" userId="b799adb9ba789c8f" providerId="LiveId" clId="{698923DD-4175-4E16-B171-0D7D61CDDF22}" dt="2022-06-11T05:18:26.835" v="118"/>
          <ac:cxnSpMkLst>
            <pc:docMk/>
            <pc:sldMk cId="458260774" sldId="330"/>
            <ac:cxnSpMk id="5" creationId="{A4023285-B03C-E27E-CA49-8A6D66ABA399}"/>
          </ac:cxnSpMkLst>
        </pc:cxnChg>
        <pc:cxnChg chg="add mod">
          <ac:chgData name="Manish Sharma" userId="b799adb9ba789c8f" providerId="LiveId" clId="{698923DD-4175-4E16-B171-0D7D61CDDF22}" dt="2022-06-11T05:19:25.744" v="126"/>
          <ac:cxnSpMkLst>
            <pc:docMk/>
            <pc:sldMk cId="458260774" sldId="330"/>
            <ac:cxnSpMk id="8" creationId="{ABDF4988-850A-0E27-5EDB-5375BAEEA17B}"/>
          </ac:cxnSpMkLst>
        </pc:cxnChg>
        <pc:cxnChg chg="add mod">
          <ac:chgData name="Manish Sharma" userId="b799adb9ba789c8f" providerId="LiveId" clId="{698923DD-4175-4E16-B171-0D7D61CDDF22}" dt="2022-06-11T05:19:38.039" v="127"/>
          <ac:cxnSpMkLst>
            <pc:docMk/>
            <pc:sldMk cId="458260774" sldId="330"/>
            <ac:cxnSpMk id="11" creationId="{1799B653-AA44-D299-A68D-2D4EFF9A3902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5" creationId="{70C9BF6A-4B2A-716E-9DBE-E69F31284206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8" creationId="{593F6386-64CA-4981-9834-AF8857B02D15}"/>
          </ac:cxnSpMkLst>
        </pc:cxnChg>
        <pc:cxnChg chg="add mod">
          <ac:chgData name="Manish Sharma" userId="b799adb9ba789c8f" providerId="LiveId" clId="{698923DD-4175-4E16-B171-0D7D61CDDF22}" dt="2022-06-11T05:20:00.048" v="128"/>
          <ac:cxnSpMkLst>
            <pc:docMk/>
            <pc:sldMk cId="458260774" sldId="330"/>
            <ac:cxnSpMk id="19" creationId="{2199F039-D0FC-1D84-470C-935A75DE9CAB}"/>
          </ac:cxnSpMkLst>
        </pc:cxnChg>
        <pc:cxnChg chg="add mod">
          <ac:chgData name="Manish Sharma" userId="b799adb9ba789c8f" providerId="LiveId" clId="{698923DD-4175-4E16-B171-0D7D61CDDF22}" dt="2022-06-11T05:20:06.952" v="129"/>
          <ac:cxnSpMkLst>
            <pc:docMk/>
            <pc:sldMk cId="458260774" sldId="330"/>
            <ac:cxnSpMk id="20" creationId="{48919B59-BC43-5B26-75E0-E3B464A84189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7" creationId="{C6089246-691A-6CF5-13E6-81655AF2127D}"/>
          </ac:cxnSpMkLst>
        </pc:cxnChg>
        <pc:cxnChg chg="add mod">
          <ac:chgData name="Manish Sharma" userId="b799adb9ba789c8f" providerId="LiveId" clId="{698923DD-4175-4E16-B171-0D7D61CDDF22}" dt="2022-06-11T05:21:08.778" v="133"/>
          <ac:cxnSpMkLst>
            <pc:docMk/>
            <pc:sldMk cId="458260774" sldId="330"/>
            <ac:cxnSpMk id="28" creationId="{756B4F74-9083-5100-3B30-2B2F72F67610}"/>
          </ac:cxnSpMkLst>
        </pc:cxnChg>
      </pc:sldChg>
      <pc:sldChg chg="add">
        <pc:chgData name="Manish Sharma" userId="b799adb9ba789c8f" providerId="LiveId" clId="{698923DD-4175-4E16-B171-0D7D61CDDF22}" dt="2022-06-11T05:51:46.762" v="152"/>
        <pc:sldMkLst>
          <pc:docMk/>
          <pc:sldMk cId="1148456520" sldId="331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3305788119" sldId="334"/>
        </pc:sldMkLst>
      </pc:sldChg>
      <pc:sldChg chg="add">
        <pc:chgData name="Manish Sharma" userId="b799adb9ba789c8f" providerId="LiveId" clId="{698923DD-4175-4E16-B171-0D7D61CDDF22}" dt="2022-06-19T10:03:32.485" v="1116"/>
        <pc:sldMkLst>
          <pc:docMk/>
          <pc:sldMk cId="599601856" sldId="336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2737212266" sldId="340"/>
        </pc:sldMkLst>
      </pc:sldChg>
      <pc:sldChg chg="add">
        <pc:chgData name="Manish Sharma" userId="b799adb9ba789c8f" providerId="LiveId" clId="{698923DD-4175-4E16-B171-0D7D61CDDF22}" dt="2022-06-12T11:01:58.339" v="827"/>
        <pc:sldMkLst>
          <pc:docMk/>
          <pc:sldMk cId="1876232458" sldId="341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1083906838" sldId="344"/>
        </pc:sldMkLst>
      </pc:sldChg>
      <pc:sldChg chg="modSp add mod">
        <pc:chgData name="Manish Sharma" userId="b799adb9ba789c8f" providerId="LiveId" clId="{698923DD-4175-4E16-B171-0D7D61CDDF22}" dt="2022-06-19T10:01:49.796" v="1115" actId="20577"/>
        <pc:sldMkLst>
          <pc:docMk/>
          <pc:sldMk cId="3543660359" sldId="354"/>
        </pc:sldMkLst>
        <pc:spChg chg="mod">
          <ac:chgData name="Manish Sharma" userId="b799adb9ba789c8f" providerId="LiveId" clId="{698923DD-4175-4E16-B171-0D7D61CDDF22}" dt="2022-06-19T10:01:49.796" v="1115" actId="20577"/>
          <ac:spMkLst>
            <pc:docMk/>
            <pc:sldMk cId="3543660359" sldId="354"/>
            <ac:spMk id="3" creationId="{38AA7A56-7317-443A-B362-D7EF140B1CD1}"/>
          </ac:spMkLst>
        </pc:spChg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514910419" sldId="379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486550458" sldId="383"/>
        </pc:sldMkLst>
      </pc:sldChg>
      <pc:sldChg chg="add">
        <pc:chgData name="Manish Sharma" userId="b799adb9ba789c8f" providerId="LiveId" clId="{698923DD-4175-4E16-B171-0D7D61CDDF22}" dt="2022-06-12T05:13:31.859" v="733"/>
        <pc:sldMkLst>
          <pc:docMk/>
          <pc:sldMk cId="1424805398" sldId="384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1239693065" sldId="386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2331089218" sldId="387"/>
        </pc:sldMkLst>
      </pc:sldChg>
      <pc:sldChg chg="add">
        <pc:chgData name="Manish Sharma" userId="b799adb9ba789c8f" providerId="LiveId" clId="{698923DD-4175-4E16-B171-0D7D61CDDF22}" dt="2022-06-12T07:03:20.724" v="784"/>
        <pc:sldMkLst>
          <pc:docMk/>
          <pc:sldMk cId="940231496" sldId="388"/>
        </pc:sldMkLst>
      </pc:sldChg>
      <pc:sldChg chg="add">
        <pc:chgData name="Manish Sharma" userId="b799adb9ba789c8f" providerId="LiveId" clId="{698923DD-4175-4E16-B171-0D7D61CDDF22}" dt="2022-06-18T11:33:41.317" v="931"/>
        <pc:sldMkLst>
          <pc:docMk/>
          <pc:sldMk cId="3313300973" sldId="391"/>
        </pc:sldMkLst>
      </pc:sldChg>
      <pc:sldChg chg="add">
        <pc:chgData name="Manish Sharma" userId="b799adb9ba789c8f" providerId="LiveId" clId="{698923DD-4175-4E16-B171-0D7D61CDDF22}" dt="2022-06-18T04:33:35.480" v="828"/>
        <pc:sldMkLst>
          <pc:docMk/>
          <pc:sldMk cId="2204562738" sldId="392"/>
        </pc:sldMkLst>
      </pc:sldChg>
      <pc:sldChg chg="add">
        <pc:chgData name="Manish Sharma" userId="b799adb9ba789c8f" providerId="LiveId" clId="{698923DD-4175-4E16-B171-0D7D61CDDF22}" dt="2022-06-12T10:22:47.491" v="825"/>
        <pc:sldMkLst>
          <pc:docMk/>
          <pc:sldMk cId="23709531" sldId="393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694169232" sldId="395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3920928659" sldId="396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3923253326" sldId="399"/>
        </pc:sldMkLst>
      </pc:sldChg>
      <pc:sldChg chg="add">
        <pc:chgData name="Manish Sharma" userId="b799adb9ba789c8f" providerId="LiveId" clId="{698923DD-4175-4E16-B171-0D7D61CDDF22}" dt="2022-06-19T06:06:18.871" v="979"/>
        <pc:sldMkLst>
          <pc:docMk/>
          <pc:sldMk cId="1859098652" sldId="400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86780815" sldId="401"/>
        </pc:sldMkLst>
      </pc:sldChg>
      <pc:sldChg chg="add">
        <pc:chgData name="Manish Sharma" userId="b799adb9ba789c8f" providerId="LiveId" clId="{698923DD-4175-4E16-B171-0D7D61CDDF22}" dt="2022-06-19T06:32:10.646" v="980"/>
        <pc:sldMkLst>
          <pc:docMk/>
          <pc:sldMk cId="2478318775" sldId="402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2909444576" sldId="404"/>
        </pc:sldMkLst>
      </pc:sldChg>
      <pc:sldChg chg="add">
        <pc:chgData name="Manish Sharma" userId="b799adb9ba789c8f" providerId="LiveId" clId="{698923DD-4175-4E16-B171-0D7D61CDDF22}" dt="2022-06-19T09:55:19.812" v="995"/>
        <pc:sldMkLst>
          <pc:docMk/>
          <pc:sldMk cId="1747891241" sldId="405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426255416" sldId="419"/>
        </pc:sldMkLst>
      </pc:sldChg>
      <pc:sldChg chg="add">
        <pc:chgData name="Manish Sharma" userId="b799adb9ba789c8f" providerId="LiveId" clId="{698923DD-4175-4E16-B171-0D7D61CDDF22}" dt="2022-06-11T07:02:09.689" v="153"/>
        <pc:sldMkLst>
          <pc:docMk/>
          <pc:sldMk cId="1148228370" sldId="420"/>
        </pc:sldMkLst>
      </pc:sldChg>
      <pc:sldChg chg="add">
        <pc:chgData name="Manish Sharma" userId="b799adb9ba789c8f" providerId="LiveId" clId="{698923DD-4175-4E16-B171-0D7D61CDDF22}" dt="2022-06-11T09:10:17.008" v="154"/>
        <pc:sldMkLst>
          <pc:docMk/>
          <pc:sldMk cId="2543228366" sldId="422"/>
        </pc:sldMkLst>
      </pc:sldChg>
      <pc:sldChg chg="add">
        <pc:chgData name="Manish Sharma" userId="b799adb9ba789c8f" providerId="LiveId" clId="{698923DD-4175-4E16-B171-0D7D61CDDF22}" dt="2022-06-11T09:23:54.967" v="155"/>
        <pc:sldMkLst>
          <pc:docMk/>
          <pc:sldMk cId="2451827515" sldId="423"/>
        </pc:sldMkLst>
      </pc:sldChg>
      <pc:sldChg chg="addSp delSp modSp new mod">
        <pc:chgData name="Manish Sharma" userId="b799adb9ba789c8f" providerId="LiveId" clId="{698923DD-4175-4E16-B171-0D7D61CDDF22}" dt="2022-06-11T10:14:09.418" v="167"/>
        <pc:sldMkLst>
          <pc:docMk/>
          <pc:sldMk cId="1371608187" sldId="424"/>
        </pc:sldMkLst>
        <pc:spChg chg="mod">
          <ac:chgData name="Manish Sharma" userId="b799adb9ba789c8f" providerId="LiveId" clId="{698923DD-4175-4E16-B171-0D7D61CDDF22}" dt="2022-06-11T10:04:46.159" v="157"/>
          <ac:spMkLst>
            <pc:docMk/>
            <pc:sldMk cId="1371608187" sldId="424"/>
            <ac:spMk id="2" creationId="{3703179F-13FE-1B82-EA17-F646006C5E4B}"/>
          </ac:spMkLst>
        </pc:spChg>
        <pc:spChg chg="del">
          <ac:chgData name="Manish Sharma" userId="b799adb9ba789c8f" providerId="LiveId" clId="{698923DD-4175-4E16-B171-0D7D61CDDF22}" dt="2022-06-11T10:05:20.400" v="158" actId="478"/>
          <ac:spMkLst>
            <pc:docMk/>
            <pc:sldMk cId="1371608187" sldId="424"/>
            <ac:spMk id="3" creationId="{5AFC4B63-DD9E-09F1-4091-BB64D03F8AFB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4" creationId="{470427B8-FE25-5691-40FE-81FEC0F63C49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5" creationId="{48BE0837-8622-5175-B4DA-7D5149F083C2}"/>
          </ac:spMkLst>
        </pc:spChg>
        <pc:spChg chg="add mod">
          <ac:chgData name="Manish Sharma" userId="b799adb9ba789c8f" providerId="LiveId" clId="{698923DD-4175-4E16-B171-0D7D61CDDF22}" dt="2022-06-11T10:11:50.402" v="159"/>
          <ac:spMkLst>
            <pc:docMk/>
            <pc:sldMk cId="1371608187" sldId="424"/>
            <ac:spMk id="7" creationId="{8E4A5551-C50F-E090-B326-EB693F630BDB}"/>
          </ac:spMkLst>
        </pc:spChg>
        <pc:spChg chg="add mod">
          <ac:chgData name="Manish Sharma" userId="b799adb9ba789c8f" providerId="LiveId" clId="{698923DD-4175-4E16-B171-0D7D61CDDF22}" dt="2022-06-11T10:12:05.561" v="160"/>
          <ac:spMkLst>
            <pc:docMk/>
            <pc:sldMk cId="1371608187" sldId="424"/>
            <ac:spMk id="9" creationId="{665224C4-804C-4181-C510-CDBA6F42C5A3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1" creationId="{B8C5A1E9-6F59-0573-1844-B6559966B5EA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2" creationId="{E6E8A6BF-DBE9-54B1-6C98-E91EE180BC27}"/>
          </ac:spMkLst>
        </pc:spChg>
        <pc:spChg chg="add mod">
          <ac:chgData name="Manish Sharma" userId="b799adb9ba789c8f" providerId="LiveId" clId="{698923DD-4175-4E16-B171-0D7D61CDDF22}" dt="2022-06-11T10:12:30.481" v="161"/>
          <ac:spMkLst>
            <pc:docMk/>
            <pc:sldMk cId="1371608187" sldId="424"/>
            <ac:spMk id="14" creationId="{AA37D970-4FB2-20CA-2AEB-A1131F78B00F}"/>
          </ac:spMkLst>
        </pc:spChg>
        <pc:spChg chg="add mod">
          <ac:chgData name="Manish Sharma" userId="b799adb9ba789c8f" providerId="LiveId" clId="{698923DD-4175-4E16-B171-0D7D61CDDF22}" dt="2022-06-11T10:12:55.324" v="162"/>
          <ac:spMkLst>
            <pc:docMk/>
            <pc:sldMk cId="1371608187" sldId="424"/>
            <ac:spMk id="16" creationId="{7EF9EF37-D168-AA09-3568-9877EB51F1D4}"/>
          </ac:spMkLst>
        </pc:spChg>
        <pc:spChg chg="add mod">
          <ac:chgData name="Manish Sharma" userId="b799adb9ba789c8f" providerId="LiveId" clId="{698923DD-4175-4E16-B171-0D7D61CDDF22}" dt="2022-06-11T10:13:05.889" v="163"/>
          <ac:spMkLst>
            <pc:docMk/>
            <pc:sldMk cId="1371608187" sldId="424"/>
            <ac:spMk id="19" creationId="{910A0500-CFAE-AE3B-A876-47DF233B9451}"/>
          </ac:spMkLst>
        </pc:spChg>
        <pc:spChg chg="add mod">
          <ac:chgData name="Manish Sharma" userId="b799adb9ba789c8f" providerId="LiveId" clId="{698923DD-4175-4E16-B171-0D7D61CDDF22}" dt="2022-06-11T10:13:16.603" v="164"/>
          <ac:spMkLst>
            <pc:docMk/>
            <pc:sldMk cId="1371608187" sldId="424"/>
            <ac:spMk id="21" creationId="{C9C2E7E2-17CD-95DB-D727-A8883A75FBE6}"/>
          </ac:spMkLst>
        </pc:spChg>
        <pc:spChg chg="add mod">
          <ac:chgData name="Manish Sharma" userId="b799adb9ba789c8f" providerId="LiveId" clId="{698923DD-4175-4E16-B171-0D7D61CDDF22}" dt="2022-06-11T10:13:54.046" v="165"/>
          <ac:spMkLst>
            <pc:docMk/>
            <pc:sldMk cId="1371608187" sldId="424"/>
            <ac:spMk id="23" creationId="{D2275A0C-64BB-7DC2-DA0E-D9DA6EC44FD1}"/>
          </ac:spMkLst>
        </pc:spChg>
        <pc:spChg chg="add mod">
          <ac:chgData name="Manish Sharma" userId="b799adb9ba789c8f" providerId="LiveId" clId="{698923DD-4175-4E16-B171-0D7D61CDDF22}" dt="2022-06-11T10:14:09.418" v="167"/>
          <ac:spMkLst>
            <pc:docMk/>
            <pc:sldMk cId="1371608187" sldId="424"/>
            <ac:spMk id="26" creationId="{FF9D60D8-0BDA-1191-37D4-889A27D4D888}"/>
          </ac:spMkLst>
        </pc:sp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6" creationId="{9980C645-A017-B06E-9B0E-DBA8A5EFA2D1}"/>
          </ac:cxnSpMkLst>
        </pc:cxnChg>
        <pc:cxnChg chg="add mod">
          <ac:chgData name="Manish Sharma" userId="b799adb9ba789c8f" providerId="LiveId" clId="{698923DD-4175-4E16-B171-0D7D61CDDF22}" dt="2022-06-11T10:11:50.402" v="159"/>
          <ac:cxnSpMkLst>
            <pc:docMk/>
            <pc:sldMk cId="1371608187" sldId="424"/>
            <ac:cxnSpMk id="8" creationId="{AAB1AB31-43C5-87FF-696C-2BFACB9631A4}"/>
          </ac:cxnSpMkLst>
        </pc:cxnChg>
        <pc:cxnChg chg="add mod">
          <ac:chgData name="Manish Sharma" userId="b799adb9ba789c8f" providerId="LiveId" clId="{698923DD-4175-4E16-B171-0D7D61CDDF22}" dt="2022-06-11T10:12:05.561" v="160"/>
          <ac:cxnSpMkLst>
            <pc:docMk/>
            <pc:sldMk cId="1371608187" sldId="424"/>
            <ac:cxnSpMk id="10" creationId="{DDAA3BAA-5794-216E-0A16-E11FD9E37697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3" creationId="{7CD589FC-1FA9-EE4A-F235-389A4EE0B088}"/>
          </ac:cxnSpMkLst>
        </pc:cxnChg>
        <pc:cxnChg chg="add mod">
          <ac:chgData name="Manish Sharma" userId="b799adb9ba789c8f" providerId="LiveId" clId="{698923DD-4175-4E16-B171-0D7D61CDDF22}" dt="2022-06-11T10:12:30.481" v="161"/>
          <ac:cxnSpMkLst>
            <pc:docMk/>
            <pc:sldMk cId="1371608187" sldId="424"/>
            <ac:cxnSpMk id="15" creationId="{B927008C-B0C3-CC05-09DE-8A9420A29C48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7" creationId="{F5A4EC89-A75F-09CC-7166-1EA9D578AD93}"/>
          </ac:cxnSpMkLst>
        </pc:cxnChg>
        <pc:cxnChg chg="add mod">
          <ac:chgData name="Manish Sharma" userId="b799adb9ba789c8f" providerId="LiveId" clId="{698923DD-4175-4E16-B171-0D7D61CDDF22}" dt="2022-06-11T10:12:55.324" v="162"/>
          <ac:cxnSpMkLst>
            <pc:docMk/>
            <pc:sldMk cId="1371608187" sldId="424"/>
            <ac:cxnSpMk id="18" creationId="{CCE7F5BB-3789-FD65-F73C-3E184965CCEA}"/>
          </ac:cxnSpMkLst>
        </pc:cxnChg>
        <pc:cxnChg chg="add mod">
          <ac:chgData name="Manish Sharma" userId="b799adb9ba789c8f" providerId="LiveId" clId="{698923DD-4175-4E16-B171-0D7D61CDDF22}" dt="2022-06-11T10:13:05.889" v="163"/>
          <ac:cxnSpMkLst>
            <pc:docMk/>
            <pc:sldMk cId="1371608187" sldId="424"/>
            <ac:cxnSpMk id="20" creationId="{DC2C1B78-58E2-8EB8-81F7-E31353552CAF}"/>
          </ac:cxnSpMkLst>
        </pc:cxnChg>
        <pc:cxnChg chg="add mod">
          <ac:chgData name="Manish Sharma" userId="b799adb9ba789c8f" providerId="LiveId" clId="{698923DD-4175-4E16-B171-0D7D61CDDF22}" dt="2022-06-11T10:13:16.603" v="164"/>
          <ac:cxnSpMkLst>
            <pc:docMk/>
            <pc:sldMk cId="1371608187" sldId="424"/>
            <ac:cxnSpMk id="22" creationId="{20997174-E1CE-E2E6-FA65-2BDD5DA719C8}"/>
          </ac:cxnSpMkLst>
        </pc:cxnChg>
        <pc:cxnChg chg="add mod">
          <ac:chgData name="Manish Sharma" userId="b799adb9ba789c8f" providerId="LiveId" clId="{698923DD-4175-4E16-B171-0D7D61CDDF22}" dt="2022-06-11T10:13:54.046" v="165"/>
          <ac:cxnSpMkLst>
            <pc:docMk/>
            <pc:sldMk cId="1371608187" sldId="424"/>
            <ac:cxnSpMk id="24" creationId="{748544C5-645A-D72F-77BE-51D7789DB340}"/>
          </ac:cxnSpMkLst>
        </pc:cxnChg>
        <pc:cxnChg chg="add mod">
          <ac:chgData name="Manish Sharma" userId="b799adb9ba789c8f" providerId="LiveId" clId="{698923DD-4175-4E16-B171-0D7D61CDDF22}" dt="2022-06-11T10:13:58.709" v="166"/>
          <ac:cxnSpMkLst>
            <pc:docMk/>
            <pc:sldMk cId="1371608187" sldId="424"/>
            <ac:cxnSpMk id="25" creationId="{48B1E021-C437-B722-8794-E1781C8B60CD}"/>
          </ac:cxnSpMkLst>
        </pc:cxnChg>
      </pc:sldChg>
      <pc:sldChg chg="addSp delSp modSp new mod">
        <pc:chgData name="Manish Sharma" userId="b799adb9ba789c8f" providerId="LiveId" clId="{698923DD-4175-4E16-B171-0D7D61CDDF22}" dt="2022-06-11T10:31:06.044" v="181"/>
        <pc:sldMkLst>
          <pc:docMk/>
          <pc:sldMk cId="2571189140" sldId="425"/>
        </pc:sldMkLst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2" creationId="{5F9841E1-1005-AD81-2255-D416593FC27A}"/>
          </ac:spMkLst>
        </pc:spChg>
        <pc:spChg chg="del">
          <ac:chgData name="Manish Sharma" userId="b799adb9ba789c8f" providerId="LiveId" clId="{698923DD-4175-4E16-B171-0D7D61CDDF22}" dt="2022-06-11T10:26:20.202" v="171" actId="478"/>
          <ac:spMkLst>
            <pc:docMk/>
            <pc:sldMk cId="2571189140" sldId="425"/>
            <ac:spMk id="3" creationId="{F2A84C4D-EA4E-E8C3-317C-8E95B8C0060A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4" creationId="{A8BA54A6-611F-C42F-5D71-F0BBA63EA0A9}"/>
          </ac:spMkLst>
        </pc:spChg>
        <pc:spChg chg="add mod">
          <ac:chgData name="Manish Sharma" userId="b799adb9ba789c8f" providerId="LiveId" clId="{698923DD-4175-4E16-B171-0D7D61CDDF22}" dt="2022-06-11T10:26:36.308" v="172"/>
          <ac:spMkLst>
            <pc:docMk/>
            <pc:sldMk cId="2571189140" sldId="425"/>
            <ac:spMk id="5" creationId="{726ECF0D-EC77-7EB6-F888-68644A1EEAE1}"/>
          </ac:spMkLst>
        </pc:spChg>
        <pc:spChg chg="add mod">
          <ac:chgData name="Manish Sharma" userId="b799adb9ba789c8f" providerId="LiveId" clId="{698923DD-4175-4E16-B171-0D7D61CDDF22}" dt="2022-06-11T10:26:52.719" v="173" actId="20577"/>
          <ac:spMkLst>
            <pc:docMk/>
            <pc:sldMk cId="2571189140" sldId="425"/>
            <ac:spMk id="6" creationId="{CF7D0404-8441-91B9-48E7-777BDA5EBC35}"/>
          </ac:spMkLst>
        </pc:spChg>
        <pc:spChg chg="add mod">
          <ac:chgData name="Manish Sharma" userId="b799adb9ba789c8f" providerId="LiveId" clId="{698923DD-4175-4E16-B171-0D7D61CDDF22}" dt="2022-06-11T10:27:21.034" v="174"/>
          <ac:spMkLst>
            <pc:docMk/>
            <pc:sldMk cId="2571189140" sldId="425"/>
            <ac:spMk id="9" creationId="{D0B5589A-2BB1-7F64-0521-D0538A6B213F}"/>
          </ac:spMkLst>
        </pc:spChg>
        <pc:spChg chg="add mod">
          <ac:chgData name="Manish Sharma" userId="b799adb9ba789c8f" providerId="LiveId" clId="{698923DD-4175-4E16-B171-0D7D61CDDF22}" dt="2022-06-11T10:27:33.704" v="175"/>
          <ac:spMkLst>
            <pc:docMk/>
            <pc:sldMk cId="2571189140" sldId="425"/>
            <ac:spMk id="11" creationId="{DCBE1BA1-7184-EE64-43AF-FF98C93E1A30}"/>
          </ac:spMkLst>
        </pc:spChg>
        <pc:spChg chg="add mod">
          <ac:chgData name="Manish Sharma" userId="b799adb9ba789c8f" providerId="LiveId" clId="{698923DD-4175-4E16-B171-0D7D61CDDF22}" dt="2022-06-11T10:28:07.363" v="176"/>
          <ac:spMkLst>
            <pc:docMk/>
            <pc:sldMk cId="2571189140" sldId="425"/>
            <ac:spMk id="12" creationId="{D084D9AC-834F-31B3-66A7-3DACDB22697A}"/>
          </ac:spMkLst>
        </pc:spChg>
        <pc:spChg chg="add mod">
          <ac:chgData name="Manish Sharma" userId="b799adb9ba789c8f" providerId="LiveId" clId="{698923DD-4175-4E16-B171-0D7D61CDDF22}" dt="2022-06-11T10:28:16.090" v="177"/>
          <ac:spMkLst>
            <pc:docMk/>
            <pc:sldMk cId="2571189140" sldId="425"/>
            <ac:spMk id="15" creationId="{03CB29CB-93B1-6B7D-4BB3-C11EBAB53CB0}"/>
          </ac:spMkLst>
        </pc:spChg>
        <pc:spChg chg="add mod">
          <ac:chgData name="Manish Sharma" userId="b799adb9ba789c8f" providerId="LiveId" clId="{698923DD-4175-4E16-B171-0D7D61CDDF22}" dt="2022-06-11T10:28:39.671" v="178"/>
          <ac:spMkLst>
            <pc:docMk/>
            <pc:sldMk cId="2571189140" sldId="425"/>
            <ac:spMk id="16" creationId="{427D67A7-C47A-8A6E-48B0-4B64925BF432}"/>
          </ac:spMkLst>
        </pc:spChg>
        <pc:spChg chg="add mod">
          <ac:chgData name="Manish Sharma" userId="b799adb9ba789c8f" providerId="LiveId" clId="{698923DD-4175-4E16-B171-0D7D61CDDF22}" dt="2022-06-11T10:28:49.843" v="179"/>
          <ac:spMkLst>
            <pc:docMk/>
            <pc:sldMk cId="2571189140" sldId="425"/>
            <ac:spMk id="18" creationId="{C3A7F5BE-90B7-FE46-ADA4-292A1F62268F}"/>
          </ac:spMkLst>
        </pc:spChg>
        <pc:spChg chg="add mod">
          <ac:chgData name="Manish Sharma" userId="b799adb9ba789c8f" providerId="LiveId" clId="{698923DD-4175-4E16-B171-0D7D61CDDF22}" dt="2022-06-11T10:29:11.514" v="180"/>
          <ac:spMkLst>
            <pc:docMk/>
            <pc:sldMk cId="2571189140" sldId="425"/>
            <ac:spMk id="19" creationId="{6597BD14-F5B9-4167-7531-7EF0419D7287}"/>
          </ac:spMkLst>
        </pc:spChg>
        <pc:spChg chg="add mod">
          <ac:chgData name="Manish Sharma" userId="b799adb9ba789c8f" providerId="LiveId" clId="{698923DD-4175-4E16-B171-0D7D61CDDF22}" dt="2022-06-11T10:31:06.044" v="181"/>
          <ac:spMkLst>
            <pc:docMk/>
            <pc:sldMk cId="2571189140" sldId="425"/>
            <ac:spMk id="21" creationId="{453B2A38-3B9A-E16A-E26D-880C2753D547}"/>
          </ac:spMkLst>
        </pc:spChg>
        <pc:cxnChg chg="add mod">
          <ac:chgData name="Manish Sharma" userId="b799adb9ba789c8f" providerId="LiveId" clId="{698923DD-4175-4E16-B171-0D7D61CDDF22}" dt="2022-06-11T10:26:36.308" v="172"/>
          <ac:cxnSpMkLst>
            <pc:docMk/>
            <pc:sldMk cId="2571189140" sldId="425"/>
            <ac:cxnSpMk id="7" creationId="{4F0CC706-E9DC-A0BD-EB66-F1199FF0396B}"/>
          </ac:cxnSpMkLst>
        </pc:cxnChg>
        <pc:cxnChg chg="add mod">
          <ac:chgData name="Manish Sharma" userId="b799adb9ba789c8f" providerId="LiveId" clId="{698923DD-4175-4E16-B171-0D7D61CDDF22}" dt="2022-06-11T10:27:21.034" v="174"/>
          <ac:cxnSpMkLst>
            <pc:docMk/>
            <pc:sldMk cId="2571189140" sldId="425"/>
            <ac:cxnSpMk id="8" creationId="{6F4191A0-1AC7-98BF-95EB-38233E703C62}"/>
          </ac:cxnSpMkLst>
        </pc:cxnChg>
        <pc:cxnChg chg="add mod">
          <ac:chgData name="Manish Sharma" userId="b799adb9ba789c8f" providerId="LiveId" clId="{698923DD-4175-4E16-B171-0D7D61CDDF22}" dt="2022-06-11T10:27:33.704" v="175"/>
          <ac:cxnSpMkLst>
            <pc:docMk/>
            <pc:sldMk cId="2571189140" sldId="425"/>
            <ac:cxnSpMk id="10" creationId="{D98E47FA-A7B7-3E47-E809-BB23C53E68FA}"/>
          </ac:cxnSpMkLst>
        </pc:cxnChg>
        <pc:cxnChg chg="add mod">
          <ac:chgData name="Manish Sharma" userId="b799adb9ba789c8f" providerId="LiveId" clId="{698923DD-4175-4E16-B171-0D7D61CDDF22}" dt="2022-06-11T10:28:07.363" v="176"/>
          <ac:cxnSpMkLst>
            <pc:docMk/>
            <pc:sldMk cId="2571189140" sldId="425"/>
            <ac:cxnSpMk id="13" creationId="{4BEC1CB7-4DE8-3D0C-7F6A-29BAC72FD3C4}"/>
          </ac:cxnSpMkLst>
        </pc:cxnChg>
        <pc:cxnChg chg="add mod">
          <ac:chgData name="Manish Sharma" userId="b799adb9ba789c8f" providerId="LiveId" clId="{698923DD-4175-4E16-B171-0D7D61CDDF22}" dt="2022-06-11T10:28:16.090" v="177"/>
          <ac:cxnSpMkLst>
            <pc:docMk/>
            <pc:sldMk cId="2571189140" sldId="425"/>
            <ac:cxnSpMk id="14" creationId="{17A8EC8B-2379-5964-2C00-F5B5C35C8EE6}"/>
          </ac:cxnSpMkLst>
        </pc:cxnChg>
        <pc:cxnChg chg="add mod">
          <ac:chgData name="Manish Sharma" userId="b799adb9ba789c8f" providerId="LiveId" clId="{698923DD-4175-4E16-B171-0D7D61CDDF22}" dt="2022-06-11T10:28:39.671" v="178"/>
          <ac:cxnSpMkLst>
            <pc:docMk/>
            <pc:sldMk cId="2571189140" sldId="425"/>
            <ac:cxnSpMk id="17" creationId="{2EA349A1-CC4E-A7B0-F277-B801CC1BE39E}"/>
          </ac:cxnSpMkLst>
        </pc:cxnChg>
        <pc:cxnChg chg="add mod">
          <ac:chgData name="Manish Sharma" userId="b799adb9ba789c8f" providerId="LiveId" clId="{698923DD-4175-4E16-B171-0D7D61CDDF22}" dt="2022-06-11T10:29:11.514" v="180"/>
          <ac:cxnSpMkLst>
            <pc:docMk/>
            <pc:sldMk cId="2571189140" sldId="425"/>
            <ac:cxnSpMk id="20" creationId="{483BDED7-AF22-A432-CBEF-0A8B216DBA8C}"/>
          </ac:cxnSpMkLst>
        </pc:cxnChg>
        <pc:cxnChg chg="add mod">
          <ac:chgData name="Manish Sharma" userId="b799adb9ba789c8f" providerId="LiveId" clId="{698923DD-4175-4E16-B171-0D7D61CDDF22}" dt="2022-06-11T10:31:06.044" v="181"/>
          <ac:cxnSpMkLst>
            <pc:docMk/>
            <pc:sldMk cId="2571189140" sldId="425"/>
            <ac:cxnSpMk id="22" creationId="{81BD28EF-EF21-8DBE-701F-7DB41E4A8599}"/>
          </ac:cxnSpMkLst>
        </pc:cxnChg>
      </pc:sldChg>
      <pc:sldChg chg="modSp new mod">
        <pc:chgData name="Manish Sharma" userId="b799adb9ba789c8f" providerId="LiveId" clId="{698923DD-4175-4E16-B171-0D7D61CDDF22}" dt="2022-06-11T11:04:24.842" v="588" actId="20577"/>
        <pc:sldMkLst>
          <pc:docMk/>
          <pc:sldMk cId="1877109547" sldId="426"/>
        </pc:sldMkLst>
        <pc:spChg chg="mod">
          <ac:chgData name="Manish Sharma" userId="b799adb9ba789c8f" providerId="LiveId" clId="{698923DD-4175-4E16-B171-0D7D61CDDF22}" dt="2022-06-11T10:59:30.562" v="183"/>
          <ac:spMkLst>
            <pc:docMk/>
            <pc:sldMk cId="1877109547" sldId="426"/>
            <ac:spMk id="2" creationId="{18E5FC16-E776-997A-C041-2114E0A08087}"/>
          </ac:spMkLst>
        </pc:spChg>
        <pc:spChg chg="mod">
          <ac:chgData name="Manish Sharma" userId="b799adb9ba789c8f" providerId="LiveId" clId="{698923DD-4175-4E16-B171-0D7D61CDDF22}" dt="2022-06-11T11:04:24.842" v="588" actId="20577"/>
          <ac:spMkLst>
            <pc:docMk/>
            <pc:sldMk cId="1877109547" sldId="426"/>
            <ac:spMk id="3" creationId="{F6AC0A58-B3BE-0A55-7EBB-198780F619C4}"/>
          </ac:spMkLst>
        </pc:spChg>
      </pc:sldChg>
      <pc:sldChg chg="modSp new mod">
        <pc:chgData name="Manish Sharma" userId="b799adb9ba789c8f" providerId="LiveId" clId="{698923DD-4175-4E16-B171-0D7D61CDDF22}" dt="2022-06-11T11:08:16.035" v="731" actId="20577"/>
        <pc:sldMkLst>
          <pc:docMk/>
          <pc:sldMk cId="3996662421" sldId="427"/>
        </pc:sldMkLst>
        <pc:spChg chg="mod">
          <ac:chgData name="Manish Sharma" userId="b799adb9ba789c8f" providerId="LiveId" clId="{698923DD-4175-4E16-B171-0D7D61CDDF22}" dt="2022-06-11T11:05:33.827" v="590"/>
          <ac:spMkLst>
            <pc:docMk/>
            <pc:sldMk cId="3996662421" sldId="427"/>
            <ac:spMk id="2" creationId="{6D4FDC7B-65EE-04BE-DB83-7B9958D0418A}"/>
          </ac:spMkLst>
        </pc:spChg>
        <pc:spChg chg="mod">
          <ac:chgData name="Manish Sharma" userId="b799adb9ba789c8f" providerId="LiveId" clId="{698923DD-4175-4E16-B171-0D7D61CDDF22}" dt="2022-06-11T11:08:16.035" v="731" actId="20577"/>
          <ac:spMkLst>
            <pc:docMk/>
            <pc:sldMk cId="3996662421" sldId="427"/>
            <ac:spMk id="3" creationId="{BC798E53-9CAB-D42E-ED5A-1E2F3C160727}"/>
          </ac:spMkLst>
        </pc:spChg>
      </pc:sldChg>
      <pc:sldChg chg="modSp new mod">
        <pc:chgData name="Manish Sharma" userId="b799adb9ba789c8f" providerId="LiveId" clId="{698923DD-4175-4E16-B171-0D7D61CDDF22}" dt="2022-06-12T06:35:52.048" v="758"/>
        <pc:sldMkLst>
          <pc:docMk/>
          <pc:sldMk cId="3577636926" sldId="428"/>
        </pc:sldMkLst>
        <pc:spChg chg="mod">
          <ac:chgData name="Manish Sharma" userId="b799adb9ba789c8f" providerId="LiveId" clId="{698923DD-4175-4E16-B171-0D7D61CDDF22}" dt="2022-06-12T06:34:13.332" v="735"/>
          <ac:spMkLst>
            <pc:docMk/>
            <pc:sldMk cId="3577636926" sldId="428"/>
            <ac:spMk id="2" creationId="{C096E61F-FE1B-0DEC-9BBA-76AFD84718E9}"/>
          </ac:spMkLst>
        </pc:spChg>
        <pc:spChg chg="mod">
          <ac:chgData name="Manish Sharma" userId="b799adb9ba789c8f" providerId="LiveId" clId="{698923DD-4175-4E16-B171-0D7D61CDDF22}" dt="2022-06-12T06:35:52.048" v="758"/>
          <ac:spMkLst>
            <pc:docMk/>
            <pc:sldMk cId="3577636926" sldId="428"/>
            <ac:spMk id="3" creationId="{B901A077-BC1E-F2D8-F7C7-3D30F31BFEEE}"/>
          </ac:spMkLst>
        </pc:spChg>
      </pc:sldChg>
      <pc:sldChg chg="addSp delSp modSp new mod">
        <pc:chgData name="Manish Sharma" userId="b799adb9ba789c8f" providerId="LiveId" clId="{698923DD-4175-4E16-B171-0D7D61CDDF22}" dt="2022-06-12T07:02:26.629" v="783" actId="478"/>
        <pc:sldMkLst>
          <pc:docMk/>
          <pc:sldMk cId="2983113034" sldId="429"/>
        </pc:sldMkLst>
        <pc:spChg chg="mod">
          <ac:chgData name="Manish Sharma" userId="b799adb9ba789c8f" providerId="LiveId" clId="{698923DD-4175-4E16-B171-0D7D61CDDF22}" dt="2022-06-12T06:37:06.781" v="760"/>
          <ac:spMkLst>
            <pc:docMk/>
            <pc:sldMk cId="2983113034" sldId="429"/>
            <ac:spMk id="2" creationId="{EFB8A177-066C-B49D-96C5-3CC3E78124B6}"/>
          </ac:spMkLst>
        </pc:spChg>
        <pc:spChg chg="del">
          <ac:chgData name="Manish Sharma" userId="b799adb9ba789c8f" providerId="LiveId" clId="{698923DD-4175-4E16-B171-0D7D61CDDF22}" dt="2022-06-12T06:37:15.923" v="761" actId="478"/>
          <ac:spMkLst>
            <pc:docMk/>
            <pc:sldMk cId="2983113034" sldId="429"/>
            <ac:spMk id="3" creationId="{006EB0E6-C682-81C5-39BF-18A8F0493B38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4" creationId="{86BC9130-C816-140E-4D1D-FAD8116E08E1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5" creationId="{3BE6C916-7560-4D92-3275-EEE977672CCA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6" creationId="{54B4EC0A-8438-3EDE-5C0A-8DE9A12F95AC}"/>
          </ac:spMkLst>
        </pc:spChg>
        <pc:spChg chg="add mod">
          <ac:chgData name="Manish Sharma" userId="b799adb9ba789c8f" providerId="LiveId" clId="{698923DD-4175-4E16-B171-0D7D61CDDF22}" dt="2022-06-12T06:37:18.375" v="762"/>
          <ac:spMkLst>
            <pc:docMk/>
            <pc:sldMk cId="2983113034" sldId="429"/>
            <ac:spMk id="8" creationId="{48A28C6A-E247-4617-5E28-6F2FC863DD70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9" creationId="{2A7B8AAD-3864-49CD-37DD-6947991323AD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0" creationId="{96752868-AA46-5E31-A81E-4C92FED21209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1" creationId="{3593AB1A-D88B-7197-2D21-A62FC3818BC6}"/>
          </ac:spMkLst>
        </pc:spChg>
        <pc:spChg chg="add mod">
          <ac:chgData name="Manish Sharma" userId="b799adb9ba789c8f" providerId="LiveId" clId="{698923DD-4175-4E16-B171-0D7D61CDDF22}" dt="2022-06-12T06:51:43.847" v="763"/>
          <ac:spMkLst>
            <pc:docMk/>
            <pc:sldMk cId="2983113034" sldId="429"/>
            <ac:spMk id="13" creationId="{08E0B5A5-29EE-C21A-1D4F-EE2AB350F836}"/>
          </ac:spMkLst>
        </pc:spChg>
        <pc:spChg chg="add del mod">
          <ac:chgData name="Manish Sharma" userId="b799adb9ba789c8f" providerId="LiveId" clId="{698923DD-4175-4E16-B171-0D7D61CDDF22}" dt="2022-06-12T07:02:26.629" v="783" actId="478"/>
          <ac:spMkLst>
            <pc:docMk/>
            <pc:sldMk cId="2983113034" sldId="429"/>
            <ac:spMk id="14" creationId="{553FC5FA-404D-5C71-C4C8-BF7817600857}"/>
          </ac:spMkLst>
        </pc:spChg>
        <pc:cxnChg chg="add mod">
          <ac:chgData name="Manish Sharma" userId="b799adb9ba789c8f" providerId="LiveId" clId="{698923DD-4175-4E16-B171-0D7D61CDDF22}" dt="2022-06-12T06:37:18.375" v="762"/>
          <ac:cxnSpMkLst>
            <pc:docMk/>
            <pc:sldMk cId="2983113034" sldId="429"/>
            <ac:cxnSpMk id="7" creationId="{61807475-1226-FF9F-1130-D3FAE1F5C2C9}"/>
          </ac:cxnSpMkLst>
        </pc:cxnChg>
        <pc:cxnChg chg="add mod">
          <ac:chgData name="Manish Sharma" userId="b799adb9ba789c8f" providerId="LiveId" clId="{698923DD-4175-4E16-B171-0D7D61CDDF22}" dt="2022-06-12T06:51:43.847" v="763"/>
          <ac:cxnSpMkLst>
            <pc:docMk/>
            <pc:sldMk cId="2983113034" sldId="429"/>
            <ac:cxnSpMk id="12" creationId="{C82A581F-F9EA-99D4-48B3-1E680178F818}"/>
          </ac:cxnSpMkLst>
        </pc:cxnChg>
      </pc:sldChg>
      <pc:sldChg chg="addSp delSp modSp new mod">
        <pc:chgData name="Manish Sharma" userId="b799adb9ba789c8f" providerId="LiveId" clId="{698923DD-4175-4E16-B171-0D7D61CDDF22}" dt="2022-06-12T06:54:47.471" v="782"/>
        <pc:sldMkLst>
          <pc:docMk/>
          <pc:sldMk cId="1347414831" sldId="430"/>
        </pc:sldMkLst>
        <pc:spChg chg="mod">
          <ac:chgData name="Manish Sharma" userId="b799adb9ba789c8f" providerId="LiveId" clId="{698923DD-4175-4E16-B171-0D7D61CDDF22}" dt="2022-06-12T06:53:55.082" v="778"/>
          <ac:spMkLst>
            <pc:docMk/>
            <pc:sldMk cId="1347414831" sldId="430"/>
            <ac:spMk id="2" creationId="{375FDF87-3859-0874-2F74-2471C87D21BD}"/>
          </ac:spMkLst>
        </pc:spChg>
        <pc:spChg chg="del">
          <ac:chgData name="Manish Sharma" userId="b799adb9ba789c8f" providerId="LiveId" clId="{698923DD-4175-4E16-B171-0D7D61CDDF22}" dt="2022-06-12T06:54:08.840" v="779" actId="478"/>
          <ac:spMkLst>
            <pc:docMk/>
            <pc:sldMk cId="1347414831" sldId="430"/>
            <ac:spMk id="3" creationId="{EC9BC285-83B1-0D70-C3EA-12B51C12D6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4" creationId="{219D618A-8EF3-929C-5A13-29D3C51D6C26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5" creationId="{D443CB64-0C1A-7308-EFCC-09A644F34B59}"/>
          </ac:spMkLst>
        </pc:spChg>
        <pc:spChg chg="add mod">
          <ac:chgData name="Manish Sharma" userId="b799adb9ba789c8f" providerId="LiveId" clId="{698923DD-4175-4E16-B171-0D7D61CDDF22}" dt="2022-06-12T06:54:09.420" v="780"/>
          <ac:spMkLst>
            <pc:docMk/>
            <pc:sldMk cId="1347414831" sldId="430"/>
            <ac:spMk id="6" creationId="{97119AED-E165-F23E-D587-E621072709D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9" creationId="{EB0B4E4B-BD42-DEBF-0BE2-F18EA9EFAF05}"/>
          </ac:spMkLst>
        </pc:spChg>
        <pc:spChg chg="add mod">
          <ac:chgData name="Manish Sharma" userId="b799adb9ba789c8f" providerId="LiveId" clId="{698923DD-4175-4E16-B171-0D7D61CDDF22}" dt="2022-06-12T06:54:26.593" v="781"/>
          <ac:spMkLst>
            <pc:docMk/>
            <pc:sldMk cId="1347414831" sldId="430"/>
            <ac:spMk id="10" creationId="{8D8CA948-1AEE-F9A0-A443-0050D5AE910D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1" creationId="{FFB54B16-0D17-6DBA-04D0-DB26ED8E2D20}"/>
          </ac:spMkLst>
        </pc:spChg>
        <pc:spChg chg="add mod">
          <ac:chgData name="Manish Sharma" userId="b799adb9ba789c8f" providerId="LiveId" clId="{698923DD-4175-4E16-B171-0D7D61CDDF22}" dt="2022-06-12T06:54:47.471" v="782"/>
          <ac:spMkLst>
            <pc:docMk/>
            <pc:sldMk cId="1347414831" sldId="430"/>
            <ac:spMk id="12" creationId="{389D0E5A-06A6-5F5F-B9E1-24B0AE8B92E9}"/>
          </ac:spMkLst>
        </pc:sp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7" creationId="{C7EC7D94-6A3A-C061-603D-396264BF0E96}"/>
          </ac:cxnSpMkLst>
        </pc:cxnChg>
        <pc:cxnChg chg="add mod">
          <ac:chgData name="Manish Sharma" userId="b799adb9ba789c8f" providerId="LiveId" clId="{698923DD-4175-4E16-B171-0D7D61CDDF22}" dt="2022-06-12T06:54:09.420" v="780"/>
          <ac:cxnSpMkLst>
            <pc:docMk/>
            <pc:sldMk cId="1347414831" sldId="430"/>
            <ac:cxnSpMk id="8" creationId="{A556D3E2-CCBE-0EA6-42E1-BEA826C41BBA}"/>
          </ac:cxnSpMkLst>
        </pc:cxnChg>
      </pc:sldChg>
      <pc:sldChg chg="addSp delSp modSp new mod">
        <pc:chgData name="Manish Sharma" userId="b799adb9ba789c8f" providerId="LiveId" clId="{698923DD-4175-4E16-B171-0D7D61CDDF22}" dt="2022-06-12T07:09:04.938" v="824" actId="1076"/>
        <pc:sldMkLst>
          <pc:docMk/>
          <pc:sldMk cId="1557044070" sldId="431"/>
        </pc:sldMkLst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2" creationId="{3F60A9B6-ECE5-DBFE-FF48-B7B21D8500FA}"/>
          </ac:spMkLst>
        </pc:spChg>
        <pc:spChg chg="del">
          <ac:chgData name="Manish Sharma" userId="b799adb9ba789c8f" providerId="LiveId" clId="{698923DD-4175-4E16-B171-0D7D61CDDF22}" dt="2022-06-12T07:07:03.836" v="786" actId="478"/>
          <ac:spMkLst>
            <pc:docMk/>
            <pc:sldMk cId="1557044070" sldId="431"/>
            <ac:spMk id="3" creationId="{E2267BF3-565C-757E-A519-F895BCD02037}"/>
          </ac:spMkLst>
        </pc:spChg>
        <pc:spChg chg="add mod">
          <ac:chgData name="Manish Sharma" userId="b799adb9ba789c8f" providerId="LiveId" clId="{698923DD-4175-4E16-B171-0D7D61CDDF22}" dt="2022-06-12T07:07:09.146" v="792" actId="20577"/>
          <ac:spMkLst>
            <pc:docMk/>
            <pc:sldMk cId="1557044070" sldId="431"/>
            <ac:spMk id="4" creationId="{5CB7588A-1413-AB0C-BFEB-C7FD44732457}"/>
          </ac:spMkLst>
        </pc:spChg>
        <pc:spChg chg="add mod">
          <ac:chgData name="Manish Sharma" userId="b799adb9ba789c8f" providerId="LiveId" clId="{698923DD-4175-4E16-B171-0D7D61CDDF22}" dt="2022-06-12T07:07:21.962" v="800" actId="20577"/>
          <ac:spMkLst>
            <pc:docMk/>
            <pc:sldMk cId="1557044070" sldId="431"/>
            <ac:spMk id="5" creationId="{51A56F22-9E04-E305-6D06-F8705C668874}"/>
          </ac:spMkLst>
        </pc:spChg>
        <pc:spChg chg="add">
          <ac:chgData name="Manish Sharma" userId="b799adb9ba789c8f" providerId="LiveId" clId="{698923DD-4175-4E16-B171-0D7D61CDDF22}" dt="2022-06-12T07:07:31.459" v="801" actId="11529"/>
          <ac:spMkLst>
            <pc:docMk/>
            <pc:sldMk cId="1557044070" sldId="431"/>
            <ac:spMk id="6" creationId="{8FF2C28A-5594-EA9C-C090-75D5E6363EC7}"/>
          </ac:spMkLst>
        </pc:spChg>
        <pc:spChg chg="add del">
          <ac:chgData name="Manish Sharma" userId="b799adb9ba789c8f" providerId="LiveId" clId="{698923DD-4175-4E16-B171-0D7D61CDDF22}" dt="2022-06-12T07:08:08.854" v="803" actId="478"/>
          <ac:spMkLst>
            <pc:docMk/>
            <pc:sldMk cId="1557044070" sldId="431"/>
            <ac:spMk id="7" creationId="{0D9B1DDE-9EA4-DE2A-551B-D78909EF2FC9}"/>
          </ac:spMkLst>
        </pc:spChg>
        <pc:spChg chg="add mod">
          <ac:chgData name="Manish Sharma" userId="b799adb9ba789c8f" providerId="LiveId" clId="{698923DD-4175-4E16-B171-0D7D61CDDF22}" dt="2022-06-12T07:08:39.743" v="808" actId="207"/>
          <ac:spMkLst>
            <pc:docMk/>
            <pc:sldMk cId="1557044070" sldId="431"/>
            <ac:spMk id="8" creationId="{894C6DAF-2B91-E6B7-9171-01E9B50AB9E7}"/>
          </ac:spMkLst>
        </pc:spChg>
        <pc:spChg chg="add mod">
          <ac:chgData name="Manish Sharma" userId="b799adb9ba789c8f" providerId="LiveId" clId="{698923DD-4175-4E16-B171-0D7D61CDDF22}" dt="2022-06-12T07:09:04.938" v="824" actId="1076"/>
          <ac:spMkLst>
            <pc:docMk/>
            <pc:sldMk cId="1557044070" sldId="431"/>
            <ac:spMk id="9" creationId="{4B7F99F8-8276-7B52-B557-ACF44FA74804}"/>
          </ac:spMkLst>
        </pc:spChg>
      </pc:sldChg>
      <pc:sldChg chg="modSp new mod">
        <pc:chgData name="Manish Sharma" userId="b799adb9ba789c8f" providerId="LiveId" clId="{698923DD-4175-4E16-B171-0D7D61CDDF22}" dt="2022-06-18T07:22:57.446" v="927" actId="20577"/>
        <pc:sldMkLst>
          <pc:docMk/>
          <pc:sldMk cId="1267733079" sldId="432"/>
        </pc:sldMkLst>
        <pc:spChg chg="mod">
          <ac:chgData name="Manish Sharma" userId="b799adb9ba789c8f" providerId="LiveId" clId="{698923DD-4175-4E16-B171-0D7D61CDDF22}" dt="2022-06-18T07:22:26.863" v="840" actId="20577"/>
          <ac:spMkLst>
            <pc:docMk/>
            <pc:sldMk cId="1267733079" sldId="432"/>
            <ac:spMk id="2" creationId="{A6D3A74F-E3F8-1323-2E66-8C1389F996DD}"/>
          </ac:spMkLst>
        </pc:spChg>
        <pc:spChg chg="mod">
          <ac:chgData name="Manish Sharma" userId="b799adb9ba789c8f" providerId="LiveId" clId="{698923DD-4175-4E16-B171-0D7D61CDDF22}" dt="2022-06-18T07:22:57.446" v="927" actId="20577"/>
          <ac:spMkLst>
            <pc:docMk/>
            <pc:sldMk cId="1267733079" sldId="432"/>
            <ac:spMk id="3" creationId="{9EA32845-4AD5-BAAC-C6B5-DBFC0D2708FE}"/>
          </ac:spMkLst>
        </pc:spChg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076741342" sldId="432"/>
        </pc:sldMkLst>
      </pc:sldChg>
      <pc:sldChg chg="add">
        <pc:chgData name="Manish Sharma" userId="b799adb9ba789c8f" providerId="LiveId" clId="{698923DD-4175-4E16-B171-0D7D61CDDF22}" dt="2022-06-18T09:35:30.699" v="928"/>
        <pc:sldMkLst>
          <pc:docMk/>
          <pc:sldMk cId="1063568358" sldId="433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3106870746" sldId="433"/>
        </pc:sldMkLst>
      </pc:sldChg>
      <pc:sldChg chg="add">
        <pc:chgData name="Manish Sharma" userId="b799adb9ba789c8f" providerId="LiveId" clId="{698923DD-4175-4E16-B171-0D7D61CDDF22}" dt="2022-06-18T09:43:34.044" v="929"/>
        <pc:sldMkLst>
          <pc:docMk/>
          <pc:sldMk cId="1482665698" sldId="434"/>
        </pc:sldMkLst>
      </pc:sldChg>
      <pc:sldChg chg="add del">
        <pc:chgData name="Manish Sharma" userId="b799adb9ba789c8f" providerId="LiveId" clId="{698923DD-4175-4E16-B171-0D7D61CDDF22}" dt="2022-06-12T07:07:13.294" v="794"/>
        <pc:sldMkLst>
          <pc:docMk/>
          <pc:sldMk cId="4055529156" sldId="434"/>
        </pc:sldMkLst>
      </pc:sldChg>
      <pc:sldChg chg="add">
        <pc:chgData name="Manish Sharma" userId="b799adb9ba789c8f" providerId="LiveId" clId="{698923DD-4175-4E16-B171-0D7D61CDDF22}" dt="2022-06-18T10:19:07.195" v="930"/>
        <pc:sldMkLst>
          <pc:docMk/>
          <pc:sldMk cId="952090625" sldId="435"/>
        </pc:sldMkLst>
      </pc:sldChg>
      <pc:sldChg chg="add">
        <pc:chgData name="Manish Sharma" userId="b799adb9ba789c8f" providerId="LiveId" clId="{698923DD-4175-4E16-B171-0D7D61CDDF22}" dt="2022-06-18T11:34:02.112" v="932"/>
        <pc:sldMkLst>
          <pc:docMk/>
          <pc:sldMk cId="2637513665" sldId="436"/>
        </pc:sldMkLst>
      </pc:sldChg>
      <pc:sldChg chg="modSp add mod">
        <pc:chgData name="Manish Sharma" userId="b799adb9ba789c8f" providerId="LiveId" clId="{698923DD-4175-4E16-B171-0D7D61CDDF22}" dt="2022-06-18T11:36:15.385" v="953" actId="20577"/>
        <pc:sldMkLst>
          <pc:docMk/>
          <pc:sldMk cId="2511821346" sldId="437"/>
        </pc:sldMkLst>
        <pc:spChg chg="mod">
          <ac:chgData name="Manish Sharma" userId="b799adb9ba789c8f" providerId="LiveId" clId="{698923DD-4175-4E16-B171-0D7D61CDDF22}" dt="2022-06-18T11:36:15.385" v="953" actId="20577"/>
          <ac:spMkLst>
            <pc:docMk/>
            <pc:sldMk cId="2511821346" sldId="437"/>
            <ac:spMk id="3" creationId="{3F98721C-3936-4505-9A13-6E78110D9002}"/>
          </ac:spMkLst>
        </pc:spChg>
      </pc:sldChg>
      <pc:sldChg chg="add">
        <pc:chgData name="Manish Sharma" userId="b799adb9ba789c8f" providerId="LiveId" clId="{698923DD-4175-4E16-B171-0D7D61CDDF22}" dt="2022-06-19T04:55:39.209" v="954"/>
        <pc:sldMkLst>
          <pc:docMk/>
          <pc:sldMk cId="2424590513" sldId="438"/>
        </pc:sldMkLst>
      </pc:sldChg>
      <pc:sldChg chg="modSp new mod">
        <pc:chgData name="Manish Sharma" userId="b799adb9ba789c8f" providerId="LiveId" clId="{698923DD-4175-4E16-B171-0D7D61CDDF22}" dt="2022-06-19T06:01:13.816" v="978"/>
        <pc:sldMkLst>
          <pc:docMk/>
          <pc:sldMk cId="1849639710" sldId="439"/>
        </pc:sldMkLst>
        <pc:spChg chg="mod">
          <ac:chgData name="Manish Sharma" userId="b799adb9ba789c8f" providerId="LiveId" clId="{698923DD-4175-4E16-B171-0D7D61CDDF22}" dt="2022-06-19T06:00:25.127" v="967" actId="20577"/>
          <ac:spMkLst>
            <pc:docMk/>
            <pc:sldMk cId="1849639710" sldId="439"/>
            <ac:spMk id="2" creationId="{E8547D67-CFB5-D8BE-B372-FE672DB62223}"/>
          </ac:spMkLst>
        </pc:spChg>
        <pc:spChg chg="mod">
          <ac:chgData name="Manish Sharma" userId="b799adb9ba789c8f" providerId="LiveId" clId="{698923DD-4175-4E16-B171-0D7D61CDDF22}" dt="2022-06-19T06:01:13.816" v="978"/>
          <ac:spMkLst>
            <pc:docMk/>
            <pc:sldMk cId="1849639710" sldId="439"/>
            <ac:spMk id="3" creationId="{21A3508F-544D-2A71-8E54-D4D43D164C4B}"/>
          </ac:spMkLst>
        </pc:spChg>
      </pc:sldChg>
      <pc:sldChg chg="addSp delSp modSp new mod">
        <pc:chgData name="Manish Sharma" userId="b799adb9ba789c8f" providerId="LiveId" clId="{698923DD-4175-4E16-B171-0D7D61CDDF22}" dt="2022-06-19T07:28:04.241" v="994"/>
        <pc:sldMkLst>
          <pc:docMk/>
          <pc:sldMk cId="1584829185" sldId="440"/>
        </pc:sldMkLst>
        <pc:spChg chg="del">
          <ac:chgData name="Manish Sharma" userId="b799adb9ba789c8f" providerId="LiveId" clId="{698923DD-4175-4E16-B171-0D7D61CDDF22}" dt="2022-06-19T06:35:55.603" v="982" actId="478"/>
          <ac:spMkLst>
            <pc:docMk/>
            <pc:sldMk cId="1584829185" sldId="440"/>
            <ac:spMk id="2" creationId="{510CE17B-6DB6-B423-9DAF-7785C4F7DE37}"/>
          </ac:spMkLst>
        </pc:spChg>
        <pc:spChg chg="add mod">
          <ac:chgData name="Manish Sharma" userId="b799adb9ba789c8f" providerId="LiveId" clId="{698923DD-4175-4E16-B171-0D7D61CDDF22}" dt="2022-06-19T06:36:31.617" v="983"/>
          <ac:spMkLst>
            <pc:docMk/>
            <pc:sldMk cId="1584829185" sldId="440"/>
            <ac:spMk id="3" creationId="{7357DF40-E55D-C336-BC38-318653850968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4" creationId="{2B45ED7C-49C6-2E1B-8020-557D416B296C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5" creationId="{CA081055-A424-CF00-4255-9BCBEB28D505}"/>
          </ac:spMkLst>
        </pc:spChg>
        <pc:spChg chg="add mod">
          <ac:chgData name="Manish Sharma" userId="b799adb9ba789c8f" providerId="LiveId" clId="{698923DD-4175-4E16-B171-0D7D61CDDF22}" dt="2022-06-19T06:37:00.907" v="984"/>
          <ac:spMkLst>
            <pc:docMk/>
            <pc:sldMk cId="1584829185" sldId="440"/>
            <ac:spMk id="8" creationId="{82729E42-50A8-4C78-ED3F-677E55806FD0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9" creationId="{7C73DD51-2654-47A7-615B-BBCEBECAB595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0" creationId="{627708A4-C576-968A-D56D-7E0B56C27DEA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1" creationId="{CEA3F45C-E416-45AD-20A1-52909770F8D8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2" creationId="{3D1D5DB5-19F2-9DA9-6BED-36070AF4E13F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3" creationId="{9D86036E-4055-795E-2952-D371791C6FB2}"/>
          </ac:spMkLst>
        </pc:spChg>
        <pc:spChg chg="add mod">
          <ac:chgData name="Manish Sharma" userId="b799adb9ba789c8f" providerId="LiveId" clId="{698923DD-4175-4E16-B171-0D7D61CDDF22}" dt="2022-06-19T06:37:57.727" v="985"/>
          <ac:spMkLst>
            <pc:docMk/>
            <pc:sldMk cId="1584829185" sldId="440"/>
            <ac:spMk id="14" creationId="{158B910B-1F57-F550-D2FB-C42FC649875B}"/>
          </ac:spMkLst>
        </pc:spChg>
        <pc:spChg chg="add mod">
          <ac:chgData name="Manish Sharma" userId="b799adb9ba789c8f" providerId="LiveId" clId="{698923DD-4175-4E16-B171-0D7D61CDDF22}" dt="2022-06-19T06:38:59.219" v="986"/>
          <ac:spMkLst>
            <pc:docMk/>
            <pc:sldMk cId="1584829185" sldId="440"/>
            <ac:spMk id="16" creationId="{9C22A348-0C2C-22D3-5C55-3488990EA371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7" creationId="{74F31E25-BE20-E6AB-3BD1-975206E6508D}"/>
          </ac:spMkLst>
        </pc:spChg>
        <pc:spChg chg="add mod">
          <ac:chgData name="Manish Sharma" userId="b799adb9ba789c8f" providerId="LiveId" clId="{698923DD-4175-4E16-B171-0D7D61CDDF22}" dt="2022-06-19T06:39:23.166" v="987"/>
          <ac:spMkLst>
            <pc:docMk/>
            <pc:sldMk cId="1584829185" sldId="440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6:40:13.174" v="988"/>
          <ac:spMkLst>
            <pc:docMk/>
            <pc:sldMk cId="1584829185" sldId="440"/>
            <ac:spMk id="21" creationId="{55A151B7-6F89-9D4C-0987-BA37EC37C11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2" creationId="{8B7CE103-EDBF-5AF8-73BA-33A682E8964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3" creationId="{30F044CD-AF2F-5F8C-BAB4-6005D03970E1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4" creationId="{A1D2D79A-B1C8-EB55-DF71-86F257469CB4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5" creationId="{B1FF039B-E137-8D1F-EE8E-6926F764C196}"/>
          </ac:spMkLst>
        </pc:spChg>
        <pc:spChg chg="add mod">
          <ac:chgData name="Manish Sharma" userId="b799adb9ba789c8f" providerId="LiveId" clId="{698923DD-4175-4E16-B171-0D7D61CDDF22}" dt="2022-06-19T06:41:11.044" v="989"/>
          <ac:spMkLst>
            <pc:docMk/>
            <pc:sldMk cId="1584829185" sldId="440"/>
            <ac:spMk id="26" creationId="{AB018A64-0E23-F7A1-62D7-1837DB6B12C9}"/>
          </ac:spMkLst>
        </pc:spChg>
        <pc:spChg chg="add mod">
          <ac:chgData name="Manish Sharma" userId="b799adb9ba789c8f" providerId="LiveId" clId="{698923DD-4175-4E16-B171-0D7D61CDDF22}" dt="2022-06-19T06:41:43.898" v="990"/>
          <ac:spMkLst>
            <pc:docMk/>
            <pc:sldMk cId="1584829185" sldId="440"/>
            <ac:spMk id="28" creationId="{5CCB1A0B-2472-F085-38BF-2D931BC6C7A1}"/>
          </ac:spMkLst>
        </pc:spChg>
        <pc:spChg chg="add mod">
          <ac:chgData name="Manish Sharma" userId="b799adb9ba789c8f" providerId="LiveId" clId="{698923DD-4175-4E16-B171-0D7D61CDDF22}" dt="2022-06-19T06:41:55.212" v="991"/>
          <ac:spMkLst>
            <pc:docMk/>
            <pc:sldMk cId="1584829185" sldId="440"/>
            <ac:spMk id="30" creationId="{94C50FC2-3EB6-906F-E089-ABBC58DC7B38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1" creationId="{EC523494-24D2-DE3A-0200-F9425098A2FE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2" creationId="{850970F9-2A8B-082E-FA25-97F5DF8309B7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3" creationId="{2AA2C233-0A2E-62F5-8810-3DFEDB9F2BE5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4" creationId="{B0EE58F5-96C6-5287-76BE-8AA22C372B94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5" creationId="{7EC3754A-D8B9-FA0F-3170-442262CBD092}"/>
          </ac:spMkLst>
        </pc:spChg>
        <pc:spChg chg="add mod">
          <ac:chgData name="Manish Sharma" userId="b799adb9ba789c8f" providerId="LiveId" clId="{698923DD-4175-4E16-B171-0D7D61CDDF22}" dt="2022-06-19T06:42:50.507" v="992"/>
          <ac:spMkLst>
            <pc:docMk/>
            <pc:sldMk cId="1584829185" sldId="440"/>
            <ac:spMk id="36" creationId="{96AA85D0-86E6-5629-853D-B41C5042C9EF}"/>
          </ac:spMkLst>
        </pc:spChg>
        <pc:spChg chg="add mod">
          <ac:chgData name="Manish Sharma" userId="b799adb9ba789c8f" providerId="LiveId" clId="{698923DD-4175-4E16-B171-0D7D61CDDF22}" dt="2022-06-19T07:27:53.270" v="993"/>
          <ac:spMkLst>
            <pc:docMk/>
            <pc:sldMk cId="1584829185" sldId="440"/>
            <ac:spMk id="37" creationId="{2AD4D0F4-E608-583B-56F8-A669FA659A23}"/>
          </ac:spMkLst>
        </pc:spChg>
        <pc:spChg chg="add mod">
          <ac:chgData name="Manish Sharma" userId="b799adb9ba789c8f" providerId="LiveId" clId="{698923DD-4175-4E16-B171-0D7D61CDDF22}" dt="2022-06-19T07:28:04.241" v="994"/>
          <ac:spMkLst>
            <pc:docMk/>
            <pc:sldMk cId="1584829185" sldId="440"/>
            <ac:spMk id="38" creationId="{3BA14DAA-3B7D-C9A0-694C-142CE2DC786D}"/>
          </ac:spMkLst>
        </pc:sp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6" creationId="{E9F4B596-69AE-D94E-84A5-77C566EC22EA}"/>
          </ac:cxnSpMkLst>
        </pc:cxnChg>
        <pc:cxnChg chg="add mod">
          <ac:chgData name="Manish Sharma" userId="b799adb9ba789c8f" providerId="LiveId" clId="{698923DD-4175-4E16-B171-0D7D61CDDF22}" dt="2022-06-19T06:37:00.907" v="984"/>
          <ac:cxnSpMkLst>
            <pc:docMk/>
            <pc:sldMk cId="1584829185" sldId="440"/>
            <ac:cxnSpMk id="7" creationId="{5DB323F2-3E9B-E3D2-52E6-29F8BB1A9941}"/>
          </ac:cxnSpMkLst>
        </pc:cxnChg>
        <pc:cxnChg chg="add mod">
          <ac:chgData name="Manish Sharma" userId="b799adb9ba789c8f" providerId="LiveId" clId="{698923DD-4175-4E16-B171-0D7D61CDDF22}" dt="2022-06-19T06:38:59.219" v="986"/>
          <ac:cxnSpMkLst>
            <pc:docMk/>
            <pc:sldMk cId="1584829185" sldId="440"/>
            <ac:cxnSpMk id="15" creationId="{33528E1E-1224-D98E-5CAF-3BF7582F2BE2}"/>
          </ac:cxnSpMkLst>
        </pc:cxnChg>
        <pc:cxnChg chg="add mod">
          <ac:chgData name="Manish Sharma" userId="b799adb9ba789c8f" providerId="LiveId" clId="{698923DD-4175-4E16-B171-0D7D61CDDF22}" dt="2022-06-19T06:39:23.166" v="987"/>
          <ac:cxnSpMkLst>
            <pc:docMk/>
            <pc:sldMk cId="1584829185" sldId="440"/>
            <ac:cxnSpMk id="18" creationId="{87674B4D-3B7E-BDC2-E385-7D5DEACC979F}"/>
          </ac:cxnSpMkLst>
        </pc:cxnChg>
        <pc:cxnChg chg="add mod">
          <ac:chgData name="Manish Sharma" userId="b799adb9ba789c8f" providerId="LiveId" clId="{698923DD-4175-4E16-B171-0D7D61CDDF22}" dt="2022-06-19T06:40:13.174" v="988"/>
          <ac:cxnSpMkLst>
            <pc:docMk/>
            <pc:sldMk cId="1584829185" sldId="440"/>
            <ac:cxnSpMk id="20" creationId="{D18366F5-DA2D-77E9-58E9-7309F23BC949}"/>
          </ac:cxnSpMkLst>
        </pc:cxnChg>
        <pc:cxnChg chg="add mod">
          <ac:chgData name="Manish Sharma" userId="b799adb9ba789c8f" providerId="LiveId" clId="{698923DD-4175-4E16-B171-0D7D61CDDF22}" dt="2022-06-19T06:41:43.898" v="990"/>
          <ac:cxnSpMkLst>
            <pc:docMk/>
            <pc:sldMk cId="1584829185" sldId="440"/>
            <ac:cxnSpMk id="27" creationId="{39030782-13A9-6D8C-B5AB-118350F371F9}"/>
          </ac:cxnSpMkLst>
        </pc:cxnChg>
        <pc:cxnChg chg="add mod">
          <ac:chgData name="Manish Sharma" userId="b799adb9ba789c8f" providerId="LiveId" clId="{698923DD-4175-4E16-B171-0D7D61CDDF22}" dt="2022-06-19T06:41:55.212" v="991"/>
          <ac:cxnSpMkLst>
            <pc:docMk/>
            <pc:sldMk cId="1584829185" sldId="440"/>
            <ac:cxnSpMk id="29" creationId="{1B871EDF-CC87-2828-08ED-524D46E4A8E2}"/>
          </ac:cxnSpMkLst>
        </pc:cxnChg>
      </pc:sldChg>
      <pc:sldChg chg="addSp modSp add mod">
        <pc:chgData name="Manish Sharma" userId="b799adb9ba789c8f" providerId="LiveId" clId="{698923DD-4175-4E16-B171-0D7D61CDDF22}" dt="2022-06-19T09:58:41.153" v="1017" actId="167"/>
        <pc:sldMkLst>
          <pc:docMk/>
          <pc:sldMk cId="345498940" sldId="441"/>
        </pc:sldMkLst>
        <pc:spChg chg="mod">
          <ac:chgData name="Manish Sharma" userId="b799adb9ba789c8f" providerId="LiveId" clId="{698923DD-4175-4E16-B171-0D7D61CDDF22}" dt="2022-06-19T09:56:32.372" v="1007" actId="20577"/>
          <ac:spMkLst>
            <pc:docMk/>
            <pc:sldMk cId="345498940" sldId="441"/>
            <ac:spMk id="19" creationId="{F99695C5-4327-2858-3C4E-E5C7810C6E7D}"/>
          </ac:spMkLst>
        </pc:spChg>
        <pc:spChg chg="add mod">
          <ac:chgData name="Manish Sharma" userId="b799adb9ba789c8f" providerId="LiveId" clId="{698923DD-4175-4E16-B171-0D7D61CDDF22}" dt="2022-06-19T09:56:39.066" v="1008"/>
          <ac:spMkLst>
            <pc:docMk/>
            <pc:sldMk cId="345498940" sldId="441"/>
            <ac:spMk id="39" creationId="{5E87151E-78A2-D7D3-6D07-B4F2F7D1B744}"/>
          </ac:spMkLst>
        </pc:spChg>
        <pc:spChg chg="add mod">
          <ac:chgData name="Manish Sharma" userId="b799adb9ba789c8f" providerId="LiveId" clId="{698923DD-4175-4E16-B171-0D7D61CDDF22}" dt="2022-06-19T09:56:46.438" v="1009"/>
          <ac:spMkLst>
            <pc:docMk/>
            <pc:sldMk cId="345498940" sldId="441"/>
            <ac:spMk id="40" creationId="{9DF8B8AC-F300-C011-957C-464B8C39D8E2}"/>
          </ac:spMkLst>
        </pc:spChg>
        <pc:spChg chg="add mod">
          <ac:chgData name="Manish Sharma" userId="b799adb9ba789c8f" providerId="LiveId" clId="{698923DD-4175-4E16-B171-0D7D61CDDF22}" dt="2022-06-19T09:56:54.087" v="1010"/>
          <ac:spMkLst>
            <pc:docMk/>
            <pc:sldMk cId="345498940" sldId="441"/>
            <ac:spMk id="43" creationId="{D9D6883E-D270-5200-80AC-22938EB43133}"/>
          </ac:spMkLst>
        </pc:spChg>
        <pc:spChg chg="add mod ord">
          <ac:chgData name="Manish Sharma" userId="b799adb9ba789c8f" providerId="LiveId" clId="{698923DD-4175-4E16-B171-0D7D61CDDF22}" dt="2022-06-19T09:58:41.153" v="1017" actId="167"/>
          <ac:spMkLst>
            <pc:docMk/>
            <pc:sldMk cId="345498940" sldId="441"/>
            <ac:spMk id="44" creationId="{D8C579B7-C093-942E-4AA8-303F277F85A9}"/>
          </ac:spMkLst>
        </pc:sp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1" creationId="{CAE082E0-5095-E9A5-488C-F27168CBD23B}"/>
          </ac:cxnSpMkLst>
        </pc:cxnChg>
        <pc:cxnChg chg="add mod">
          <ac:chgData name="Manish Sharma" userId="b799adb9ba789c8f" providerId="LiveId" clId="{698923DD-4175-4E16-B171-0D7D61CDDF22}" dt="2022-06-19T09:56:46.438" v="1009"/>
          <ac:cxnSpMkLst>
            <pc:docMk/>
            <pc:sldMk cId="345498940" sldId="441"/>
            <ac:cxnSpMk id="42" creationId="{881B6374-8F53-D1D1-7D28-6AEA7D9FAB1F}"/>
          </ac:cxnSpMkLst>
        </pc:cxnChg>
      </pc:sldChg>
      <pc:sldChg chg="add">
        <pc:chgData name="Manish Sharma" userId="b799adb9ba789c8f" providerId="LiveId" clId="{698923DD-4175-4E16-B171-0D7D61CDDF22}" dt="2022-06-19T11:20:20.618" v="1117"/>
        <pc:sldMkLst>
          <pc:docMk/>
          <pc:sldMk cId="716795003" sldId="442"/>
        </pc:sldMkLst>
      </pc:sldChg>
      <pc:sldChg chg="modSp add mod">
        <pc:chgData name="Manish Sharma" userId="b799adb9ba789c8f" providerId="LiveId" clId="{698923DD-4175-4E16-B171-0D7D61CDDF22}" dt="2022-06-19T11:24:03.414" v="1199" actId="20577"/>
        <pc:sldMkLst>
          <pc:docMk/>
          <pc:sldMk cId="4182215369" sldId="443"/>
        </pc:sldMkLst>
        <pc:spChg chg="mod">
          <ac:chgData name="Manish Sharma" userId="b799adb9ba789c8f" providerId="LiveId" clId="{698923DD-4175-4E16-B171-0D7D61CDDF22}" dt="2022-06-19T11:22:34.417" v="1141" actId="20577"/>
          <ac:spMkLst>
            <pc:docMk/>
            <pc:sldMk cId="4182215369" sldId="443"/>
            <ac:spMk id="3" creationId="{96464234-4D43-4CF8-BF0A-3F91EF4FA0CB}"/>
          </ac:spMkLst>
        </pc:spChg>
        <pc:spChg chg="mod">
          <ac:chgData name="Manish Sharma" userId="b799adb9ba789c8f" providerId="LiveId" clId="{698923DD-4175-4E16-B171-0D7D61CDDF22}" dt="2022-06-19T11:24:03.414" v="1199" actId="20577"/>
          <ac:spMkLst>
            <pc:docMk/>
            <pc:sldMk cId="4182215369" sldId="443"/>
            <ac:spMk id="4" creationId="{EBCA41C2-6D74-43C0-8E07-850BC84B43B9}"/>
          </ac:spMkLst>
        </pc:spChg>
      </pc:sldChg>
      <pc:sldChg chg="add">
        <pc:chgData name="Manish Sharma" userId="b799adb9ba789c8f" providerId="LiveId" clId="{698923DD-4175-4E16-B171-0D7D61CDDF22}" dt="2022-06-19T11:22:46.918" v="1142"/>
        <pc:sldMkLst>
          <pc:docMk/>
          <pc:sldMk cId="1412042572" sldId="444"/>
        </pc:sldMkLst>
      </pc:sldChg>
      <pc:sldChg chg="add">
        <pc:chgData name="Manish Sharma" userId="b799adb9ba789c8f" providerId="LiveId" clId="{698923DD-4175-4E16-B171-0D7D61CDDF22}" dt="2022-06-19T11:23:05.163" v="1143"/>
        <pc:sldMkLst>
          <pc:docMk/>
          <pc:sldMk cId="603927035" sldId="445"/>
        </pc:sldMkLst>
      </pc:sldChg>
    </pc:docChg>
  </pc:docChgLst>
  <pc:docChgLst>
    <pc:chgData name="Manish Sharma" userId="b799adb9ba789c8f" providerId="LiveId" clId="{E9679D90-DED9-488C-8BB6-97CB7B5DE503}"/>
    <pc:docChg chg="undo custSel addSld delSld modSld sldOrd">
      <pc:chgData name="Manish Sharma" userId="b799adb9ba789c8f" providerId="LiveId" clId="{E9679D90-DED9-488C-8BB6-97CB7B5DE503}" dt="2022-05-08T11:59:34.380" v="751" actId="26606"/>
      <pc:docMkLst>
        <pc:docMk/>
      </pc:docMkLst>
      <pc:sldChg chg="modSp mod">
        <pc:chgData name="Manish Sharma" userId="b799adb9ba789c8f" providerId="LiveId" clId="{E9679D90-DED9-488C-8BB6-97CB7B5DE503}" dt="2022-05-07T03:27:12.412" v="9" actId="20577"/>
        <pc:sldMkLst>
          <pc:docMk/>
          <pc:sldMk cId="2387056038" sldId="257"/>
        </pc:sldMkLst>
        <pc:spChg chg="mod">
          <ac:chgData name="Manish Sharma" userId="b799adb9ba789c8f" providerId="LiveId" clId="{E9679D90-DED9-488C-8BB6-97CB7B5DE503}" dt="2022-05-07T03:27:12.412" v="9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E9679D90-DED9-488C-8BB6-97CB7B5DE503}" dt="2022-05-07T03:51:47.661" v="11"/>
        <pc:sldMkLst>
          <pc:docMk/>
          <pc:sldMk cId="0" sldId="260"/>
        </pc:sldMkLst>
      </pc:sldChg>
      <pc:sldChg chg="addSp delSp modSp add mod setBg">
        <pc:chgData name="Manish Sharma" userId="b799adb9ba789c8f" providerId="LiveId" clId="{E9679D90-DED9-488C-8BB6-97CB7B5DE503}" dt="2022-05-08T11:59:34.380" v="751" actId="26606"/>
        <pc:sldMkLst>
          <pc:docMk/>
          <pc:sldMk cId="3343896531" sldId="261"/>
        </pc:sldMkLst>
        <pc:spChg chg="mod ord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2" creationId="{00000000-0000-0000-0000-000000000000}"/>
          </ac:spMkLst>
        </pc:spChg>
        <pc:spChg chg="del mod">
          <ac:chgData name="Manish Sharma" userId="b799adb9ba789c8f" providerId="LiveId" clId="{E9679D90-DED9-488C-8BB6-97CB7B5DE503}" dt="2022-05-08T11:59:34.380" v="751" actId="26606"/>
          <ac:spMkLst>
            <pc:docMk/>
            <pc:sldMk cId="3343896531" sldId="261"/>
            <ac:spMk id="3" creationId="{00000000-0000-0000-0000-000000000000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7" creationId="{8FC9BE17-9A7B-462D-AE50-3D8777387304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29" creationId="{3EBE8569-6AEC-4B8C-8D53-2DE337CDBA6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1" creationId="{55D4142C-5077-457F-A6AD-3FECFDB39685}"/>
          </ac:spMkLst>
        </pc:spChg>
        <pc:spChg chg="add del">
          <ac:chgData name="Manish Sharma" userId="b799adb9ba789c8f" providerId="LiveId" clId="{E9679D90-DED9-488C-8BB6-97CB7B5DE503}" dt="2022-05-08T11:59:08.277" v="744" actId="26606"/>
          <ac:spMkLst>
            <pc:docMk/>
            <pc:sldMk cId="3343896531" sldId="261"/>
            <ac:spMk id="33" creationId="{7A5F0580-5EE9-419F-96EE-B6529EF6E7D0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5" creationId="{04812C46-200A-4DEB-A05E-3ED6C68C2387}"/>
          </ac:spMkLst>
        </pc:spChg>
        <pc:spChg chg="add del">
          <ac:chgData name="Manish Sharma" userId="b799adb9ba789c8f" providerId="LiveId" clId="{E9679D90-DED9-488C-8BB6-97CB7B5DE503}" dt="2022-05-08T11:59:15.141" v="746" actId="26606"/>
          <ac:spMkLst>
            <pc:docMk/>
            <pc:sldMk cId="3343896531" sldId="261"/>
            <ac:spMk id="36" creationId="{D1EA859B-E555-4109-94F3-6700E046E008}"/>
          </ac:spMkLst>
        </pc:spChg>
        <pc:spChg chg="add del">
          <ac:chgData name="Manish Sharma" userId="b799adb9ba789c8f" providerId="LiveId" clId="{E9679D90-DED9-488C-8BB6-97CB7B5DE503}" dt="2022-05-08T11:59:25.020" v="748" actId="26606"/>
          <ac:spMkLst>
            <pc:docMk/>
            <pc:sldMk cId="3343896531" sldId="261"/>
            <ac:spMk id="38" creationId="{D009D6D5-DAC2-4A8B-A17A-E206B9012D09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4" creationId="{0450C687-86B5-4248-BEBB-0B59B7977047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5" creationId="{D9F5512A-48E1-4C07-B75E-3CCC517B6804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6" creationId="{3CD1EA40-7116-4FCB-9369-70F29FAA91EC}"/>
          </ac:spMkLst>
        </pc:spChg>
        <pc:spChg chg="add del">
          <ac:chgData name="Manish Sharma" userId="b799adb9ba789c8f" providerId="LiveId" clId="{E9679D90-DED9-488C-8BB6-97CB7B5DE503}" dt="2022-05-08T11:59:34.365" v="750" actId="26606"/>
          <ac:spMkLst>
            <pc:docMk/>
            <pc:sldMk cId="3343896531" sldId="261"/>
            <ac:spMk id="57" creationId="{A5271697-90F1-4A23-8EF2-0179F2EAFACB}"/>
          </ac:spMkLst>
        </pc:spChg>
        <pc:grpChg chg="add del">
          <ac:chgData name="Manish Sharma" userId="b799adb9ba789c8f" providerId="LiveId" clId="{E9679D90-DED9-488C-8BB6-97CB7B5DE503}" dt="2022-05-08T11:59:34.365" v="750" actId="26606"/>
          <ac:grpSpMkLst>
            <pc:docMk/>
            <pc:sldMk cId="3343896531" sldId="261"/>
            <ac:grpSpMk id="58" creationId="{A9B4CF53-BC95-46A2-B37D-D05450472BCB}"/>
          </ac:grpSpMkLst>
        </pc:grpChg>
        <pc:graphicFrameChg chg="add">
          <ac:chgData name="Manish Sharma" userId="b799adb9ba789c8f" providerId="LiveId" clId="{E9679D90-DED9-488C-8BB6-97CB7B5DE503}" dt="2022-05-08T11:59:34.380" v="751" actId="26606"/>
          <ac:graphicFrameMkLst>
            <pc:docMk/>
            <pc:sldMk cId="3343896531" sldId="261"/>
            <ac:graphicFrameMk id="24" creationId="{5A03DF56-DCD2-8738-7286-FABA55509713}"/>
          </ac:graphicFrameMkLst>
        </pc:graphicFrameChg>
        <pc:picChg chg="mod ord">
          <ac:chgData name="Manish Sharma" userId="b799adb9ba789c8f" providerId="LiveId" clId="{E9679D90-DED9-488C-8BB6-97CB7B5DE503}" dt="2022-05-08T11:59:34.365" v="750" actId="26606"/>
          <ac:picMkLst>
            <pc:docMk/>
            <pc:sldMk cId="3343896531" sldId="261"/>
            <ac:picMk id="22" creationId="{5BF1D1E2-528C-41A8-8533-E082D0E6A7E3}"/>
          </ac:picMkLst>
        </pc:picChg>
      </pc:sldChg>
      <pc:sldChg chg="add">
        <pc:chgData name="Manish Sharma" userId="b799adb9ba789c8f" providerId="LiveId" clId="{E9679D90-DED9-488C-8BB6-97CB7B5DE503}" dt="2022-05-07T04:34:50.221" v="150"/>
        <pc:sldMkLst>
          <pc:docMk/>
          <pc:sldMk cId="2942799856" sldId="26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1055686" sldId="26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0479938" sldId="26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208164312" sldId="266"/>
        </pc:sldMkLst>
      </pc:sldChg>
      <pc:sldChg chg="modSp add mod">
        <pc:chgData name="Manish Sharma" userId="b799adb9ba789c8f" providerId="LiveId" clId="{E9679D90-DED9-488C-8BB6-97CB7B5DE503}" dt="2022-05-07T06:19:37.695" v="558" actId="6549"/>
        <pc:sldMkLst>
          <pc:docMk/>
          <pc:sldMk cId="0" sldId="269"/>
        </pc:sldMkLst>
        <pc:spChg chg="mod">
          <ac:chgData name="Manish Sharma" userId="b799adb9ba789c8f" providerId="LiveId" clId="{E9679D90-DED9-488C-8BB6-97CB7B5DE503}" dt="2022-05-07T06:19:37.695" v="558" actId="6549"/>
          <ac:spMkLst>
            <pc:docMk/>
            <pc:sldMk cId="0" sldId="269"/>
            <ac:spMk id="7" creationId="{CFD7910E-C30D-42B2-8B95-E064B692146A}"/>
          </ac:spMkLst>
        </pc:spChg>
      </pc:sldChg>
      <pc:sldChg chg="add ord">
        <pc:chgData name="Manish Sharma" userId="b799adb9ba789c8f" providerId="LiveId" clId="{E9679D90-DED9-488C-8BB6-97CB7B5DE503}" dt="2022-05-07T05:36:06.312" v="557"/>
        <pc:sldMkLst>
          <pc:docMk/>
          <pc:sldMk cId="354889720" sldId="27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8790068" sldId="273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041794992" sldId="274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929096108" sldId="275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327294765" sldId="27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5084362" sldId="276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476634141" sldId="27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3742683978" sldId="27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43896531" sldId="27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84644596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722122107" sldId="28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1870224024" sldId="281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4112244625" sldId="28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986024" sldId="284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3526466874" sldId="28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43996974" sldId="285"/>
        </pc:sldMkLst>
      </pc:sldChg>
      <pc:sldChg chg="addSp delSp add mod setBg delDesignElem">
        <pc:chgData name="Manish Sharma" userId="b799adb9ba789c8f" providerId="LiveId" clId="{E9679D90-DED9-488C-8BB6-97CB7B5DE503}" dt="2022-05-08T07:07:43.718" v="708" actId="26606"/>
        <pc:sldMkLst>
          <pc:docMk/>
          <pc:sldMk cId="1121659111" sldId="286"/>
        </pc:sldMkLst>
        <pc:spChg chg="add">
          <ac:chgData name="Manish Sharma" userId="b799adb9ba789c8f" providerId="LiveId" clId="{E9679D90-DED9-488C-8BB6-97CB7B5DE503}" dt="2022-05-08T07:07:43.718" v="708" actId="26606"/>
          <ac:spMkLst>
            <pc:docMk/>
            <pc:sldMk cId="1121659111" sldId="286"/>
            <ac:spMk id="11" creationId="{D4771268-CB57-404A-9271-370EB28F6090}"/>
          </ac:spMkLst>
        </pc:spChg>
        <pc:spChg chg="del">
          <ac:chgData name="Manish Sharma" userId="b799adb9ba789c8f" providerId="LiveId" clId="{E9679D90-DED9-488C-8BB6-97CB7B5DE503}" dt="2022-05-08T07:07:34.054" v="707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4016984177" sldId="288"/>
        </pc:sldMkLst>
      </pc:sldChg>
      <pc:sldChg chg="addSp delSp modSp add mod setBg delDesignElem">
        <pc:chgData name="Manish Sharma" userId="b799adb9ba789c8f" providerId="LiveId" clId="{E9679D90-DED9-488C-8BB6-97CB7B5DE503}" dt="2022-05-08T07:07:51.525" v="709" actId="26606"/>
        <pc:sldMkLst>
          <pc:docMk/>
          <pc:sldMk cId="4019827636" sldId="289"/>
        </pc:sldMkLst>
        <pc:spChg chg="mo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2" creationId="{04E48072-2990-4CFF-AC0A-ECFAAECC91FA}"/>
          </ac:spMkLst>
        </pc:spChg>
        <pc:spChg chg="del">
          <ac:chgData name="Manish Sharma" userId="b799adb9ba789c8f" providerId="LiveId" clId="{E9679D90-DED9-488C-8BB6-97CB7B5DE503}" dt="2022-05-07T09:44:33.145" v="563"/>
          <ac:spMkLst>
            <pc:docMk/>
            <pc:sldMk cId="4019827636" sldId="289"/>
            <ac:spMk id="6" creationId="{D4771268-CB57-404A-9271-370EB28F6090}"/>
          </ac:spMkLst>
        </pc:spChg>
        <pc:spChg chg="add">
          <ac:chgData name="Manish Sharma" userId="b799adb9ba789c8f" providerId="LiveId" clId="{E9679D90-DED9-488C-8BB6-97CB7B5DE503}" dt="2022-05-08T07:07:51.525" v="709" actId="26606"/>
          <ac:spMkLst>
            <pc:docMk/>
            <pc:sldMk cId="4019827636" sldId="289"/>
            <ac:spMk id="7" creationId="{D4771268-CB57-404A-9271-370EB28F6090}"/>
          </ac:spMkLst>
        </pc:spChg>
        <pc:picChg chg="mod">
          <ac:chgData name="Manish Sharma" userId="b799adb9ba789c8f" providerId="LiveId" clId="{E9679D90-DED9-488C-8BB6-97CB7B5DE503}" dt="2022-05-08T07:07:51.525" v="709" actId="26606"/>
          <ac:picMkLst>
            <pc:docMk/>
            <pc:sldMk cId="4019827636" sldId="289"/>
            <ac:picMk id="4" creationId="{627BC424-20E9-4A11-AA66-7589F3BCC5FD}"/>
          </ac:picMkLst>
        </pc:picChg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4234741750" sldId="290"/>
        </pc:sldMkLst>
      </pc:sldChg>
      <pc:sldChg chg="add">
        <pc:chgData name="Manish Sharma" userId="b799adb9ba789c8f" providerId="LiveId" clId="{E9679D90-DED9-488C-8BB6-97CB7B5DE503}" dt="2022-05-07T07:35:07.690" v="559"/>
        <pc:sldMkLst>
          <pc:docMk/>
          <pc:sldMk cId="3252480271" sldId="29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22733929" sldId="29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08615166" sldId="29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13728516" sldId="29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29608424" sldId="299"/>
        </pc:sldMkLst>
      </pc:sldChg>
      <pc:sldChg chg="addSp delSp modSp new mod">
        <pc:chgData name="Manish Sharma" userId="b799adb9ba789c8f" providerId="LiveId" clId="{E9679D90-DED9-488C-8BB6-97CB7B5DE503}" dt="2022-05-07T04:23:21.260" v="148" actId="1076"/>
        <pc:sldMkLst>
          <pc:docMk/>
          <pc:sldMk cId="1692852514" sldId="302"/>
        </pc:sldMkLst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2" creationId="{F871A89B-3078-6914-EE63-E187C467FB6F}"/>
          </ac:spMkLst>
        </pc:spChg>
        <pc:spChg chg="del">
          <ac:chgData name="Manish Sharma" userId="b799adb9ba789c8f" providerId="LiveId" clId="{E9679D90-DED9-488C-8BB6-97CB7B5DE503}" dt="2022-05-07T03:56:19.026" v="13" actId="478"/>
          <ac:spMkLst>
            <pc:docMk/>
            <pc:sldMk cId="1692852514" sldId="302"/>
            <ac:spMk id="3" creationId="{3DD5DF78-D532-B5CE-A007-7601C925B4A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4" creationId="{65011899-BA4C-87CC-28CC-B2765B3A0882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5" creationId="{03CC45AD-0D52-3DE5-A769-D2EC0B9CF9D7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6" creationId="{E319C430-525B-6916-BB6E-C70D77A468F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7" creationId="{8E37027C-4070-C3E9-C04F-7B9E728C1C5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8" creationId="{5BAB2F43-5926-9421-D224-545F23EC117F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9" creationId="{8EE1AB2E-48DC-E820-CF41-8F4793249B0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0" creationId="{0D2769AB-78EB-E7DD-4E19-364115B3CE2E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1" creationId="{E40DFEEB-7787-6340-0725-F9434EB33E08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2" creationId="{FC48E193-39B3-B0FD-5FA3-2EF707B235E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3" creationId="{1BDF81A6-585B-75E3-4063-E48ADBD1C631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4" creationId="{50BED415-8A8A-1FF7-8185-A7022D67A944}"/>
          </ac:spMkLst>
        </pc:spChg>
        <pc:spChg chg="add del mod">
          <ac:chgData name="Manish Sharma" userId="b799adb9ba789c8f" providerId="LiveId" clId="{E9679D90-DED9-488C-8BB6-97CB7B5DE503}" dt="2022-05-07T03:59:18.447" v="128" actId="478"/>
          <ac:spMkLst>
            <pc:docMk/>
            <pc:sldMk cId="1692852514" sldId="302"/>
            <ac:spMk id="15" creationId="{B36EFD82-8FB5-BD9E-9A21-692F31F0E76A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6" creationId="{FC6889CF-3E23-0B40-7689-E80EE70D4900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7" creationId="{2A2D7A8F-21C5-AE96-C36F-99C9E87613AC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8" creationId="{2CA902EB-FC1C-B223-E05B-4697AC7EBFF5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19" creationId="{FAE2F657-E3A2-7B08-A5E8-854FC99918B1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0" creationId="{AC75BEF3-177E-1638-6690-58252A041C5B}"/>
          </ac:spMkLst>
        </pc:spChg>
        <pc:spChg chg="add mod">
          <ac:chgData name="Manish Sharma" userId="b799adb9ba789c8f" providerId="LiveId" clId="{E9679D90-DED9-488C-8BB6-97CB7B5DE503}" dt="2022-05-07T04:23:21.260" v="148" actId="1076"/>
          <ac:spMkLst>
            <pc:docMk/>
            <pc:sldMk cId="1692852514" sldId="302"/>
            <ac:spMk id="21" creationId="{9A1A4EF9-FCFA-D97F-4B1F-F7B01527402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065797636" sldId="30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1113985" sldId="303"/>
        </pc:sldMkLst>
      </pc:sldChg>
      <pc:sldChg chg="addSp delSp modSp new mod">
        <pc:chgData name="Manish Sharma" userId="b799adb9ba789c8f" providerId="LiveId" clId="{E9679D90-DED9-488C-8BB6-97CB7B5DE503}" dt="2022-05-07T05:25:27.626" v="408" actId="1076"/>
        <pc:sldMkLst>
          <pc:docMk/>
          <pc:sldMk cId="2787342223" sldId="303"/>
        </pc:sldMkLst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2" creationId="{ECFBF7F5-FDEE-4A4E-96FE-1E4B9B4DAD64}"/>
          </ac:spMkLst>
        </pc:spChg>
        <pc:spChg chg="del">
          <ac:chgData name="Manish Sharma" userId="b799adb9ba789c8f" providerId="LiveId" clId="{E9679D90-DED9-488C-8BB6-97CB7B5DE503}" dt="2022-05-07T04:21:23.573" v="131" actId="478"/>
          <ac:spMkLst>
            <pc:docMk/>
            <pc:sldMk cId="2787342223" sldId="303"/>
            <ac:spMk id="3" creationId="{97422BF0-E7C3-BEC5-54F6-EBC2088B10C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4" creationId="{FA1647AD-1AA2-FA1D-DF30-CC9A23A7D43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5" creationId="{3870DD12-1973-4B74-F90E-9AB5ECE50845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6" creationId="{D6D3A119-BBC1-647A-8BFD-04A4B23604F8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7" creationId="{FE6B88F1-7897-5442-ABA3-A2D58C1A182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9" creationId="{793486F9-6E8F-E4E8-DD17-1A1E1276380F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1" creationId="{8CB11309-B0D5-9111-8F06-538E98BBF6DC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3" creationId="{194B6862-F02C-3090-6109-64A745052D77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4" creationId="{97A375CC-7FBE-B804-C782-2A17A2F2AE54}"/>
          </ac:spMkLst>
        </pc:spChg>
        <pc:spChg chg="add mod">
          <ac:chgData name="Manish Sharma" userId="b799adb9ba789c8f" providerId="LiveId" clId="{E9679D90-DED9-488C-8BB6-97CB7B5DE503}" dt="2022-05-07T04:21:24.236" v="132"/>
          <ac:spMkLst>
            <pc:docMk/>
            <pc:sldMk cId="2787342223" sldId="303"/>
            <ac:spMk id="16" creationId="{4461DD72-8556-D84B-C4C4-F79BB50B7A3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7" creationId="{78C13F94-1C98-7BE5-2872-C3DB2A0AF631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8" creationId="{6A5D330F-ADD5-6722-3D8A-52CF6AED95B6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19" creationId="{2EF27726-EA65-03A6-A831-BAAC70326F03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0" creationId="{32EE092B-DF7F-EFB9-B27C-3AB079FBEEEF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2" creationId="{2FB6C328-3A8D-E74D-969D-53839B85D0DD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4" creationId="{C0ECC30A-4231-2E43-F9E1-52DBA2A390BC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6" creationId="{921461B6-8A65-5883-B8C3-A4F36842797A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7" creationId="{42363875-6926-D4ED-C33E-882FB8CF6E24}"/>
          </ac:spMkLst>
        </pc:spChg>
        <pc:spChg chg="add mod">
          <ac:chgData name="Manish Sharma" userId="b799adb9ba789c8f" providerId="LiveId" clId="{E9679D90-DED9-488C-8BB6-97CB7B5DE503}" dt="2022-05-07T05:24:45.365" v="404" actId="1076"/>
          <ac:spMkLst>
            <pc:docMk/>
            <pc:sldMk cId="2787342223" sldId="303"/>
            <ac:spMk id="29" creationId="{CA9D26D7-7AAA-2A70-A3DF-54DD479964F5}"/>
          </ac:spMkLst>
        </pc:spChg>
        <pc:spChg chg="add mod">
          <ac:chgData name="Manish Sharma" userId="b799adb9ba789c8f" providerId="LiveId" clId="{E9679D90-DED9-488C-8BB6-97CB7B5DE503}" dt="2022-05-07T05:25:11.164" v="406" actId="17032"/>
          <ac:spMkLst>
            <pc:docMk/>
            <pc:sldMk cId="2787342223" sldId="303"/>
            <ac:spMk id="30" creationId="{9561E087-3C2A-4E8B-EA9B-E6C2F546FAB9}"/>
          </ac:spMkLst>
        </pc:spChg>
        <pc:spChg chg="add mod">
          <ac:chgData name="Manish Sharma" userId="b799adb9ba789c8f" providerId="LiveId" clId="{E9679D90-DED9-488C-8BB6-97CB7B5DE503}" dt="2022-05-07T05:25:27.626" v="408" actId="1076"/>
          <ac:spMkLst>
            <pc:docMk/>
            <pc:sldMk cId="2787342223" sldId="303"/>
            <ac:spMk id="31" creationId="{9EC07A60-A933-4314-A443-9B1187745A30}"/>
          </ac:spMkLst>
        </pc:sp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8" creationId="{41C19D09-0405-0B05-B7D9-C28B28C39138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0" creationId="{F5E389EE-B766-942E-54F6-C982AA488A07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2" creationId="{240EA77E-1372-C576-5F70-5A2AD1FDA469}"/>
          </ac:cxnSpMkLst>
        </pc:cxnChg>
        <pc:cxnChg chg="add mod">
          <ac:chgData name="Manish Sharma" userId="b799adb9ba789c8f" providerId="LiveId" clId="{E9679D90-DED9-488C-8BB6-97CB7B5DE503}" dt="2022-05-07T04:21:24.236" v="132"/>
          <ac:cxnSpMkLst>
            <pc:docMk/>
            <pc:sldMk cId="2787342223" sldId="303"/>
            <ac:cxnSpMk id="15" creationId="{8494F42E-0521-8823-DFBD-3A88DCB0AD40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1" creationId="{D3D65B45-0531-3349-7F69-1F8F37ED172E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3" creationId="{12440F57-5317-DFA2-2783-51498DF5099C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5" creationId="{A3252C92-21D2-F399-82C7-A5F35E3388DA}"/>
          </ac:cxnSpMkLst>
        </pc:cxnChg>
        <pc:cxnChg chg="add mod">
          <ac:chgData name="Manish Sharma" userId="b799adb9ba789c8f" providerId="LiveId" clId="{E9679D90-DED9-488C-8BB6-97CB7B5DE503}" dt="2022-05-07T05:24:45.365" v="404" actId="1076"/>
          <ac:cxnSpMkLst>
            <pc:docMk/>
            <pc:sldMk cId="2787342223" sldId="303"/>
            <ac:cxnSpMk id="28" creationId="{8AB4887F-37AA-7D7C-59C9-138896FD8399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4290364" sldId="304"/>
        </pc:sldMkLst>
      </pc:sldChg>
      <pc:sldChg chg="addSp modSp new mod modClrScheme chgLayout">
        <pc:chgData name="Manish Sharma" userId="b799adb9ba789c8f" providerId="LiveId" clId="{E9679D90-DED9-488C-8BB6-97CB7B5DE503}" dt="2022-05-07T04:37:56.565" v="370" actId="20577"/>
        <pc:sldMkLst>
          <pc:docMk/>
          <pc:sldMk cId="893696428" sldId="304"/>
        </pc:sldMkLst>
        <pc:spChg chg="add mod">
          <ac:chgData name="Manish Sharma" userId="b799adb9ba789c8f" providerId="LiveId" clId="{E9679D90-DED9-488C-8BB6-97CB7B5DE503}" dt="2022-05-07T04:35:30.303" v="169" actId="20577"/>
          <ac:spMkLst>
            <pc:docMk/>
            <pc:sldMk cId="893696428" sldId="304"/>
            <ac:spMk id="2" creationId="{C8306434-C398-87B3-FA7B-2F9395A4756E}"/>
          </ac:spMkLst>
        </pc:spChg>
        <pc:spChg chg="add mod">
          <ac:chgData name="Manish Sharma" userId="b799adb9ba789c8f" providerId="LiveId" clId="{E9679D90-DED9-488C-8BB6-97CB7B5DE503}" dt="2022-05-07T04:37:56.565" v="370" actId="20577"/>
          <ac:spMkLst>
            <pc:docMk/>
            <pc:sldMk cId="893696428" sldId="304"/>
            <ac:spMk id="3" creationId="{FDF96606-E852-323D-840D-D1622AA18DD1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56975585" sldId="30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45113658" sldId="30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25979855" sldId="30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339344130" sldId="30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94012750" sldId="30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0476190" sldId="310"/>
        </pc:sldMkLst>
      </pc:sldChg>
      <pc:sldChg chg="add">
        <pc:chgData name="Manish Sharma" userId="b799adb9ba789c8f" providerId="LiveId" clId="{E9679D90-DED9-488C-8BB6-97CB7B5DE503}" dt="2022-05-07T07:38:08.507" v="561"/>
        <pc:sldMkLst>
          <pc:docMk/>
          <pc:sldMk cId="3578439419" sldId="310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483723510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00967475" sldId="31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849995" sldId="312"/>
        </pc:sldMkLst>
      </pc:sldChg>
      <pc:sldChg chg="add">
        <pc:chgData name="Manish Sharma" userId="b799adb9ba789c8f" providerId="LiveId" clId="{E9679D90-DED9-488C-8BB6-97CB7B5DE503}" dt="2022-05-07T09:44:33.145" v="563"/>
        <pc:sldMkLst>
          <pc:docMk/>
          <pc:sldMk cId="2383157330" sldId="31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678634431" sldId="313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771078964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27161338" sldId="31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705739876" sldId="315"/>
        </pc:sldMkLst>
      </pc:sldChg>
      <pc:sldChg chg="add">
        <pc:chgData name="Manish Sharma" userId="b799adb9ba789c8f" providerId="LiveId" clId="{E9679D90-DED9-488C-8BB6-97CB7B5DE503}" dt="2022-05-07T07:35:26.789" v="560"/>
        <pc:sldMkLst>
          <pc:docMk/>
          <pc:sldMk cId="2175462724" sldId="315"/>
        </pc:sldMkLst>
      </pc:sldChg>
      <pc:sldChg chg="add">
        <pc:chgData name="Manish Sharma" userId="b799adb9ba789c8f" providerId="LiveId" clId="{E9679D90-DED9-488C-8BB6-97CB7B5DE503}" dt="2022-05-07T11:10:02.240" v="703"/>
        <pc:sldMkLst>
          <pc:docMk/>
          <pc:sldMk cId="1542734719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615748070" sldId="31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74331945" sldId="317"/>
        </pc:sldMkLst>
      </pc:sldChg>
      <pc:sldChg chg="add">
        <pc:chgData name="Manish Sharma" userId="b799adb9ba789c8f" providerId="LiveId" clId="{E9679D90-DED9-488C-8BB6-97CB7B5DE503}" dt="2022-05-08T03:58:16.523" v="704"/>
        <pc:sldMkLst>
          <pc:docMk/>
          <pc:sldMk cId="2020432023" sldId="317"/>
        </pc:sldMkLst>
      </pc:sldChg>
      <pc:sldChg chg="add">
        <pc:chgData name="Manish Sharma" userId="b799adb9ba789c8f" providerId="LiveId" clId="{E9679D90-DED9-488C-8BB6-97CB7B5DE503}" dt="2022-05-08T04:24:09.666" v="705"/>
        <pc:sldMkLst>
          <pc:docMk/>
          <pc:sldMk cId="992083087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85016096" sldId="31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52331484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2677077442" sldId="319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976549785" sldId="320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78862901" sldId="320"/>
        </pc:sldMkLst>
      </pc:sldChg>
      <pc:sldChg chg="add">
        <pc:chgData name="Manish Sharma" userId="b799adb9ba789c8f" providerId="LiveId" clId="{E9679D90-DED9-488C-8BB6-97CB7B5DE503}" dt="2022-05-08T07:07:34.054" v="707"/>
        <pc:sldMkLst>
          <pc:docMk/>
          <pc:sldMk cId="1393763600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869840393" sldId="32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810848185" sldId="322"/>
        </pc:sldMkLst>
      </pc:sldChg>
      <pc:sldChg chg="add">
        <pc:chgData name="Manish Sharma" userId="b799adb9ba789c8f" providerId="LiveId" clId="{E9679D90-DED9-488C-8BB6-97CB7B5DE503}" dt="2022-05-08T09:42:05.069" v="713"/>
        <pc:sldMkLst>
          <pc:docMk/>
          <pc:sldMk cId="2086204329" sldId="32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96759209" sldId="323"/>
        </pc:sldMkLst>
      </pc:sldChg>
      <pc:sldChg chg="add">
        <pc:chgData name="Manish Sharma" userId="b799adb9ba789c8f" providerId="LiveId" clId="{E9679D90-DED9-488C-8BB6-97CB7B5DE503}" dt="2022-05-08T10:32:54.392" v="714"/>
        <pc:sldMkLst>
          <pc:docMk/>
          <pc:sldMk cId="4024640257" sldId="323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869922491" sldId="32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55258127" sldId="324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2301145384" sldId="32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48288148" sldId="325"/>
        </pc:sldMkLst>
      </pc:sldChg>
      <pc:sldChg chg="add">
        <pc:chgData name="Manish Sharma" userId="b799adb9ba789c8f" providerId="LiveId" clId="{E9679D90-DED9-488C-8BB6-97CB7B5DE503}" dt="2022-05-08T09:23:21.294" v="712"/>
        <pc:sldMkLst>
          <pc:docMk/>
          <pc:sldMk cId="74337229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301202624" sldId="32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521453919" sldId="327"/>
        </pc:sldMkLst>
      </pc:sldChg>
      <pc:sldChg chg="modSp add mod">
        <pc:chgData name="Manish Sharma" userId="b799adb9ba789c8f" providerId="LiveId" clId="{E9679D90-DED9-488C-8BB6-97CB7B5DE503}" dt="2022-05-08T08:04:33.932" v="711" actId="20577"/>
        <pc:sldMkLst>
          <pc:docMk/>
          <pc:sldMk cId="1562318406" sldId="327"/>
        </pc:sldMkLst>
        <pc:spChg chg="mod">
          <ac:chgData name="Manish Sharma" userId="b799adb9ba789c8f" providerId="LiveId" clId="{E9679D90-DED9-488C-8BB6-97CB7B5DE503}" dt="2022-05-08T08:04:33.932" v="711" actId="20577"/>
          <ac:spMkLst>
            <pc:docMk/>
            <pc:sldMk cId="1562318406" sldId="327"/>
            <ac:spMk id="3" creationId="{CA25188B-4FD9-47B3-AB02-EE08DC17ABFF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760135" sldId="32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03294666" sldId="331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724027664" sldId="332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44911442" sldId="33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697300457" sldId="33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198382552" sldId="33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05903522" sldId="33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016633635" sldId="33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02096242" sldId="338"/>
        </pc:sldMkLst>
      </pc:sldChg>
      <pc:sldChg chg="modSp add mod">
        <pc:chgData name="Manish Sharma" userId="b799adb9ba789c8f" providerId="LiveId" clId="{E9679D90-DED9-488C-8BB6-97CB7B5DE503}" dt="2022-05-07T04:45:58.782" v="402" actId="27636"/>
        <pc:sldMkLst>
          <pc:docMk/>
          <pc:sldMk cId="654887882" sldId="339"/>
        </pc:sldMkLst>
        <pc:spChg chg="mod">
          <ac:chgData name="Manish Sharma" userId="b799adb9ba789c8f" providerId="LiveId" clId="{E9679D90-DED9-488C-8BB6-97CB7B5DE503}" dt="2022-05-07T04:45:58.782" v="402" actId="27636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481779306" sldId="339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987048403" sldId="340"/>
        </pc:sldMkLst>
      </pc:sldChg>
      <pc:sldChg chg="modSp add mod">
        <pc:chgData name="Manish Sharma" userId="b799adb9ba789c8f" providerId="LiveId" clId="{E9679D90-DED9-488C-8BB6-97CB7B5DE503}" dt="2022-05-07T05:34:33.569" v="553" actId="20577"/>
        <pc:sldMkLst>
          <pc:docMk/>
          <pc:sldMk cId="3993440468" sldId="340"/>
        </pc:sldMkLst>
        <pc:spChg chg="mod">
          <ac:chgData name="Manish Sharma" userId="b799adb9ba789c8f" providerId="LiveId" clId="{E9679D90-DED9-488C-8BB6-97CB7B5DE503}" dt="2022-05-07T05:34:33.569" v="553" actId="20577"/>
          <ac:spMkLst>
            <pc:docMk/>
            <pc:sldMk cId="3993440468" sldId="340"/>
            <ac:spMk id="3" creationId="{39FB623C-F46A-495F-8960-3A18FFD41550}"/>
          </ac:spMkLst>
        </pc:sp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41656494" sldId="341"/>
        </pc:sldMkLst>
      </pc:sldChg>
      <pc:sldChg chg="modSp new mod">
        <pc:chgData name="Manish Sharma" userId="b799adb9ba789c8f" providerId="LiveId" clId="{E9679D90-DED9-488C-8BB6-97CB7B5DE503}" dt="2022-05-07T05:33:43.303" v="498" actId="20577"/>
        <pc:sldMkLst>
          <pc:docMk/>
          <pc:sldMk cId="4180571744" sldId="341"/>
        </pc:sldMkLst>
        <pc:spChg chg="mod">
          <ac:chgData name="Manish Sharma" userId="b799adb9ba789c8f" providerId="LiveId" clId="{E9679D90-DED9-488C-8BB6-97CB7B5DE503}" dt="2022-05-07T05:33:30.017" v="495" actId="20577"/>
          <ac:spMkLst>
            <pc:docMk/>
            <pc:sldMk cId="4180571744" sldId="341"/>
            <ac:spMk id="2" creationId="{D5A13A76-40A4-69D0-FF96-31AB89A7F558}"/>
          </ac:spMkLst>
        </pc:spChg>
        <pc:spChg chg="mod">
          <ac:chgData name="Manish Sharma" userId="b799adb9ba789c8f" providerId="LiveId" clId="{E9679D90-DED9-488C-8BB6-97CB7B5DE503}" dt="2022-05-07T05:33:43.303" v="498" actId="20577"/>
          <ac:spMkLst>
            <pc:docMk/>
            <pc:sldMk cId="4180571744" sldId="341"/>
            <ac:spMk id="3" creationId="{19EA0D54-450F-55B8-7E30-5686AA8D5267}"/>
          </ac:spMkLst>
        </pc:spChg>
      </pc:sldChg>
      <pc:sldChg chg="addSp delSp modSp new mod">
        <pc:chgData name="Manish Sharma" userId="b799adb9ba789c8f" providerId="LiveId" clId="{E9679D90-DED9-488C-8BB6-97CB7B5DE503}" dt="2022-05-07T09:48:57.696" v="683" actId="20577"/>
        <pc:sldMkLst>
          <pc:docMk/>
          <pc:sldMk cId="995173291" sldId="342"/>
        </pc:sldMkLst>
        <pc:spChg chg="mod">
          <ac:chgData name="Manish Sharma" userId="b799adb9ba789c8f" providerId="LiveId" clId="{E9679D90-DED9-488C-8BB6-97CB7B5DE503}" dt="2022-05-07T09:48:57.696" v="683" actId="20577"/>
          <ac:spMkLst>
            <pc:docMk/>
            <pc:sldMk cId="995173291" sldId="342"/>
            <ac:spMk id="2" creationId="{6E3CB26E-B8B8-2489-62EA-7B5787D14416}"/>
          </ac:spMkLst>
        </pc:spChg>
        <pc:spChg chg="del">
          <ac:chgData name="Manish Sharma" userId="b799adb9ba789c8f" providerId="LiveId" clId="{E9679D90-DED9-488C-8BB6-97CB7B5DE503}" dt="2022-05-07T09:44:54.512" v="566" actId="478"/>
          <ac:spMkLst>
            <pc:docMk/>
            <pc:sldMk cId="995173291" sldId="342"/>
            <ac:spMk id="3" creationId="{669FF871-DF2B-9913-41B0-A02D9D48910D}"/>
          </ac:spMkLst>
        </pc:spChg>
        <pc:spChg chg="add mod">
          <ac:chgData name="Manish Sharma" userId="b799adb9ba789c8f" providerId="LiveId" clId="{E9679D90-DED9-488C-8BB6-97CB7B5DE503}" dt="2022-05-07T09:46:03.366" v="630" actId="14100"/>
          <ac:spMkLst>
            <pc:docMk/>
            <pc:sldMk cId="995173291" sldId="342"/>
            <ac:spMk id="4" creationId="{CF1523F5-D5C5-1B68-4D65-A89118FC887C}"/>
          </ac:spMkLst>
        </pc:spChg>
        <pc:spChg chg="add mod">
          <ac:chgData name="Manish Sharma" userId="b799adb9ba789c8f" providerId="LiveId" clId="{E9679D90-DED9-488C-8BB6-97CB7B5DE503}" dt="2022-05-07T09:46:41.863" v="659" actId="1076"/>
          <ac:spMkLst>
            <pc:docMk/>
            <pc:sldMk cId="995173291" sldId="342"/>
            <ac:spMk id="5" creationId="{F3EAC2A5-5DD7-8A68-3071-423413731203}"/>
          </ac:spMkLst>
        </pc:spChg>
        <pc:spChg chg="add mod">
          <ac:chgData name="Manish Sharma" userId="b799adb9ba789c8f" providerId="LiveId" clId="{E9679D90-DED9-488C-8BB6-97CB7B5DE503}" dt="2022-05-07T09:47:28.128" v="669" actId="1076"/>
          <ac:spMkLst>
            <pc:docMk/>
            <pc:sldMk cId="995173291" sldId="342"/>
            <ac:spMk id="6" creationId="{FE370991-80C8-59E0-0A74-C7284E7F2846}"/>
          </ac:spMkLst>
        </pc:spChg>
        <pc:spChg chg="add del mod">
          <ac:chgData name="Manish Sharma" userId="b799adb9ba789c8f" providerId="LiveId" clId="{E9679D90-DED9-488C-8BB6-97CB7B5DE503}" dt="2022-05-07T09:47:02.107" v="663" actId="478"/>
          <ac:spMkLst>
            <pc:docMk/>
            <pc:sldMk cId="995173291" sldId="342"/>
            <ac:spMk id="9" creationId="{78C818FE-D2F2-A08B-D8DA-2734B5AD1F23}"/>
          </ac:spMkLst>
        </pc:spChg>
        <pc:spChg chg="add del mod">
          <ac:chgData name="Manish Sharma" userId="b799adb9ba789c8f" providerId="LiveId" clId="{E9679D90-DED9-488C-8BB6-97CB7B5DE503}" dt="2022-05-07T09:47:08.343" v="666" actId="20577"/>
          <ac:spMkLst>
            <pc:docMk/>
            <pc:sldMk cId="995173291" sldId="342"/>
            <ac:spMk id="10" creationId="{D77CB813-EA73-0CE6-11DF-CFBC910833FD}"/>
          </ac:spMkLst>
        </pc:spChg>
        <pc:spChg chg="add del mod">
          <ac:chgData name="Manish Sharma" userId="b799adb9ba789c8f" providerId="LiveId" clId="{E9679D90-DED9-488C-8BB6-97CB7B5DE503}" dt="2022-05-07T09:47:04.192" v="664" actId="478"/>
          <ac:spMkLst>
            <pc:docMk/>
            <pc:sldMk cId="995173291" sldId="342"/>
            <ac:spMk id="11" creationId="{32E8B44D-8818-E7AE-2D65-F74DB27CD604}"/>
          </ac:spMkLst>
        </pc:spChg>
        <pc:cxnChg chg="add mod">
          <ac:chgData name="Manish Sharma" userId="b799adb9ba789c8f" providerId="LiveId" clId="{E9679D90-DED9-488C-8BB6-97CB7B5DE503}" dt="2022-05-07T09:47:31.862" v="670" actId="14100"/>
          <ac:cxnSpMkLst>
            <pc:docMk/>
            <pc:sldMk cId="995173291" sldId="342"/>
            <ac:cxnSpMk id="8" creationId="{DDC21E2A-7DFD-4581-63AD-A2190FC50DCC}"/>
          </ac:cxnSpMkLst>
        </pc:cxnChg>
        <pc:cxnChg chg="add del mod">
          <ac:chgData name="Manish Sharma" userId="b799adb9ba789c8f" providerId="LiveId" clId="{E9679D90-DED9-488C-8BB6-97CB7B5DE503}" dt="2022-05-07T09:47:35.822" v="671" actId="14100"/>
          <ac:cxnSpMkLst>
            <pc:docMk/>
            <pc:sldMk cId="995173291" sldId="342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548338547" sldId="342"/>
        </pc:sldMkLst>
      </pc:sldChg>
      <pc:sldChg chg="addSp delSp modSp add mod">
        <pc:chgData name="Manish Sharma" userId="b799adb9ba789c8f" providerId="LiveId" clId="{E9679D90-DED9-488C-8BB6-97CB7B5DE503}" dt="2022-05-07T09:50:19.111" v="702" actId="20577"/>
        <pc:sldMkLst>
          <pc:docMk/>
          <pc:sldMk cId="2033417303" sldId="343"/>
        </pc:sldMkLst>
        <pc:spChg chg="mod">
          <ac:chgData name="Manish Sharma" userId="b799adb9ba789c8f" providerId="LiveId" clId="{E9679D90-DED9-488C-8BB6-97CB7B5DE503}" dt="2022-05-07T09:49:07.909" v="690" actId="20577"/>
          <ac:spMkLst>
            <pc:docMk/>
            <pc:sldMk cId="2033417303" sldId="343"/>
            <ac:spMk id="2" creationId="{6E3CB26E-B8B8-2489-62EA-7B5787D14416}"/>
          </ac:spMkLst>
        </pc:spChg>
        <pc:spChg chg="mod">
          <ac:chgData name="Manish Sharma" userId="b799adb9ba789c8f" providerId="LiveId" clId="{E9679D90-DED9-488C-8BB6-97CB7B5DE503}" dt="2022-05-07T09:50:01.007" v="698" actId="1076"/>
          <ac:spMkLst>
            <pc:docMk/>
            <pc:sldMk cId="2033417303" sldId="343"/>
            <ac:spMk id="6" creationId="{FE370991-80C8-59E0-0A74-C7284E7F2846}"/>
          </ac:spMkLst>
        </pc:spChg>
        <pc:spChg chg="add mod">
          <ac:chgData name="Manish Sharma" userId="b799adb9ba789c8f" providerId="LiveId" clId="{E9679D90-DED9-488C-8BB6-97CB7B5DE503}" dt="2022-05-07T09:50:19.111" v="702" actId="20577"/>
          <ac:spMkLst>
            <pc:docMk/>
            <pc:sldMk cId="2033417303" sldId="343"/>
            <ac:spMk id="11" creationId="{94A26182-F4BF-87D5-BDE7-53022209F96D}"/>
          </ac:spMkLst>
        </pc:spChg>
        <pc:cxnChg chg="add mod">
          <ac:chgData name="Manish Sharma" userId="b799adb9ba789c8f" providerId="LiveId" clId="{E9679D90-DED9-488C-8BB6-97CB7B5DE503}" dt="2022-05-07T09:49:35.353" v="696" actId="13822"/>
          <ac:cxnSpMkLst>
            <pc:docMk/>
            <pc:sldMk cId="2033417303" sldId="343"/>
            <ac:cxnSpMk id="7" creationId="{F05FD5EC-F3C5-F028-D6CF-4262AD109BDA}"/>
          </ac:cxnSpMkLst>
        </pc:cxnChg>
        <pc:cxnChg chg="mod">
          <ac:chgData name="Manish Sharma" userId="b799adb9ba789c8f" providerId="LiveId" clId="{E9679D90-DED9-488C-8BB6-97CB7B5DE503}" dt="2022-05-07T09:50:01.007" v="698" actId="1076"/>
          <ac:cxnSpMkLst>
            <pc:docMk/>
            <pc:sldMk cId="2033417303" sldId="343"/>
            <ac:cxnSpMk id="8" creationId="{DDC21E2A-7DFD-4581-63AD-A2190FC50DCC}"/>
          </ac:cxnSpMkLst>
        </pc:cxnChg>
        <pc:cxnChg chg="del mod">
          <ac:chgData name="Manish Sharma" userId="b799adb9ba789c8f" providerId="LiveId" clId="{E9679D90-DED9-488C-8BB6-97CB7B5DE503}" dt="2022-05-07T09:49:20.924" v="692" actId="478"/>
          <ac:cxnSpMkLst>
            <pc:docMk/>
            <pc:sldMk cId="2033417303" sldId="343"/>
            <ac:cxnSpMk id="12" creationId="{6CB2219A-D9F7-82B1-F5CA-329DBA27B123}"/>
          </ac:cxnSpMkLst>
        </pc:cxnChg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70919332" sldId="343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1967050575" sldId="344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800310057" sldId="345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3284853755" sldId="346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32255272" sldId="347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2819867940" sldId="348"/>
        </pc:sldMkLst>
      </pc:sldChg>
      <pc:sldChg chg="del">
        <pc:chgData name="Manish Sharma" userId="b799adb9ba789c8f" providerId="LiveId" clId="{E9679D90-DED9-488C-8BB6-97CB7B5DE503}" dt="2022-05-07T03:27:21.102" v="10" actId="47"/>
        <pc:sldMkLst>
          <pc:docMk/>
          <pc:sldMk cId="4088875331" sldId="349"/>
        </pc:sldMkLst>
      </pc:sldChg>
      <pc:sldChg chg="add">
        <pc:chgData name="Manish Sharma" userId="b799adb9ba789c8f" providerId="LiveId" clId="{E9679D90-DED9-488C-8BB6-97CB7B5DE503}" dt="2022-05-08T10:34:32.274" v="715"/>
        <pc:sldMkLst>
          <pc:docMk/>
          <pc:sldMk cId="3787089593" sldId="358"/>
        </pc:sldMkLst>
      </pc:sldChg>
      <pc:sldChg chg="addSp delSp modSp add mod setBg">
        <pc:chgData name="Manish Sharma" userId="b799adb9ba789c8f" providerId="LiveId" clId="{E9679D90-DED9-488C-8BB6-97CB7B5DE503}" dt="2022-05-08T11:57:09.089" v="742" actId="26606"/>
        <pc:sldMkLst>
          <pc:docMk/>
          <pc:sldMk cId="945998607" sldId="359"/>
        </pc:sldMkLst>
        <pc:spChg chg="mod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2" creationId="{ED25F978-08F0-49E8-B0C9-52698B47583F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9" creationId="{7301F447-EEF7-48F5-AF73-7566EE7F64AD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1" creationId="{F7117410-A2A4-4085-9ADC-46744551DBDE}"/>
          </ac:spMkLst>
        </pc:spChg>
        <pc:spChg chg="add del">
          <ac:chgData name="Manish Sharma" userId="b799adb9ba789c8f" providerId="LiveId" clId="{E9679D90-DED9-488C-8BB6-97CB7B5DE503}" dt="2022-05-08T11:56:49.078" v="738" actId="26606"/>
          <ac:spMkLst>
            <pc:docMk/>
            <pc:sldMk cId="945998607" sldId="359"/>
            <ac:spMk id="13" creationId="{99F74EB5-E547-4FB4-95F5-BCC788F3C4A0}"/>
          </ac:spMkLst>
        </pc:spChg>
        <pc:spChg chg="add del">
          <ac:chgData name="Manish Sharma" userId="b799adb9ba789c8f" providerId="LiveId" clId="{E9679D90-DED9-488C-8BB6-97CB7B5DE503}" dt="2022-05-08T11:56:55.443" v="740" actId="26606"/>
          <ac:spMkLst>
            <pc:docMk/>
            <pc:sldMk cId="945998607" sldId="359"/>
            <ac:spMk id="33" creationId="{982413CC-69E6-4BDA-A88D-E4EF8F95B2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7" creationId="{89A320C9-9735-4D13-8279-C1C674841392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8" creationId="{92544CF4-9B52-4A7B-A4B3-88C72729B77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39" creationId="{E75862C5-5C00-4421-BC7B-9B7B86DBC80D}"/>
          </ac:spMkLst>
        </pc:spChg>
        <pc:spChg chg="add del">
          <ac:chgData name="Manish Sharma" userId="b799adb9ba789c8f" providerId="LiveId" clId="{E9679D90-DED9-488C-8BB6-97CB7B5DE503}" dt="2022-05-08T11:57:09.089" v="742" actId="26606"/>
          <ac:spMkLst>
            <pc:docMk/>
            <pc:sldMk cId="945998607" sldId="359"/>
            <ac:spMk id="40" creationId="{089440EF-9BE9-4AE9-8C28-00B02296CDB6}"/>
          </ac:spMkLst>
        </pc:spChg>
        <pc:grpChg chg="add del">
          <ac:chgData name="Manish Sharma" userId="b799adb9ba789c8f" providerId="LiveId" clId="{E9679D90-DED9-488C-8BB6-97CB7B5DE503}" dt="2022-05-08T11:56:55.443" v="740" actId="26606"/>
          <ac:grpSpMkLst>
            <pc:docMk/>
            <pc:sldMk cId="945998607" sldId="359"/>
            <ac:grpSpMk id="34" creationId="{4F1F7357-8633-4CE7-BF80-475EE8A2FAEA}"/>
          </ac:grpSpMkLst>
        </pc:grpChg>
        <pc:graphicFrameChg chg="add mod modGraphic">
          <ac:chgData name="Manish Sharma" userId="b799adb9ba789c8f" providerId="LiveId" clId="{E9679D90-DED9-488C-8BB6-97CB7B5DE503}" dt="2022-05-08T11:57:09.089" v="742" actId="26606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">
        <pc:chgData name="Manish Sharma" userId="b799adb9ba789c8f" providerId="LiveId" clId="{E9679D90-DED9-488C-8BB6-97CB7B5DE503}" dt="2022-05-08T10:42:52.575" v="716"/>
        <pc:sldMkLst>
          <pc:docMk/>
          <pc:sldMk cId="972214110" sldId="360"/>
        </pc:sldMkLst>
      </pc:sldChg>
      <pc:sldChg chg="addSp delSp modSp new mod">
        <pc:chgData name="Manish Sharma" userId="b799adb9ba789c8f" providerId="LiveId" clId="{E9679D90-DED9-488C-8BB6-97CB7B5DE503}" dt="2022-05-08T11:04:26.916" v="727"/>
        <pc:sldMkLst>
          <pc:docMk/>
          <pc:sldMk cId="611219793" sldId="361"/>
        </pc:sldMkLst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2" creationId="{0BCF10FF-2797-B7CE-6610-F60F126BDC03}"/>
          </ac:spMkLst>
        </pc:spChg>
        <pc:spChg chg="del">
          <ac:chgData name="Manish Sharma" userId="b799adb9ba789c8f" providerId="LiveId" clId="{E9679D90-DED9-488C-8BB6-97CB7B5DE503}" dt="2022-05-08T11:02:35.652" v="718" actId="478"/>
          <ac:spMkLst>
            <pc:docMk/>
            <pc:sldMk cId="611219793" sldId="361"/>
            <ac:spMk id="3" creationId="{53B5918F-9029-2C76-8ED4-B62CB16CE64F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4" creationId="{0DFA842B-5F2D-5973-96BA-2E8B3AA2D011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6" creationId="{D88D9CD6-1E97-184D-413F-6C7F03FB9868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7" creationId="{4C782676-969A-EF8A-C5B0-B0B4112337BA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9" creationId="{43E63D2D-1953-A75C-E5F8-81431ED041A2}"/>
          </ac:spMkLst>
        </pc:spChg>
        <pc:spChg chg="add mod">
          <ac:chgData name="Manish Sharma" userId="b799adb9ba789c8f" providerId="LiveId" clId="{E9679D90-DED9-488C-8BB6-97CB7B5DE503}" dt="2022-05-08T11:02:51.549" v="719"/>
          <ac:spMkLst>
            <pc:docMk/>
            <pc:sldMk cId="611219793" sldId="361"/>
            <ac:spMk id="10" creationId="{D0CD8C2E-1593-78C6-0AAF-8210695CB183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2" creationId="{4B59B86C-210F-FE7C-7F92-DC9C30EB9889}"/>
          </ac:spMkLst>
        </pc:spChg>
        <pc:spChg chg="add mod">
          <ac:chgData name="Manish Sharma" userId="b799adb9ba789c8f" providerId="LiveId" clId="{E9679D90-DED9-488C-8BB6-97CB7B5DE503}" dt="2022-05-08T11:03:01.616" v="720"/>
          <ac:spMkLst>
            <pc:docMk/>
            <pc:sldMk cId="611219793" sldId="361"/>
            <ac:spMk id="13" creationId="{DD6C17C8-43FD-28DD-6257-20D063CA146C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4" creationId="{23FBB9D0-FA1D-B854-EBDF-E6C2C3DE2E65}"/>
          </ac:spMkLst>
        </pc:spChg>
        <pc:spChg chg="add mod">
          <ac:chgData name="Manish Sharma" userId="b799adb9ba789c8f" providerId="LiveId" clId="{E9679D90-DED9-488C-8BB6-97CB7B5DE503}" dt="2022-05-08T11:03:13.419" v="721"/>
          <ac:spMkLst>
            <pc:docMk/>
            <pc:sldMk cId="611219793" sldId="361"/>
            <ac:spMk id="16" creationId="{233E14BC-DB6C-4AAB-BE54-523AFEA7C322}"/>
          </ac:spMkLst>
        </pc:spChg>
        <pc:spChg chg="add mod">
          <ac:chgData name="Manish Sharma" userId="b799adb9ba789c8f" providerId="LiveId" clId="{E9679D90-DED9-488C-8BB6-97CB7B5DE503}" dt="2022-05-08T11:03:24.563" v="722"/>
          <ac:spMkLst>
            <pc:docMk/>
            <pc:sldMk cId="611219793" sldId="361"/>
            <ac:spMk id="17" creationId="{2C7FC627-6E86-D8A7-9396-B655BC99BBA9}"/>
          </ac:spMkLst>
        </pc:spChg>
        <pc:spChg chg="add mod">
          <ac:chgData name="Manish Sharma" userId="b799adb9ba789c8f" providerId="LiveId" clId="{E9679D90-DED9-488C-8BB6-97CB7B5DE503}" dt="2022-05-08T11:03:32.106" v="723"/>
          <ac:spMkLst>
            <pc:docMk/>
            <pc:sldMk cId="611219793" sldId="361"/>
            <ac:spMk id="21" creationId="{588084BD-C3C0-CD75-9A2E-71D376A3F8C3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3" creationId="{1101A123-C425-D77C-74D3-3A94F3D82B20}"/>
          </ac:spMkLst>
        </pc:spChg>
        <pc:spChg chg="add mod">
          <ac:chgData name="Manish Sharma" userId="b799adb9ba789c8f" providerId="LiveId" clId="{E9679D90-DED9-488C-8BB6-97CB7B5DE503}" dt="2022-05-08T11:03:41.662" v="724"/>
          <ac:spMkLst>
            <pc:docMk/>
            <pc:sldMk cId="611219793" sldId="361"/>
            <ac:spMk id="24" creationId="{AA14CF72-B846-DC2F-CAB9-3FB3905C6C0A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6" creationId="{EF83C087-77C8-70FA-455F-B2E7CCC68C1D}"/>
          </ac:spMkLst>
        </pc:spChg>
        <pc:spChg chg="add mod">
          <ac:chgData name="Manish Sharma" userId="b799adb9ba789c8f" providerId="LiveId" clId="{E9679D90-DED9-488C-8BB6-97CB7B5DE503}" dt="2022-05-08T11:03:53.094" v="725"/>
          <ac:spMkLst>
            <pc:docMk/>
            <pc:sldMk cId="611219793" sldId="361"/>
            <ac:spMk id="27" creationId="{14D8E935-91EE-972F-1E74-C8476A7B535D}"/>
          </ac:spMkLst>
        </pc:spChg>
        <pc:spChg chg="add mod">
          <ac:chgData name="Manish Sharma" userId="b799adb9ba789c8f" providerId="LiveId" clId="{E9679D90-DED9-488C-8BB6-97CB7B5DE503}" dt="2022-05-08T11:04:16.277" v="726"/>
          <ac:spMkLst>
            <pc:docMk/>
            <pc:sldMk cId="611219793" sldId="361"/>
            <ac:spMk id="28" creationId="{A83D8991-9FA8-ACCA-2B0B-49A5EBBD26B7}"/>
          </ac:spMkLst>
        </pc:spChg>
        <pc:spChg chg="add mod">
          <ac:chgData name="Manish Sharma" userId="b799adb9ba789c8f" providerId="LiveId" clId="{E9679D90-DED9-488C-8BB6-97CB7B5DE503}" dt="2022-05-08T11:04:26.916" v="727"/>
          <ac:spMkLst>
            <pc:docMk/>
            <pc:sldMk cId="611219793" sldId="361"/>
            <ac:spMk id="29" creationId="{5CA5DF6C-8B1D-539E-086D-09BD24E6C5A7}"/>
          </ac:spMkLst>
        </pc:sp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5" creationId="{EBB19052-225B-516F-B6D8-61C5C8FD8066}"/>
          </ac:cxnSpMkLst>
        </pc:cxnChg>
        <pc:cxnChg chg="add mod">
          <ac:chgData name="Manish Sharma" userId="b799adb9ba789c8f" providerId="LiveId" clId="{E9679D90-DED9-488C-8BB6-97CB7B5DE503}" dt="2022-05-08T11:02:51.549" v="719"/>
          <ac:cxnSpMkLst>
            <pc:docMk/>
            <pc:sldMk cId="611219793" sldId="361"/>
            <ac:cxnSpMk id="8" creationId="{F58CE545-444F-2F5B-F084-1B1665A48EBB}"/>
          </ac:cxnSpMkLst>
        </pc:cxnChg>
        <pc:cxnChg chg="add mod">
          <ac:chgData name="Manish Sharma" userId="b799adb9ba789c8f" providerId="LiveId" clId="{E9679D90-DED9-488C-8BB6-97CB7B5DE503}" dt="2022-05-08T11:03:01.616" v="720"/>
          <ac:cxnSpMkLst>
            <pc:docMk/>
            <pc:sldMk cId="611219793" sldId="361"/>
            <ac:cxnSpMk id="11" creationId="{0915E099-8755-73DA-CEE6-997DD7E3EEF9}"/>
          </ac:cxnSpMkLst>
        </pc:cxnChg>
        <pc:cxnChg chg="add mod">
          <ac:chgData name="Manish Sharma" userId="b799adb9ba789c8f" providerId="LiveId" clId="{E9679D90-DED9-488C-8BB6-97CB7B5DE503}" dt="2022-05-08T11:03:13.419" v="721"/>
          <ac:cxnSpMkLst>
            <pc:docMk/>
            <pc:sldMk cId="611219793" sldId="361"/>
            <ac:cxnSpMk id="15" creationId="{1B06DE15-46C7-2FC8-1BAC-31CB53EAC54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8" creationId="{049AB8CD-DAF7-2183-96D5-1E3C39E2B45D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19" creationId="{197B489E-3516-A7FE-924B-952224BC73C0}"/>
          </ac:cxnSpMkLst>
        </pc:cxnChg>
        <pc:cxnChg chg="add mod">
          <ac:chgData name="Manish Sharma" userId="b799adb9ba789c8f" providerId="LiveId" clId="{E9679D90-DED9-488C-8BB6-97CB7B5DE503}" dt="2022-05-08T11:03:24.563" v="722"/>
          <ac:cxnSpMkLst>
            <pc:docMk/>
            <pc:sldMk cId="611219793" sldId="361"/>
            <ac:cxnSpMk id="20" creationId="{62A4D66D-6AAB-A1CA-0247-17B7A499E902}"/>
          </ac:cxnSpMkLst>
        </pc:cxnChg>
        <pc:cxnChg chg="add mod">
          <ac:chgData name="Manish Sharma" userId="b799adb9ba789c8f" providerId="LiveId" clId="{E9679D90-DED9-488C-8BB6-97CB7B5DE503}" dt="2022-05-08T11:03:41.662" v="724"/>
          <ac:cxnSpMkLst>
            <pc:docMk/>
            <pc:sldMk cId="611219793" sldId="361"/>
            <ac:cxnSpMk id="22" creationId="{0F24570D-AF42-06E6-1881-9C72519A84B3}"/>
          </ac:cxnSpMkLst>
        </pc:cxnChg>
        <pc:cxnChg chg="add mod">
          <ac:chgData name="Manish Sharma" userId="b799adb9ba789c8f" providerId="LiveId" clId="{E9679D90-DED9-488C-8BB6-97CB7B5DE503}" dt="2022-05-08T11:03:53.094" v="725"/>
          <ac:cxnSpMkLst>
            <pc:docMk/>
            <pc:sldMk cId="611219793" sldId="361"/>
            <ac:cxnSpMk id="25" creationId="{D7BD832A-C07B-D9FE-FC3D-347F202D6F84}"/>
          </ac:cxnSpMkLst>
        </pc:cxnChg>
      </pc:sldChg>
      <pc:sldChg chg="add">
        <pc:chgData name="Manish Sharma" userId="b799adb9ba789c8f" providerId="LiveId" clId="{E9679D90-DED9-488C-8BB6-97CB7B5DE503}" dt="2022-05-08T11:05:02.711" v="728"/>
        <pc:sldMkLst>
          <pc:docMk/>
          <pc:sldMk cId="3959681348" sldId="362"/>
        </pc:sldMkLst>
      </pc:sldChg>
      <pc:sldChg chg="add">
        <pc:chgData name="Manish Sharma" userId="b799adb9ba789c8f" providerId="LiveId" clId="{E9679D90-DED9-488C-8BB6-97CB7B5DE503}" dt="2022-05-08T11:38:41.175" v="729"/>
        <pc:sldMkLst>
          <pc:docMk/>
          <pc:sldMk cId="3963583470" sldId="363"/>
        </pc:sldMkLst>
      </pc:sldChg>
    </pc:docChg>
  </pc:docChgLst>
  <pc:docChgLst>
    <pc:chgData name="Manish Sharma" userId="b799adb9ba789c8f" providerId="LiveId" clId="{7C3D9478-FAB7-47AD-B294-77AB9764AF9A}"/>
    <pc:docChg chg="undo redo custSel addSld delSld modSld sldOrd">
      <pc:chgData name="Manish Sharma" userId="b799adb9ba789c8f" providerId="LiveId" clId="{7C3D9478-FAB7-47AD-B294-77AB9764AF9A}" dt="2022-01-12T11:28:18.380" v="1041" actId="13926"/>
      <pc:docMkLst>
        <pc:docMk/>
      </pc:docMkLst>
      <pc:sldChg chg="modSp mod">
        <pc:chgData name="Manish Sharma" userId="b799adb9ba789c8f" providerId="LiveId" clId="{7C3D9478-FAB7-47AD-B294-77AB9764AF9A}" dt="2022-01-10T03:24:20.443" v="11" actId="20577"/>
        <pc:sldMkLst>
          <pc:docMk/>
          <pc:sldMk cId="2387056038" sldId="257"/>
        </pc:sldMkLst>
        <pc:spChg chg="mod">
          <ac:chgData name="Manish Sharma" userId="b799adb9ba789c8f" providerId="LiveId" clId="{7C3D9478-FAB7-47AD-B294-77AB9764AF9A}" dt="2022-01-10T03:24:20.443" v="11" actId="20577"/>
          <ac:spMkLst>
            <pc:docMk/>
            <pc:sldMk cId="2387056038" sldId="257"/>
            <ac:spMk id="8" creationId="{21BA1D81-28D8-48F6-BE19-AD957AF78D79}"/>
          </ac:spMkLst>
        </pc:spChg>
      </pc:sldChg>
      <pc:sldChg chg="add">
        <pc:chgData name="Manish Sharma" userId="b799adb9ba789c8f" providerId="LiveId" clId="{7C3D9478-FAB7-47AD-B294-77AB9764AF9A}" dt="2022-01-11T05:32:26.968" v="618"/>
        <pc:sldMkLst>
          <pc:docMk/>
          <pc:sldMk cId="2451713000" sldId="266"/>
        </pc:sldMkLst>
      </pc:sldChg>
      <pc:sldChg chg="add del">
        <pc:chgData name="Manish Sharma" userId="b799adb9ba789c8f" providerId="LiveId" clId="{7C3D9478-FAB7-47AD-B294-77AB9764AF9A}" dt="2022-01-10T05:28:50.956" v="164"/>
        <pc:sldMkLst>
          <pc:docMk/>
          <pc:sldMk cId="1040551395" sldId="2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1286370" sldId="271"/>
        </pc:sldMkLst>
      </pc:sldChg>
      <pc:sldChg chg="add">
        <pc:chgData name="Manish Sharma" userId="b799adb9ba789c8f" providerId="LiveId" clId="{7C3D9478-FAB7-47AD-B294-77AB9764AF9A}" dt="2022-01-12T09:12:38.141" v="965"/>
        <pc:sldMkLst>
          <pc:docMk/>
          <pc:sldMk cId="2339964951" sldId="27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37767460" sldId="2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5532918" sldId="29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27873483" sldId="2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25748975" sldId="2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76691465" sldId="296"/>
        </pc:sldMkLst>
      </pc:sldChg>
      <pc:sldChg chg="addSp delSp modSp mod setBg">
        <pc:chgData name="Manish Sharma" userId="b799adb9ba789c8f" providerId="LiveId" clId="{7C3D9478-FAB7-47AD-B294-77AB9764AF9A}" dt="2022-01-10T03:26:02.116" v="23" actId="26606"/>
        <pc:sldMkLst>
          <pc:docMk/>
          <pc:sldMk cId="631516676" sldId="301"/>
        </pc:sldMkLst>
        <pc:spChg chg="mod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2" creationId="{F2BE5BA3-3D14-4CFA-9DDB-9248482CBE53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5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7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39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1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43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48" creationId="{9A724DBA-D2D9-471E-8ED7-2015DDD950DF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0" creationId="{08980754-6F4B-43C9-B9BE-127B6BED658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2" creationId="{2C1BBA94-3F40-40AA-8BB9-E69E25E537C1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4" creationId="{169CC832-2974-4E8D-90ED-3E2941BA7336}"/>
          </ac:spMkLst>
        </pc:spChg>
        <pc:spChg chg="add del">
          <ac:chgData name="Manish Sharma" userId="b799adb9ba789c8f" providerId="LiveId" clId="{7C3D9478-FAB7-47AD-B294-77AB9764AF9A}" dt="2022-01-10T03:25:51.483" v="20" actId="26606"/>
          <ac:spMkLst>
            <pc:docMk/>
            <pc:sldMk cId="631516676" sldId="301"/>
            <ac:spMk id="56" creationId="{55222F96-971A-4F90-B841-6BAB416C7AC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8" creationId="{19C9EAEA-39D0-4B0E-A0EB-51E7B26740B1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59" creationId="{201CC55D-ED54-4C5C-95E6-10947BD1103B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2" creationId="{3873B707-463F-40B0-8227-E8CC6C67EB25}"/>
          </ac:spMkLst>
        </pc:spChg>
        <pc:spChg chg="add del">
          <ac:chgData name="Manish Sharma" userId="b799adb9ba789c8f" providerId="LiveId" clId="{7C3D9478-FAB7-47AD-B294-77AB9764AF9A}" dt="2022-01-10T03:26:02.062" v="22" actId="26606"/>
          <ac:spMkLst>
            <pc:docMk/>
            <pc:sldMk cId="631516676" sldId="301"/>
            <ac:spMk id="63" creationId="{C13237C8-E62C-4F0D-A318-BD6FB6C2D138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5" creationId="{9A724DBA-D2D9-471E-8ED7-2015DDD950DF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6" creationId="{08980754-6F4B-43C9-B9BE-127B6BED658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7" creationId="{2C1BBA94-3F40-40AA-8BB9-E69E25E537C1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8" creationId="{169CC832-2974-4E8D-90ED-3E2941BA7336}"/>
          </ac:spMkLst>
        </pc:spChg>
        <pc:spChg chg="add">
          <ac:chgData name="Manish Sharma" userId="b799adb9ba789c8f" providerId="LiveId" clId="{7C3D9478-FAB7-47AD-B294-77AB9764AF9A}" dt="2022-01-10T03:26:02.116" v="23" actId="26606"/>
          <ac:spMkLst>
            <pc:docMk/>
            <pc:sldMk cId="631516676" sldId="301"/>
            <ac:spMk id="69" creationId="{55222F96-971A-4F90-B841-6BAB416C7AC1}"/>
          </ac:spMkLst>
        </pc:spChg>
        <pc:grpChg chg="add del">
          <ac:chgData name="Manish Sharma" userId="b799adb9ba789c8f" providerId="LiveId" clId="{7C3D9478-FAB7-47AD-B294-77AB9764AF9A}" dt="2022-01-10T03:26:02.062" v="22" actId="26606"/>
          <ac:grpSpMkLst>
            <pc:docMk/>
            <pc:sldMk cId="631516676" sldId="301"/>
            <ac:grpSpMk id="60" creationId="{1DE889C7-FAD6-4397-98E2-05D503484459}"/>
          </ac:grpSpMkLst>
        </pc:grpChg>
        <pc:graphicFrameChg chg="mod ord modGraphic">
          <ac:chgData name="Manish Sharma" userId="b799adb9ba789c8f" providerId="LiveId" clId="{7C3D9478-FAB7-47AD-B294-77AB9764AF9A}" dt="2022-01-10T03:26:02.116" v="23" actId="26606"/>
          <ac:graphicFrameMkLst>
            <pc:docMk/>
            <pc:sldMk cId="631516676" sldId="301"/>
            <ac:graphicFrameMk id="28" creationId="{FC65EEBD-5589-48DB-A356-9E3C0495B2F7}"/>
          </ac:graphicFrameMkLst>
        </pc:graphicFrameChg>
        <pc:picChg chg="add mod">
          <ac:chgData name="Manish Sharma" userId="b799adb9ba789c8f" providerId="LiveId" clId="{7C3D9478-FAB7-47AD-B294-77AB9764AF9A}" dt="2022-01-10T03:26:02.116" v="23" actId="26606"/>
          <ac:picMkLst>
            <pc:docMk/>
            <pc:sldMk cId="631516676" sldId="301"/>
            <ac:picMk id="10" creationId="{1368364E-E78C-4AD6-AD3D-B975FF656F2E}"/>
          </ac:picMkLst>
        </pc:picChg>
        <pc:picChg chg="del mod ord">
          <ac:chgData name="Manish Sharma" userId="b799adb9ba789c8f" providerId="LiveId" clId="{7C3D9478-FAB7-47AD-B294-77AB9764AF9A}" dt="2022-01-10T03:25:17.961" v="14" actId="478"/>
          <ac:picMkLst>
            <pc:docMk/>
            <pc:sldMk cId="631516676" sldId="301"/>
            <ac:picMk id="30" creationId="{12B18A85-CA0A-4C68-ADC0-557AA504F4CA}"/>
          </ac:picMkLst>
        </pc:picChg>
      </pc:sldChg>
      <pc:sldChg chg="addSp delSp modSp new mod modClrScheme chgLayout">
        <pc:chgData name="Manish Sharma" userId="b799adb9ba789c8f" providerId="LiveId" clId="{7C3D9478-FAB7-47AD-B294-77AB9764AF9A}" dt="2022-01-10T04:23:30.557" v="46" actId="20577"/>
        <pc:sldMkLst>
          <pc:docMk/>
          <pc:sldMk cId="903717446" sldId="302"/>
        </pc:sldMkLst>
        <pc:spChg chg="add mod or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2" creationId="{91DEB774-661E-40AD-B53B-4E93EF9D9F95}"/>
          </ac:spMkLst>
        </pc:spChg>
        <pc:spChg chg="add mod ord">
          <ac:chgData name="Manish Sharma" userId="b799adb9ba789c8f" providerId="LiveId" clId="{7C3D9478-FAB7-47AD-B294-77AB9764AF9A}" dt="2022-01-10T04:23:30.557" v="46" actId="20577"/>
          <ac:spMkLst>
            <pc:docMk/>
            <pc:sldMk cId="903717446" sldId="302"/>
            <ac:spMk id="3" creationId="{360C2E1C-1200-4D82-BD75-426CECA56166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4" creationId="{E8043B43-27DD-4773-8A10-10DF3A75A8CB}"/>
          </ac:spMkLst>
        </pc:spChg>
        <pc:spChg chg="add del mod">
          <ac:chgData name="Manish Sharma" userId="b799adb9ba789c8f" providerId="LiveId" clId="{7C3D9478-FAB7-47AD-B294-77AB9764AF9A}" dt="2022-01-10T04:23:24.270" v="44" actId="6264"/>
          <ac:spMkLst>
            <pc:docMk/>
            <pc:sldMk cId="903717446" sldId="302"/>
            <ac:spMk id="5" creationId="{0330E615-9E26-4AF2-A234-E056106BE94F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72156985" sldId="3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956353" sldId="303"/>
        </pc:sldMkLst>
      </pc:sldChg>
      <pc:sldChg chg="addSp delSp modSp new mod">
        <pc:chgData name="Manish Sharma" userId="b799adb9ba789c8f" providerId="LiveId" clId="{7C3D9478-FAB7-47AD-B294-77AB9764AF9A}" dt="2022-01-10T04:37:29.605" v="60"/>
        <pc:sldMkLst>
          <pc:docMk/>
          <pc:sldMk cId="2989694036" sldId="303"/>
        </pc:sldMkLst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2" creationId="{90321BCE-E5F7-4C31-895D-6B0997B689D0}"/>
          </ac:spMkLst>
        </pc:spChg>
        <pc:spChg chg="del">
          <ac:chgData name="Manish Sharma" userId="b799adb9ba789c8f" providerId="LiveId" clId="{7C3D9478-FAB7-47AD-B294-77AB9764AF9A}" dt="2022-01-10T04:32:49.353" v="48" actId="478"/>
          <ac:spMkLst>
            <pc:docMk/>
            <pc:sldMk cId="2989694036" sldId="303"/>
            <ac:spMk id="3" creationId="{222ECB24-5607-438B-ADD8-6EFF2F78644C}"/>
          </ac:spMkLst>
        </pc:spChg>
        <pc:spChg chg="add mod">
          <ac:chgData name="Manish Sharma" userId="b799adb9ba789c8f" providerId="LiveId" clId="{7C3D9478-FAB7-47AD-B294-77AB9764AF9A}" dt="2022-01-10T04:33:25.333" v="49"/>
          <ac:spMkLst>
            <pc:docMk/>
            <pc:sldMk cId="2989694036" sldId="303"/>
            <ac:spMk id="4" creationId="{B5631D1C-4C3C-4146-8723-E9880FD0CF4F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5" creationId="{B5446818-6A94-4E2B-87DA-8891BBB84086}"/>
          </ac:spMkLst>
        </pc:spChg>
        <pc:spChg chg="add mod">
          <ac:chgData name="Manish Sharma" userId="b799adb9ba789c8f" providerId="LiveId" clId="{7C3D9478-FAB7-47AD-B294-77AB9764AF9A}" dt="2022-01-10T04:33:37.287" v="50"/>
          <ac:spMkLst>
            <pc:docMk/>
            <pc:sldMk cId="2989694036" sldId="303"/>
            <ac:spMk id="7" creationId="{E18A2C6F-0499-4E61-B097-482D2C6E05EB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9" creationId="{99280025-89D5-49F4-8711-162A6F974516}"/>
          </ac:spMkLst>
        </pc:spChg>
        <pc:spChg chg="add mod">
          <ac:chgData name="Manish Sharma" userId="b799adb9ba789c8f" providerId="LiveId" clId="{7C3D9478-FAB7-47AD-B294-77AB9764AF9A}" dt="2022-01-10T04:34:36.552" v="51"/>
          <ac:spMkLst>
            <pc:docMk/>
            <pc:sldMk cId="2989694036" sldId="303"/>
            <ac:spMk id="10" creationId="{64C2452A-1A32-4E2F-A1D4-962A88FE8C5C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2" creationId="{ED5CC09D-0EC3-4B85-8CDA-F93649672CB6}"/>
          </ac:spMkLst>
        </pc:spChg>
        <pc:spChg chg="add mod">
          <ac:chgData name="Manish Sharma" userId="b799adb9ba789c8f" providerId="LiveId" clId="{7C3D9478-FAB7-47AD-B294-77AB9764AF9A}" dt="2022-01-10T04:34:51.195" v="52"/>
          <ac:spMkLst>
            <pc:docMk/>
            <pc:sldMk cId="2989694036" sldId="303"/>
            <ac:spMk id="13" creationId="{E2283823-F046-4A17-A474-9B2BA53F7C6D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4" creationId="{F976BC27-770A-4EA1-A834-144B2D8A278A}"/>
          </ac:spMkLst>
        </pc:spChg>
        <pc:spChg chg="add mod">
          <ac:chgData name="Manish Sharma" userId="b799adb9ba789c8f" providerId="LiveId" clId="{7C3D9478-FAB7-47AD-B294-77AB9764AF9A}" dt="2022-01-10T04:35:04.445" v="53"/>
          <ac:spMkLst>
            <pc:docMk/>
            <pc:sldMk cId="2989694036" sldId="303"/>
            <ac:spMk id="16" creationId="{D4EB3704-3BB6-4AA4-A558-8F1A1F545A3D}"/>
          </ac:spMkLst>
        </pc:spChg>
        <pc:spChg chg="add mod">
          <ac:chgData name="Manish Sharma" userId="b799adb9ba789c8f" providerId="LiveId" clId="{7C3D9478-FAB7-47AD-B294-77AB9764AF9A}" dt="2022-01-10T04:35:15.925" v="54"/>
          <ac:spMkLst>
            <pc:docMk/>
            <pc:sldMk cId="2989694036" sldId="303"/>
            <ac:spMk id="17" creationId="{FC8C8EDB-ACB5-4218-92C8-21886186F997}"/>
          </ac:spMkLst>
        </pc:spChg>
        <pc:spChg chg="add mod">
          <ac:chgData name="Manish Sharma" userId="b799adb9ba789c8f" providerId="LiveId" clId="{7C3D9478-FAB7-47AD-B294-77AB9764AF9A}" dt="2022-01-10T04:35:27.198" v="55"/>
          <ac:spMkLst>
            <pc:docMk/>
            <pc:sldMk cId="2989694036" sldId="303"/>
            <ac:spMk id="20" creationId="{498F88BE-5E82-45EF-BAD5-CB4C56D19B7E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2" creationId="{00728286-B880-46DC-9E9F-C548EF35959F}"/>
          </ac:spMkLst>
        </pc:spChg>
        <pc:spChg chg="add mod">
          <ac:chgData name="Manish Sharma" userId="b799adb9ba789c8f" providerId="LiveId" clId="{7C3D9478-FAB7-47AD-B294-77AB9764AF9A}" dt="2022-01-10T04:35:49.796" v="56"/>
          <ac:spMkLst>
            <pc:docMk/>
            <pc:sldMk cId="2989694036" sldId="303"/>
            <ac:spMk id="23" creationId="{E165D51E-2B7F-4835-8C41-9DF9A8B1166F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5" creationId="{8B156D67-1FB2-4336-A79C-8859CF4CA4BC}"/>
          </ac:spMkLst>
        </pc:spChg>
        <pc:spChg chg="add mod">
          <ac:chgData name="Manish Sharma" userId="b799adb9ba789c8f" providerId="LiveId" clId="{7C3D9478-FAB7-47AD-B294-77AB9764AF9A}" dt="2022-01-10T04:36:06.884" v="57"/>
          <ac:spMkLst>
            <pc:docMk/>
            <pc:sldMk cId="2989694036" sldId="303"/>
            <ac:spMk id="26" creationId="{3257101B-B47F-42BA-8391-7E0C8DEFFCDD}"/>
          </ac:spMkLst>
        </pc:spChg>
        <pc:spChg chg="add mod">
          <ac:chgData name="Manish Sharma" userId="b799adb9ba789c8f" providerId="LiveId" clId="{7C3D9478-FAB7-47AD-B294-77AB9764AF9A}" dt="2022-01-10T04:36:29.095" v="58"/>
          <ac:spMkLst>
            <pc:docMk/>
            <pc:sldMk cId="2989694036" sldId="303"/>
            <ac:spMk id="27" creationId="{4B24DE83-95AE-445A-A196-2617C6473C5A}"/>
          </ac:spMkLst>
        </pc:spChg>
        <pc:spChg chg="add mod">
          <ac:chgData name="Manish Sharma" userId="b799adb9ba789c8f" providerId="LiveId" clId="{7C3D9478-FAB7-47AD-B294-77AB9764AF9A}" dt="2022-01-10T04:36:59.111" v="59"/>
          <ac:spMkLst>
            <pc:docMk/>
            <pc:sldMk cId="2989694036" sldId="303"/>
            <ac:spMk id="28" creationId="{50344E6D-B6D3-48DC-8FAC-C0CA47B15119}"/>
          </ac:spMkLst>
        </pc:spChg>
        <pc:spChg chg="add mod">
          <ac:chgData name="Manish Sharma" userId="b799adb9ba789c8f" providerId="LiveId" clId="{7C3D9478-FAB7-47AD-B294-77AB9764AF9A}" dt="2022-01-10T04:37:29.605" v="60"/>
          <ac:spMkLst>
            <pc:docMk/>
            <pc:sldMk cId="2989694036" sldId="303"/>
            <ac:spMk id="29" creationId="{42420114-BE0B-41D3-ABC7-E8C251FC948B}"/>
          </ac:spMkLst>
        </pc:spChg>
        <pc:cxnChg chg="add mod">
          <ac:chgData name="Manish Sharma" userId="b799adb9ba789c8f" providerId="LiveId" clId="{7C3D9478-FAB7-47AD-B294-77AB9764AF9A}" dt="2022-01-10T04:33:37.287" v="50"/>
          <ac:cxnSpMkLst>
            <pc:docMk/>
            <pc:sldMk cId="2989694036" sldId="303"/>
            <ac:cxnSpMk id="6" creationId="{0AF12954-96F0-404F-AFA0-1FF19F597E5E}"/>
          </ac:cxnSpMkLst>
        </pc:cxnChg>
        <pc:cxnChg chg="add mod">
          <ac:chgData name="Manish Sharma" userId="b799adb9ba789c8f" providerId="LiveId" clId="{7C3D9478-FAB7-47AD-B294-77AB9764AF9A}" dt="2022-01-10T04:34:36.552" v="51"/>
          <ac:cxnSpMkLst>
            <pc:docMk/>
            <pc:sldMk cId="2989694036" sldId="303"/>
            <ac:cxnSpMk id="8" creationId="{DBEF341F-1F84-4C1F-ACC7-C061C5ACE23E}"/>
          </ac:cxnSpMkLst>
        </pc:cxnChg>
        <pc:cxnChg chg="add mod">
          <ac:chgData name="Manish Sharma" userId="b799adb9ba789c8f" providerId="LiveId" clId="{7C3D9478-FAB7-47AD-B294-77AB9764AF9A}" dt="2022-01-10T04:34:51.195" v="52"/>
          <ac:cxnSpMkLst>
            <pc:docMk/>
            <pc:sldMk cId="2989694036" sldId="303"/>
            <ac:cxnSpMk id="11" creationId="{A9A505E1-C5C9-4EA5-8776-D67EB0FE5213}"/>
          </ac:cxnSpMkLst>
        </pc:cxnChg>
        <pc:cxnChg chg="add mod">
          <ac:chgData name="Manish Sharma" userId="b799adb9ba789c8f" providerId="LiveId" clId="{7C3D9478-FAB7-47AD-B294-77AB9764AF9A}" dt="2022-01-10T04:35:04.445" v="53"/>
          <ac:cxnSpMkLst>
            <pc:docMk/>
            <pc:sldMk cId="2989694036" sldId="303"/>
            <ac:cxnSpMk id="15" creationId="{B51FEE06-83B4-4069-A2C2-6106484060A4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8" creationId="{E8DD37E9-D366-4C79-BE3D-CECBBE1C1DC3}"/>
          </ac:cxnSpMkLst>
        </pc:cxnChg>
        <pc:cxnChg chg="add mod">
          <ac:chgData name="Manish Sharma" userId="b799adb9ba789c8f" providerId="LiveId" clId="{7C3D9478-FAB7-47AD-B294-77AB9764AF9A}" dt="2022-01-10T04:35:15.925" v="54"/>
          <ac:cxnSpMkLst>
            <pc:docMk/>
            <pc:sldMk cId="2989694036" sldId="303"/>
            <ac:cxnSpMk id="19" creationId="{0BB88B0B-EAA0-4BCD-B411-31AD328B5FEA}"/>
          </ac:cxnSpMkLst>
        </pc:cxnChg>
        <pc:cxnChg chg="add mod">
          <ac:chgData name="Manish Sharma" userId="b799adb9ba789c8f" providerId="LiveId" clId="{7C3D9478-FAB7-47AD-B294-77AB9764AF9A}" dt="2022-01-10T04:35:49.796" v="56"/>
          <ac:cxnSpMkLst>
            <pc:docMk/>
            <pc:sldMk cId="2989694036" sldId="303"/>
            <ac:cxnSpMk id="21" creationId="{3DCD1FED-9778-4DA8-A0EB-B31A0E81D47A}"/>
          </ac:cxnSpMkLst>
        </pc:cxnChg>
        <pc:cxnChg chg="add mod">
          <ac:chgData name="Manish Sharma" userId="b799adb9ba789c8f" providerId="LiveId" clId="{7C3D9478-FAB7-47AD-B294-77AB9764AF9A}" dt="2022-01-10T04:36:06.884" v="57"/>
          <ac:cxnSpMkLst>
            <pc:docMk/>
            <pc:sldMk cId="2989694036" sldId="303"/>
            <ac:cxnSpMk id="24" creationId="{44C0D85C-33AB-4BB4-9862-28A69B524405}"/>
          </ac:cxnSpMkLst>
        </pc:cxnChg>
        <pc:cxnChg chg="add mod">
          <ac:chgData name="Manish Sharma" userId="b799adb9ba789c8f" providerId="LiveId" clId="{7C3D9478-FAB7-47AD-B294-77AB9764AF9A}" dt="2022-01-10T04:37:29.605" v="60"/>
          <ac:cxnSpMkLst>
            <pc:docMk/>
            <pc:sldMk cId="2989694036" sldId="303"/>
            <ac:cxnSpMk id="30" creationId="{19C86C83-52A7-4EDD-A5B5-B7F73F4FB0E7}"/>
          </ac:cxnSpMkLst>
        </pc:cxnChg>
      </pc:sldChg>
      <pc:sldChg chg="modSp new mod">
        <pc:chgData name="Manish Sharma" userId="b799adb9ba789c8f" providerId="LiveId" clId="{7C3D9478-FAB7-47AD-B294-77AB9764AF9A}" dt="2022-01-10T04:42:05.645" v="163" actId="20577"/>
        <pc:sldMkLst>
          <pc:docMk/>
          <pc:sldMk cId="164437888" sldId="304"/>
        </pc:sldMkLst>
        <pc:spChg chg="mod">
          <ac:chgData name="Manish Sharma" userId="b799adb9ba789c8f" providerId="LiveId" clId="{7C3D9478-FAB7-47AD-B294-77AB9764AF9A}" dt="2022-01-10T04:40:46.997" v="62"/>
          <ac:spMkLst>
            <pc:docMk/>
            <pc:sldMk cId="164437888" sldId="304"/>
            <ac:spMk id="2" creationId="{F2275D81-3E6E-4A76-8CF3-4C9CC74254A0}"/>
          </ac:spMkLst>
        </pc:spChg>
        <pc:spChg chg="mod">
          <ac:chgData name="Manish Sharma" userId="b799adb9ba789c8f" providerId="LiveId" clId="{7C3D9478-FAB7-47AD-B294-77AB9764AF9A}" dt="2022-01-10T04:42:05.645" v="163" actId="20577"/>
          <ac:spMkLst>
            <pc:docMk/>
            <pc:sldMk cId="164437888" sldId="304"/>
            <ac:spMk id="3" creationId="{A82A16D0-0FC7-4910-BBC8-101C0E072F42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184828741" sldId="3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5474361" sldId="305"/>
        </pc:sldMkLst>
      </pc:sldChg>
      <pc:sldChg chg="modSp new mod">
        <pc:chgData name="Manish Sharma" userId="b799adb9ba789c8f" providerId="LiveId" clId="{7C3D9478-FAB7-47AD-B294-77AB9764AF9A}" dt="2022-01-10T07:31:46.565" v="389" actId="113"/>
        <pc:sldMkLst>
          <pc:docMk/>
          <pc:sldMk cId="2261033248" sldId="305"/>
        </pc:sldMkLst>
        <pc:spChg chg="mod">
          <ac:chgData name="Manish Sharma" userId="b799adb9ba789c8f" providerId="LiveId" clId="{7C3D9478-FAB7-47AD-B294-77AB9764AF9A}" dt="2022-01-10T07:16:56.973" v="174" actId="20577"/>
          <ac:spMkLst>
            <pc:docMk/>
            <pc:sldMk cId="2261033248" sldId="305"/>
            <ac:spMk id="2" creationId="{8C943FD8-D548-4B5C-B8F2-4BF9A9C47F8D}"/>
          </ac:spMkLst>
        </pc:spChg>
        <pc:spChg chg="mod">
          <ac:chgData name="Manish Sharma" userId="b799adb9ba789c8f" providerId="LiveId" clId="{7C3D9478-FAB7-47AD-B294-77AB9764AF9A}" dt="2022-01-10T07:31:46.565" v="389" actId="113"/>
          <ac:spMkLst>
            <pc:docMk/>
            <pc:sldMk cId="2261033248" sldId="305"/>
            <ac:spMk id="3" creationId="{CAA30308-5C8C-41E6-B2AD-442917178EEC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88511831" sldId="30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55627665" sldId="30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27906975" sldId="308"/>
        </pc:sldMkLst>
      </pc:sldChg>
      <pc:sldChg chg="add">
        <pc:chgData name="Manish Sharma" userId="b799adb9ba789c8f" providerId="LiveId" clId="{7C3D9478-FAB7-47AD-B294-77AB9764AF9A}" dt="2022-01-10T09:35:59.687" v="393"/>
        <pc:sldMkLst>
          <pc:docMk/>
          <pc:sldMk cId="8499194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2050639" sldId="30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4785864" sldId="310"/>
        </pc:sldMkLst>
      </pc:sldChg>
      <pc:sldChg chg="add">
        <pc:chgData name="Manish Sharma" userId="b799adb9ba789c8f" providerId="LiveId" clId="{7C3D9478-FAB7-47AD-B294-77AB9764AF9A}" dt="2022-01-10T11:25:57.296" v="551"/>
        <pc:sldMkLst>
          <pc:docMk/>
          <pc:sldMk cId="3905909107" sldId="3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00639858" sldId="3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32641028" sldId="312"/>
        </pc:sldMkLst>
      </pc:sldChg>
      <pc:sldChg chg="add">
        <pc:chgData name="Manish Sharma" userId="b799adb9ba789c8f" providerId="LiveId" clId="{7C3D9478-FAB7-47AD-B294-77AB9764AF9A}" dt="2022-01-11T07:38:01.054" v="620"/>
        <pc:sldMkLst>
          <pc:docMk/>
          <pc:sldMk cId="3363675506" sldId="312"/>
        </pc:sldMkLst>
      </pc:sldChg>
      <pc:sldChg chg="add del">
        <pc:chgData name="Manish Sharma" userId="b799adb9ba789c8f" providerId="LiveId" clId="{7C3D9478-FAB7-47AD-B294-77AB9764AF9A}" dt="2022-01-10T07:19:13.480" v="345"/>
        <pc:sldMkLst>
          <pc:docMk/>
          <pc:sldMk cId="1745736043" sldId="313"/>
        </pc:sldMkLst>
      </pc:sldChg>
      <pc:sldChg chg="add del">
        <pc:chgData name="Manish Sharma" userId="b799adb9ba789c8f" providerId="LiveId" clId="{7C3D9478-FAB7-47AD-B294-77AB9764AF9A}" dt="2022-01-10T08:13:44.499" v="390"/>
        <pc:sldMkLst>
          <pc:docMk/>
          <pc:sldMk cId="3343793836" sldId="314"/>
        </pc:sldMkLst>
      </pc:sldChg>
      <pc:sldChg chg="add ord">
        <pc:chgData name="Manish Sharma" userId="b799adb9ba789c8f" providerId="LiveId" clId="{7C3D9478-FAB7-47AD-B294-77AB9764AF9A}" dt="2022-01-11T10:05:47.939" v="807"/>
        <pc:sldMkLst>
          <pc:docMk/>
          <pc:sldMk cId="459504614" sldId="31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896957801" sldId="315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495837008" sldId="316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729508330" sldId="317"/>
        </pc:sldMkLst>
      </pc:sldChg>
      <pc:sldChg chg="add del">
        <pc:chgData name="Manish Sharma" userId="b799adb9ba789c8f" providerId="LiveId" clId="{7C3D9478-FAB7-47AD-B294-77AB9764AF9A}" dt="2022-01-10T16:38:39.813" v="552"/>
        <pc:sldMkLst>
          <pc:docMk/>
          <pc:sldMk cId="3730346979" sldId="3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22293980" sldId="319"/>
        </pc:sldMkLst>
      </pc:sldChg>
      <pc:sldChg chg="add ord">
        <pc:chgData name="Manish Sharma" userId="b799adb9ba789c8f" providerId="LiveId" clId="{7C3D9478-FAB7-47AD-B294-77AB9764AF9A}" dt="2022-01-12T05:10:57.671" v="959"/>
        <pc:sldMkLst>
          <pc:docMk/>
          <pc:sldMk cId="3305835573" sldId="32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89342765" sldId="320"/>
        </pc:sldMkLst>
      </pc:sldChg>
      <pc:sldChg chg="add">
        <pc:chgData name="Manish Sharma" userId="b799adb9ba789c8f" providerId="LiveId" clId="{7C3D9478-FAB7-47AD-B294-77AB9764AF9A}" dt="2022-01-12T05:10:49.826" v="957"/>
        <pc:sldMkLst>
          <pc:docMk/>
          <pc:sldMk cId="1973237833" sldId="32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3704693" sldId="321"/>
        </pc:sldMkLst>
      </pc:sldChg>
      <pc:sldChg chg="add">
        <pc:chgData name="Manish Sharma" userId="b799adb9ba789c8f" providerId="LiveId" clId="{7C3D9478-FAB7-47AD-B294-77AB9764AF9A}" dt="2022-01-12T05:33:25.425" v="960"/>
        <pc:sldMkLst>
          <pc:docMk/>
          <pc:sldMk cId="433844631" sldId="3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52209965" sldId="322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45633748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16499477" sldId="3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25244484" sldId="324"/>
        </pc:sldMkLst>
      </pc:sldChg>
      <pc:sldChg chg="add">
        <pc:chgData name="Manish Sharma" userId="b799adb9ba789c8f" providerId="LiveId" clId="{7C3D9478-FAB7-47AD-B294-77AB9764AF9A}" dt="2022-01-12T05:43:13.298" v="962"/>
        <pc:sldMkLst>
          <pc:docMk/>
          <pc:sldMk cId="2625194412" sldId="324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492403978" sldId="325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2388020248" sldId="326"/>
        </pc:sldMkLst>
      </pc:sldChg>
      <pc:sldChg chg="add">
        <pc:chgData name="Manish Sharma" userId="b799adb9ba789c8f" providerId="LiveId" clId="{7C3D9478-FAB7-47AD-B294-77AB9764AF9A}" dt="2022-01-12T06:52:21.376" v="963"/>
        <pc:sldMkLst>
          <pc:docMk/>
          <pc:sldMk cId="855042921" sldId="327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1818750816" sldId="328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069621704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78941083" sldId="3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456520" sldId="330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2552148886" sldId="331"/>
        </pc:sldMkLst>
      </pc:sldChg>
      <pc:sldChg chg="add">
        <pc:chgData name="Manish Sharma" userId="b799adb9ba789c8f" providerId="LiveId" clId="{7C3D9478-FAB7-47AD-B294-77AB9764AF9A}" dt="2022-01-10T09:25:07.744" v="391"/>
        <pc:sldMkLst>
          <pc:docMk/>
          <pc:sldMk cId="3289065075" sldId="332"/>
        </pc:sldMkLst>
      </pc:sldChg>
      <pc:sldChg chg="add">
        <pc:chgData name="Manish Sharma" userId="b799adb9ba789c8f" providerId="LiveId" clId="{7C3D9478-FAB7-47AD-B294-77AB9764AF9A}" dt="2022-01-10T09:35:14.602" v="392"/>
        <pc:sldMkLst>
          <pc:docMk/>
          <pc:sldMk cId="3402201954" sldId="333"/>
        </pc:sldMkLst>
      </pc:sldChg>
      <pc:sldChg chg="addSp delSp modSp new mod">
        <pc:chgData name="Manish Sharma" userId="b799adb9ba789c8f" providerId="LiveId" clId="{7C3D9478-FAB7-47AD-B294-77AB9764AF9A}" dt="2022-01-10T16:47:15.589" v="553" actId="1076"/>
        <pc:sldMkLst>
          <pc:docMk/>
          <pc:sldMk cId="2964544637" sldId="334"/>
        </pc:sldMkLst>
        <pc:spChg chg="mod">
          <ac:chgData name="Manish Sharma" userId="b799adb9ba789c8f" providerId="LiveId" clId="{7C3D9478-FAB7-47AD-B294-77AB9764AF9A}" dt="2022-01-10T11:22:47.653" v="550" actId="20577"/>
          <ac:spMkLst>
            <pc:docMk/>
            <pc:sldMk cId="2964544637" sldId="334"/>
            <ac:spMk id="2" creationId="{0C80B9C5-6EC3-45ED-9559-9F9AC2D50C97}"/>
          </ac:spMkLst>
        </pc:spChg>
        <pc:spChg chg="del">
          <ac:chgData name="Manish Sharma" userId="b799adb9ba789c8f" providerId="LiveId" clId="{7C3D9478-FAB7-47AD-B294-77AB9764AF9A}" dt="2022-01-10T11:17:04.827" v="395" actId="478"/>
          <ac:spMkLst>
            <pc:docMk/>
            <pc:sldMk cId="2964544637" sldId="334"/>
            <ac:spMk id="3" creationId="{E873FCB4-358C-4DAB-A0A0-0E89683986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4" creationId="{30390557-590B-4231-AA92-FE06276F663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5" creationId="{EEC94D39-A790-41C0-9102-09CA5A616AE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6" creationId="{0A664DDC-FEAA-4340-A0B8-4E85A168E8C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7" creationId="{1B3E9662-1054-46CF-B077-33C1CB6735A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8" creationId="{FC40856B-63C4-402E-B63B-C75188E5751B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9" creationId="{7860E502-856D-4D29-878D-5C0F0625B93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0" creationId="{4B5B2921-2774-4C89-BD62-0F890E3D2664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1" creationId="{D662E467-FC2D-4A1E-BABD-072E4D59D77D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2" creationId="{D72B122E-C4AE-4B2B-9F8C-59F804DD3783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3" creationId="{018CC735-4C9D-4AA5-B574-A8CF1D587E92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4" creationId="{1B0C36F6-9138-4F71-B4BB-28BBBD09D488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5" creationId="{7F9B49A8-CD42-48D9-A54A-ED41D7B3C20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6" creationId="{3EBC106E-B17D-4C00-B91E-12D735835CF5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7" creationId="{CEC50ADC-13C5-4425-B320-245188A1096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18" creationId="{6B4D85A0-7624-43B9-B863-88CD2AB25AFB}"/>
          </ac:spMkLst>
        </pc:spChg>
        <pc:spChg chg="add del mod">
          <ac:chgData name="Manish Sharma" userId="b799adb9ba789c8f" providerId="LiveId" clId="{7C3D9478-FAB7-47AD-B294-77AB9764AF9A}" dt="2022-01-10T11:20:37.622" v="493" actId="478"/>
          <ac:spMkLst>
            <pc:docMk/>
            <pc:sldMk cId="2964544637" sldId="334"/>
            <ac:spMk id="19" creationId="{3AE943E3-0808-4F34-AC10-77BB2D246400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0" creationId="{1B9F2B01-E1B9-4B31-A093-47707F920ECF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1" creationId="{428AACC3-EAAD-421F-B973-1BDCA3043D51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2" creationId="{044FBF6B-6ECA-42CC-9B06-5A1A1A453B27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3" creationId="{540ABFD3-DEEF-4842-958F-E7E0764B9C2F}"/>
          </ac:spMkLst>
        </pc:spChg>
        <pc:spChg chg="add del mod">
          <ac:chgData name="Manish Sharma" userId="b799adb9ba789c8f" providerId="LiveId" clId="{7C3D9478-FAB7-47AD-B294-77AB9764AF9A}" dt="2022-01-10T11:21:02.492" v="511" actId="478"/>
          <ac:spMkLst>
            <pc:docMk/>
            <pc:sldMk cId="2964544637" sldId="334"/>
            <ac:spMk id="24" creationId="{EA9AC904-FBB1-46A8-AE7F-E09456C3E3DC}"/>
          </ac:spMkLst>
        </pc:spChg>
        <pc:spChg chg="add mod">
          <ac:chgData name="Manish Sharma" userId="b799adb9ba789c8f" providerId="LiveId" clId="{7C3D9478-FAB7-47AD-B294-77AB9764AF9A}" dt="2022-01-10T16:47:15.589" v="553" actId="1076"/>
          <ac:spMkLst>
            <pc:docMk/>
            <pc:sldMk cId="2964544637" sldId="334"/>
            <ac:spMk id="25" creationId="{B468599E-4915-428B-9913-C062A898433D}"/>
          </ac:spMkLst>
        </pc:spChg>
        <pc:cxnChg chg="add mod">
          <ac:chgData name="Manish Sharma" userId="b799adb9ba789c8f" providerId="LiveId" clId="{7C3D9478-FAB7-47AD-B294-77AB9764AF9A}" dt="2022-01-10T16:47:15.589" v="553" actId="1076"/>
          <ac:cxnSpMkLst>
            <pc:docMk/>
            <pc:sldMk cId="2964544637" sldId="334"/>
            <ac:cxnSpMk id="27" creationId="{00C78BA1-F067-4CEF-BBEA-EC94FDE50F86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05788119" sldId="334"/>
        </pc:sldMkLst>
      </pc:sldChg>
      <pc:sldChg chg="add">
        <pc:chgData name="Manish Sharma" userId="b799adb9ba789c8f" providerId="LiveId" clId="{7C3D9478-FAB7-47AD-B294-77AB9764AF9A}" dt="2022-01-11T04:06:51.452" v="554"/>
        <pc:sldMkLst>
          <pc:docMk/>
          <pc:sldMk cId="4089342765" sldId="337"/>
        </pc:sldMkLst>
      </pc:sldChg>
      <pc:sldChg chg="add">
        <pc:chgData name="Manish Sharma" userId="b799adb9ba789c8f" providerId="LiveId" clId="{7C3D9478-FAB7-47AD-B294-77AB9764AF9A}" dt="2022-01-11T07:41:37.456" v="621"/>
        <pc:sldMkLst>
          <pc:docMk/>
          <pc:sldMk cId="326244009" sldId="338"/>
        </pc:sldMkLst>
      </pc:sldChg>
      <pc:sldChg chg="addSp delSp modSp new del mod">
        <pc:chgData name="Manish Sharma" userId="b799adb9ba789c8f" providerId="LiveId" clId="{7C3D9478-FAB7-47AD-B294-77AB9764AF9A}" dt="2022-01-11T06:47:49.764" v="619" actId="2696"/>
        <pc:sldMkLst>
          <pc:docMk/>
          <pc:sldMk cId="1189218637" sldId="338"/>
        </pc:sldMkLst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2" creationId="{E9267408-DB2E-46F8-858A-AE5CF03E558F}"/>
          </ac:spMkLst>
        </pc:spChg>
        <pc:spChg chg="del">
          <ac:chgData name="Manish Sharma" userId="b799adb9ba789c8f" providerId="LiveId" clId="{7C3D9478-FAB7-47AD-B294-77AB9764AF9A}" dt="2022-01-11T04:23:17.760" v="556" actId="478"/>
          <ac:spMkLst>
            <pc:docMk/>
            <pc:sldMk cId="1189218637" sldId="338"/>
            <ac:spMk id="3" creationId="{35F79B55-D47E-4A4A-9425-A31DA89D90C1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4" creationId="{32E15065-F095-4586-A8CE-FAB66F03E600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5" creationId="{3568CD95-F333-401B-91E1-691A9D12991C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6" creationId="{010D072D-6C34-4E28-9E48-C0009E4333BE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7" creationId="{E1C7464E-055C-4922-86BB-DFBB4CF252DB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8" creationId="{B6857CA5-F751-4987-9032-B3797282735D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9" creationId="{E410C9D3-FCF4-475F-BAE3-F63DCF80F0B9}"/>
          </ac:spMkLst>
        </pc:spChg>
        <pc:spChg chg="add del mod">
          <ac:chgData name="Manish Sharma" userId="b799adb9ba789c8f" providerId="LiveId" clId="{7C3D9478-FAB7-47AD-B294-77AB9764AF9A}" dt="2022-01-11T04:25:42.322" v="617" actId="478"/>
          <ac:spMkLst>
            <pc:docMk/>
            <pc:sldMk cId="1189218637" sldId="338"/>
            <ac:spMk id="10" creationId="{9B342CB0-C7D8-458F-8143-EC63FB2565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436347431" sldId="338"/>
        </pc:sldMkLst>
      </pc:sldChg>
      <pc:sldChg chg="add">
        <pc:chgData name="Manish Sharma" userId="b799adb9ba789c8f" providerId="LiveId" clId="{7C3D9478-FAB7-47AD-B294-77AB9764AF9A}" dt="2022-01-11T08:03:32.378" v="622"/>
        <pc:sldMkLst>
          <pc:docMk/>
          <pc:sldMk cId="914836995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39205222" sldId="33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083906838" sldId="344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237243737" sldId="357"/>
        </pc:sldMkLst>
      </pc:sldChg>
      <pc:sldChg chg="add del">
        <pc:chgData name="Manish Sharma" userId="b799adb9ba789c8f" providerId="LiveId" clId="{7C3D9478-FAB7-47AD-B294-77AB9764AF9A}" dt="2022-01-12T08:08:46.477" v="964"/>
        <pc:sldMkLst>
          <pc:docMk/>
          <pc:sldMk cId="3787089593" sldId="35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713000" sldId="359"/>
        </pc:sldMkLst>
      </pc:sldChg>
      <pc:sldChg chg="add del">
        <pc:chgData name="Manish Sharma" userId="b799adb9ba789c8f" providerId="LiveId" clId="{7C3D9478-FAB7-47AD-B294-77AB9764AF9A}" dt="2022-01-11T09:37:02.572" v="623"/>
        <pc:sldMkLst>
          <pc:docMk/>
          <pc:sldMk cId="1617090137" sldId="360"/>
        </pc:sldMkLst>
      </pc:sldChg>
      <pc:sldChg chg="add del ord">
        <pc:chgData name="Manish Sharma" userId="b799adb9ba789c8f" providerId="LiveId" clId="{7C3D9478-FAB7-47AD-B294-77AB9764AF9A}" dt="2022-01-11T09:51:03.994" v="678"/>
        <pc:sldMkLst>
          <pc:docMk/>
          <pc:sldMk cId="3294796223" sldId="361"/>
        </pc:sldMkLst>
      </pc:sldChg>
      <pc:sldChg chg="addSp delSp modSp new mod">
        <pc:chgData name="Manish Sharma" userId="b799adb9ba789c8f" providerId="LiveId" clId="{7C3D9478-FAB7-47AD-B294-77AB9764AF9A}" dt="2022-01-11T10:05:16.955" v="805" actId="20577"/>
        <pc:sldMkLst>
          <pc:docMk/>
          <pc:sldMk cId="1046350515" sldId="362"/>
        </pc:sldMkLst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2" creationId="{D1E6F4A8-8FF1-4D00-9E5E-F75DF114028A}"/>
          </ac:spMkLst>
        </pc:spChg>
        <pc:spChg chg="del">
          <ac:chgData name="Manish Sharma" userId="b799adb9ba789c8f" providerId="LiveId" clId="{7C3D9478-FAB7-47AD-B294-77AB9764AF9A}" dt="2022-01-11T09:43:38.712" v="625" actId="478"/>
          <ac:spMkLst>
            <pc:docMk/>
            <pc:sldMk cId="1046350515" sldId="362"/>
            <ac:spMk id="3" creationId="{78AB5E49-E710-4DED-A149-85FF2D3805B8}"/>
          </ac:spMkLst>
        </pc:spChg>
        <pc:spChg chg="add mod">
          <ac:chgData name="Manish Sharma" userId="b799adb9ba789c8f" providerId="LiveId" clId="{7C3D9478-FAB7-47AD-B294-77AB9764AF9A}" dt="2022-01-11T09:44:23.496" v="628" actId="6549"/>
          <ac:spMkLst>
            <pc:docMk/>
            <pc:sldMk cId="1046350515" sldId="362"/>
            <ac:spMk id="4" creationId="{656F82B8-EFBC-44AC-9945-4ACCB89C8FF5}"/>
          </ac:spMkLst>
        </pc:spChg>
        <pc:spChg chg="add mod">
          <ac:chgData name="Manish Sharma" userId="b799adb9ba789c8f" providerId="LiveId" clId="{7C3D9478-FAB7-47AD-B294-77AB9764AF9A}" dt="2022-01-11T10:05:16.955" v="805" actId="20577"/>
          <ac:spMkLst>
            <pc:docMk/>
            <pc:sldMk cId="1046350515" sldId="362"/>
            <ac:spMk id="5" creationId="{3063CD17-E61E-4EC6-ADD8-E5983F238469}"/>
          </ac:spMkLst>
        </pc:spChg>
        <pc:spChg chg="add mod">
          <ac:chgData name="Manish Sharma" userId="b799adb9ba789c8f" providerId="LiveId" clId="{7C3D9478-FAB7-47AD-B294-77AB9764AF9A}" dt="2022-01-11T09:45:16.671" v="640" actId="20577"/>
          <ac:spMkLst>
            <pc:docMk/>
            <pc:sldMk cId="1046350515" sldId="362"/>
            <ac:spMk id="8" creationId="{C9488A3C-1CAB-40C7-813C-AF8C4DDAA4D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9" creationId="{A8E2CD5B-4293-41FF-B921-74C439F2940C}"/>
          </ac:spMkLst>
        </pc:spChg>
        <pc:spChg chg="add mod">
          <ac:chgData name="Manish Sharma" userId="b799adb9ba789c8f" providerId="LiveId" clId="{7C3D9478-FAB7-47AD-B294-77AB9764AF9A}" dt="2022-01-11T09:49:28.256" v="641"/>
          <ac:spMkLst>
            <pc:docMk/>
            <pc:sldMk cId="1046350515" sldId="362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09:50:20.761" v="676" actId="20577"/>
          <ac:spMkLst>
            <pc:docMk/>
            <pc:sldMk cId="1046350515" sldId="362"/>
            <ac:spMk id="13" creationId="{D39729FE-9D7A-4EA8-9C96-949A6F323879}"/>
          </ac:spMkLst>
        </pc:spChg>
        <pc:spChg chg="add del">
          <ac:chgData name="Manish Sharma" userId="b799adb9ba789c8f" providerId="LiveId" clId="{7C3D9478-FAB7-47AD-B294-77AB9764AF9A}" dt="2022-01-11T09:58:54.954" v="681" actId="22"/>
          <ac:spMkLst>
            <pc:docMk/>
            <pc:sldMk cId="1046350515" sldId="362"/>
            <ac:spMk id="15" creationId="{C798B727-5FB7-420B-BD52-F522B8977307}"/>
          </ac:spMkLst>
        </pc:spChg>
        <pc:cxnChg chg="add">
          <ac:chgData name="Manish Sharma" userId="b799adb9ba789c8f" providerId="LiveId" clId="{7C3D9478-FAB7-47AD-B294-77AB9764AF9A}" dt="2022-01-11T09:45:08.928" v="630" actId="11529"/>
          <ac:cxnSpMkLst>
            <pc:docMk/>
            <pc:sldMk cId="1046350515" sldId="362"/>
            <ac:cxnSpMk id="7" creationId="{F28EAD56-95E2-4BD7-B3A2-EBB8D5780A64}"/>
          </ac:cxnSpMkLst>
        </pc:cxnChg>
        <pc:cxnChg chg="add mod">
          <ac:chgData name="Manish Sharma" userId="b799adb9ba789c8f" providerId="LiveId" clId="{7C3D9478-FAB7-47AD-B294-77AB9764AF9A}" dt="2022-01-11T09:49:31.902" v="642" actId="14100"/>
          <ac:cxnSpMkLst>
            <pc:docMk/>
            <pc:sldMk cId="1046350515" sldId="362"/>
            <ac:cxnSpMk id="10" creationId="{DCACF084-6159-498C-9137-9B020AEE2F70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63675506" sldId="362"/>
        </pc:sldMkLst>
      </pc:sldChg>
      <pc:sldChg chg="addSp delSp modSp add mod">
        <pc:chgData name="Manish Sharma" userId="b799adb9ba789c8f" providerId="LiveId" clId="{7C3D9478-FAB7-47AD-B294-77AB9764AF9A}" dt="2022-01-11T10:04:06.779" v="800" actId="1076"/>
        <pc:sldMkLst>
          <pc:docMk/>
          <pc:sldMk cId="268869567" sldId="363"/>
        </pc:sldMkLst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4" creationId="{656F82B8-EFBC-44AC-9945-4ACCB89C8FF5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5" creationId="{3063CD17-E61E-4EC6-ADD8-E5983F238469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8" creationId="{C9488A3C-1CAB-40C7-813C-AF8C4DDAA4DC}"/>
          </ac:spMkLst>
        </pc:spChg>
        <pc:spChg chg="del mod">
          <ac:chgData name="Manish Sharma" userId="b799adb9ba789c8f" providerId="LiveId" clId="{7C3D9478-FAB7-47AD-B294-77AB9764AF9A}" dt="2022-01-11T10:00:35.718" v="721" actId="478"/>
          <ac:spMkLst>
            <pc:docMk/>
            <pc:sldMk cId="268869567" sldId="363"/>
            <ac:spMk id="9" creationId="{A8E2CD5B-4293-41FF-B921-74C439F2940C}"/>
          </ac:spMkLst>
        </pc:spChg>
        <pc:spChg chg="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1" creationId="{83B51FE7-EFD1-4ED1-8110-803808532B36}"/>
          </ac:spMkLst>
        </pc:spChg>
        <pc:spChg chg="add mod">
          <ac:chgData name="Manish Sharma" userId="b799adb9ba789c8f" providerId="LiveId" clId="{7C3D9478-FAB7-47AD-B294-77AB9764AF9A}" dt="2022-01-11T10:01:18.720" v="733" actId="164"/>
          <ac:spMkLst>
            <pc:docMk/>
            <pc:sldMk cId="268869567" sldId="363"/>
            <ac:spMk id="12" creationId="{4D131039-6B15-4C02-8B1B-3073BEE4D98E}"/>
          </ac:spMkLst>
        </pc:spChg>
        <pc:spChg chg="del">
          <ac:chgData name="Manish Sharma" userId="b799adb9ba789c8f" providerId="LiveId" clId="{7C3D9478-FAB7-47AD-B294-77AB9764AF9A}" dt="2022-01-11T10:00:25.751" v="719" actId="478"/>
          <ac:spMkLst>
            <pc:docMk/>
            <pc:sldMk cId="268869567" sldId="363"/>
            <ac:spMk id="13" creationId="{D39729FE-9D7A-4EA8-9C96-949A6F323879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5" creationId="{2D47154E-D032-4960-86D7-F0544B5DF321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6" creationId="{A57CD63A-F9E4-4DEB-AD91-103B5675366C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18" creationId="{74FC6A2A-B698-4EB8-9EDE-33F445FADB6B}"/>
          </ac:spMkLst>
        </pc:spChg>
        <pc:spChg chg="mod topLvl">
          <ac:chgData name="Manish Sharma" userId="b799adb9ba789c8f" providerId="LiveId" clId="{7C3D9478-FAB7-47AD-B294-77AB9764AF9A}" dt="2022-01-11T10:02:23.634" v="794" actId="165"/>
          <ac:spMkLst>
            <pc:docMk/>
            <pc:sldMk cId="268869567" sldId="363"/>
            <ac:spMk id="20" creationId="{A8277D04-FCC6-4017-B670-A8E0C1BDA8C6}"/>
          </ac:spMkLst>
        </pc:spChg>
        <pc:spChg chg="del mod topLvl">
          <ac:chgData name="Manish Sharma" userId="b799adb9ba789c8f" providerId="LiveId" clId="{7C3D9478-FAB7-47AD-B294-77AB9764AF9A}" dt="2022-01-11T10:02:26.313" v="795" actId="478"/>
          <ac:spMkLst>
            <pc:docMk/>
            <pc:sldMk cId="268869567" sldId="363"/>
            <ac:spMk id="21" creationId="{5E94518D-291B-466F-9B42-6F893A909DC3}"/>
          </ac:spMkLst>
        </pc:spChg>
        <pc:spChg chg="add mod">
          <ac:chgData name="Manish Sharma" userId="b799adb9ba789c8f" providerId="LiveId" clId="{7C3D9478-FAB7-47AD-B294-77AB9764AF9A}" dt="2022-01-11T10:04:06.779" v="800" actId="1076"/>
          <ac:spMkLst>
            <pc:docMk/>
            <pc:sldMk cId="268869567" sldId="363"/>
            <ac:spMk id="22" creationId="{44BFA2A2-759C-4A02-9F2F-E656C7516596}"/>
          </ac:spMkLst>
        </pc:spChg>
        <pc:spChg chg="add mod">
          <ac:chgData name="Manish Sharma" userId="b799adb9ba789c8f" providerId="LiveId" clId="{7C3D9478-FAB7-47AD-B294-77AB9764AF9A}" dt="2022-01-11T10:02:36.644" v="798" actId="1076"/>
          <ac:spMkLst>
            <pc:docMk/>
            <pc:sldMk cId="268869567" sldId="363"/>
            <ac:spMk id="23" creationId="{4AA91315-8A3E-4F8F-AA32-679FCA5B6370}"/>
          </ac:spMkLst>
        </pc:spChg>
        <pc:grpChg chg="add mod">
          <ac:chgData name="Manish Sharma" userId="b799adb9ba789c8f" providerId="LiveId" clId="{7C3D9478-FAB7-47AD-B294-77AB9764AF9A}" dt="2022-01-11T10:01:22.777" v="734" actId="14100"/>
          <ac:grpSpMkLst>
            <pc:docMk/>
            <pc:sldMk cId="268869567" sldId="363"/>
            <ac:grpSpMk id="3" creationId="{601E8591-4073-4407-8DE0-BAE17A6C601C}"/>
          </ac:grpSpMkLst>
        </pc:grpChg>
        <pc:grpChg chg="add del mod">
          <ac:chgData name="Manish Sharma" userId="b799adb9ba789c8f" providerId="LiveId" clId="{7C3D9478-FAB7-47AD-B294-77AB9764AF9A}" dt="2022-01-11T10:02:23.634" v="794" actId="165"/>
          <ac:grpSpMkLst>
            <pc:docMk/>
            <pc:sldMk cId="268869567" sldId="363"/>
            <ac:grpSpMk id="14" creationId="{E3604D9F-BFF1-4CC7-80B3-AB9D544E815F}"/>
          </ac:grpSpMkLst>
        </pc:grp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7" creationId="{F28EAD56-95E2-4BD7-B3A2-EBB8D5780A64}"/>
          </ac:cxnSpMkLst>
        </pc:cxnChg>
        <pc:cxnChg chg="mod">
          <ac:chgData name="Manish Sharma" userId="b799adb9ba789c8f" providerId="LiveId" clId="{7C3D9478-FAB7-47AD-B294-77AB9764AF9A}" dt="2022-01-11T10:01:18.720" v="733" actId="164"/>
          <ac:cxnSpMkLst>
            <pc:docMk/>
            <pc:sldMk cId="268869567" sldId="363"/>
            <ac:cxnSpMk id="10" creationId="{DCACF084-6159-498C-9137-9B020AEE2F70}"/>
          </ac:cxnSpMkLst>
        </pc:cxnChg>
        <pc:cxnChg chg="mod topLvl">
          <ac:chgData name="Manish Sharma" userId="b799adb9ba789c8f" providerId="LiveId" clId="{7C3D9478-FAB7-47AD-B294-77AB9764AF9A}" dt="2022-01-11T10:02:23.634" v="794" actId="165"/>
          <ac:cxnSpMkLst>
            <pc:docMk/>
            <pc:sldMk cId="268869567" sldId="363"/>
            <ac:cxnSpMk id="17" creationId="{886CDFAF-A4E2-4D90-A79C-8A0AEC012A01}"/>
          </ac:cxnSpMkLst>
        </pc:cxnChg>
        <pc:cxnChg chg="mod topLvl">
          <ac:chgData name="Manish Sharma" userId="b799adb9ba789c8f" providerId="LiveId" clId="{7C3D9478-FAB7-47AD-B294-77AB9764AF9A}" dt="2022-01-11T10:02:39.036" v="799" actId="14100"/>
          <ac:cxnSpMkLst>
            <pc:docMk/>
            <pc:sldMk cId="268869567" sldId="363"/>
            <ac:cxnSpMk id="19" creationId="{2CE08E4F-498A-411B-9B2B-2884C5AF4455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093072980" sldId="36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14836995" sldId="36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771790342" sldId="36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79188059" sldId="36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161147855" sldId="36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009395376" sldId="36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720329227" sldId="36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325663964" sldId="370"/>
        </pc:sldMkLst>
      </pc:sldChg>
      <pc:sldChg chg="add del">
        <pc:chgData name="Manish Sharma" userId="b799adb9ba789c8f" providerId="LiveId" clId="{7C3D9478-FAB7-47AD-B294-77AB9764AF9A}" dt="2022-01-11T11:31:21.080" v="878"/>
        <pc:sldMkLst>
          <pc:docMk/>
          <pc:sldMk cId="1436067905" sldId="371"/>
        </pc:sldMkLst>
      </pc:sldChg>
      <pc:sldChg chg="add del">
        <pc:chgData name="Manish Sharma" userId="b799adb9ba789c8f" providerId="LiveId" clId="{7C3D9478-FAB7-47AD-B294-77AB9764AF9A}" dt="2022-01-12T04:33:13.126" v="938"/>
        <pc:sldMkLst>
          <pc:docMk/>
          <pc:sldMk cId="3178330498" sldId="37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72973184" sldId="37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29211163" sldId="37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19133484" sldId="37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30577389" sldId="37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5986403" sldId="37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14910419" sldId="37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4981596" sldId="38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86550458" sldId="38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4805398" sldId="38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35939516" sldId="38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39693065" sldId="38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31089218" sldId="38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40231496" sldId="38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313300973" sldId="39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204562738" sldId="39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709531" sldId="39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57434659" sldId="39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94169232" sldId="39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0928659" sldId="39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631585617" sldId="39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923253326" sldId="39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59098652" sldId="40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86780815" sldId="40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78318775" sldId="40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09444576" sldId="40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47891241" sldId="40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19350591" sldId="407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2747173488" sldId="40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777021263" sldId="409"/>
        </pc:sldMkLst>
      </pc:sldChg>
      <pc:sldChg chg="add del">
        <pc:chgData name="Manish Sharma" userId="b799adb9ba789c8f" providerId="LiveId" clId="{7C3D9478-FAB7-47AD-B294-77AB9764AF9A}" dt="2022-01-12T05:33:50.216" v="961"/>
        <pc:sldMkLst>
          <pc:docMk/>
          <pc:sldMk cId="956484382" sldId="41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684770681" sldId="41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552225087" sldId="412"/>
        </pc:sldMkLst>
      </pc:sldChg>
      <pc:sldChg chg="add del">
        <pc:chgData name="Manish Sharma" userId="b799adb9ba789c8f" providerId="LiveId" clId="{7C3D9478-FAB7-47AD-B294-77AB9764AF9A}" dt="2022-01-12T09:12:38.141" v="965"/>
        <pc:sldMkLst>
          <pc:docMk/>
          <pc:sldMk cId="1257482258" sldId="413"/>
        </pc:sldMkLst>
      </pc:sldChg>
      <pc:sldChg chg="add">
        <pc:chgData name="Manish Sharma" userId="b799adb9ba789c8f" providerId="LiveId" clId="{7C3D9478-FAB7-47AD-B294-77AB9764AF9A}" dt="2022-01-11T11:09:46.274" v="808"/>
        <pc:sldMkLst>
          <pc:docMk/>
          <pc:sldMk cId="653593098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891528784" sldId="41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942412135" sldId="415"/>
        </pc:sldMkLst>
      </pc:sldChg>
      <pc:sldChg chg="addSp delSp modSp new mod setBg">
        <pc:chgData name="Manish Sharma" userId="b799adb9ba789c8f" providerId="LiveId" clId="{7C3D9478-FAB7-47AD-B294-77AB9764AF9A}" dt="2022-01-11T11:11:11.616" v="846" actId="27614"/>
        <pc:sldMkLst>
          <pc:docMk/>
          <pc:sldMk cId="2092420744" sldId="415"/>
        </pc:sldMkLst>
        <pc:spChg chg="mo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2" creationId="{37BC08F8-3DED-4385-ABA4-060BB706B8EF}"/>
          </ac:spMkLst>
        </pc:spChg>
        <pc:spChg chg="del">
          <ac:chgData name="Manish Sharma" userId="b799adb9ba789c8f" providerId="LiveId" clId="{7C3D9478-FAB7-47AD-B294-77AB9764AF9A}" dt="2022-01-11T11:10:14.729" v="810" actId="478"/>
          <ac:spMkLst>
            <pc:docMk/>
            <pc:sldMk cId="2092420744" sldId="415"/>
            <ac:spMk id="3" creationId="{09815613-8E9E-46B4-B6DC-136711B508C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5" creationId="{E92B4D3B-7532-4325-9F1C-4E569DA4B125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6" creationId="{0B501A4C-A19B-4A93-BD93-CD3C447D18AF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7" creationId="{11701D96-46DB-4210-998B-C42ADFA4A14A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8" creationId="{08510A39-A1F0-4915-B457-82C3C8EF0E51}"/>
          </ac:spMkLst>
        </pc:spChg>
        <pc:spChg chg="mod">
          <ac:chgData name="Manish Sharma" userId="b799adb9ba789c8f" providerId="LiveId" clId="{7C3D9478-FAB7-47AD-B294-77AB9764AF9A}" dt="2022-01-11T11:10:15.498" v="811"/>
          <ac:spMkLst>
            <pc:docMk/>
            <pc:sldMk cId="2092420744" sldId="415"/>
            <ac:spMk id="11" creationId="{E1F83398-AE2C-4816-978C-18B66FBEDBB9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7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0:59.199" v="845" actId="26606"/>
          <ac:spMkLst>
            <pc:docMk/>
            <pc:sldMk cId="2092420744" sldId="415"/>
            <ac:spMk id="19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0:21.020" v="812"/>
          <ac:grpSpMkLst>
            <pc:docMk/>
            <pc:sldMk cId="2092420744" sldId="415"/>
            <ac:grpSpMk id="4" creationId="{CF37D82A-5FCB-437A-97B0-86CE96AD535B}"/>
          </ac:grpSpMkLst>
        </pc:grpChg>
        <pc:picChg chg="add mod">
          <ac:chgData name="Manish Sharma" userId="b799adb9ba789c8f" providerId="LiveId" clId="{7C3D9478-FAB7-47AD-B294-77AB9764AF9A}" dt="2022-01-11T11:11:11.616" v="846" actId="27614"/>
          <ac:picMkLst>
            <pc:docMk/>
            <pc:sldMk cId="2092420744" sldId="415"/>
            <ac:picMk id="12" creationId="{5320F8E6-296A-4D19-B626-A17A26D553C5}"/>
          </ac:picMkLst>
        </pc:pic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9" creationId="{6D25B269-7ED8-4296-84B7-A72E293DBC6A}"/>
          </ac:cxnSpMkLst>
        </pc:cxnChg>
        <pc:cxnChg chg="mod">
          <ac:chgData name="Manish Sharma" userId="b799adb9ba789c8f" providerId="LiveId" clId="{7C3D9478-FAB7-47AD-B294-77AB9764AF9A}" dt="2022-01-11T11:10:15.498" v="811"/>
          <ac:cxnSpMkLst>
            <pc:docMk/>
            <pc:sldMk cId="2092420744" sldId="415"/>
            <ac:cxnSpMk id="10" creationId="{95921697-1858-41B3-9D9B-F0B3A64983E1}"/>
          </ac:cxnSpMkLst>
        </pc:cxnChg>
      </pc:sldChg>
      <pc:sldChg chg="addSp delSp modSp new mod setBg">
        <pc:chgData name="Manish Sharma" userId="b799adb9ba789c8f" providerId="LiveId" clId="{7C3D9478-FAB7-47AD-B294-77AB9764AF9A}" dt="2022-01-11T11:12:17.209" v="876" actId="27614"/>
        <pc:sldMkLst>
          <pc:docMk/>
          <pc:sldMk cId="659409853" sldId="416"/>
        </pc:sldMkLst>
        <pc:spChg chg="mo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" creationId="{315C6612-5A1C-4008-B1A4-8CD1D3F6C976}"/>
          </ac:spMkLst>
        </pc:spChg>
        <pc:spChg chg="del">
          <ac:chgData name="Manish Sharma" userId="b799adb9ba789c8f" providerId="LiveId" clId="{7C3D9478-FAB7-47AD-B294-77AB9764AF9A}" dt="2022-01-11T11:11:17.785" v="850"/>
          <ac:spMkLst>
            <pc:docMk/>
            <pc:sldMk cId="659409853" sldId="416"/>
            <ac:spMk id="3" creationId="{D83C4356-9083-42E9-B9D1-50EFB3363DEC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5" creationId="{873D3D4C-F8E0-492B-BF3E-FA693091D91D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6" creationId="{47335E6F-2CDC-4ECA-98C1-7123BC0127E9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7" creationId="{FDDD4A8A-DF5A-4870-8206-EE2BD9652E71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8" creationId="{A00DF6D7-6C92-4215-B42B-5F059E555438}"/>
          </ac:spMkLst>
        </pc:spChg>
        <pc:spChg chg="mod">
          <ac:chgData name="Manish Sharma" userId="b799adb9ba789c8f" providerId="LiveId" clId="{7C3D9478-FAB7-47AD-B294-77AB9764AF9A}" dt="2022-01-11T11:11:14.251" v="848"/>
          <ac:spMkLst>
            <pc:docMk/>
            <pc:sldMk cId="659409853" sldId="416"/>
            <ac:spMk id="11" creationId="{E6FF1B11-CE26-4E96-B98A-DCE37102686C}"/>
          </ac:spMkLst>
        </pc:spChg>
        <pc:spChg chg="add del mod">
          <ac:chgData name="Manish Sharma" userId="b799adb9ba789c8f" providerId="LiveId" clId="{7C3D9478-FAB7-47AD-B294-77AB9764AF9A}" dt="2022-01-11T11:11:17.569" v="849"/>
          <ac:spMkLst>
            <pc:docMk/>
            <pc:sldMk cId="659409853" sldId="416"/>
            <ac:spMk id="12" creationId="{606C5BEE-28B7-4040-A0CE-938F55261E6C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19" creationId="{665DBBEF-238B-476B-96AB-8AAC3224ECEA}"/>
          </ac:spMkLst>
        </pc:spChg>
        <pc:spChg chg="add">
          <ac:chgData name="Manish Sharma" userId="b799adb9ba789c8f" providerId="LiveId" clId="{7C3D9478-FAB7-47AD-B294-77AB9764AF9A}" dt="2022-01-11T11:11:42.215" v="875" actId="26606"/>
          <ac:spMkLst>
            <pc:docMk/>
            <pc:sldMk cId="659409853" sldId="416"/>
            <ac:spMk id="21" creationId="{3FCFB1DE-0B7E-48CC-BA90-B2AB0889F9D6}"/>
          </ac:spMkLst>
        </pc:spChg>
        <pc:grpChg chg="add del mod">
          <ac:chgData name="Manish Sharma" userId="b799adb9ba789c8f" providerId="LiveId" clId="{7C3D9478-FAB7-47AD-B294-77AB9764AF9A}" dt="2022-01-11T11:11:17.569" v="849"/>
          <ac:grpSpMkLst>
            <pc:docMk/>
            <pc:sldMk cId="659409853" sldId="416"/>
            <ac:grpSpMk id="4" creationId="{F35D6F7F-8D75-4D05-AA76-1256D0BE5E10}"/>
          </ac:grpSpMkLst>
        </pc:grpChg>
        <pc:picChg chg="add mod">
          <ac:chgData name="Manish Sharma" userId="b799adb9ba789c8f" providerId="LiveId" clId="{7C3D9478-FAB7-47AD-B294-77AB9764AF9A}" dt="2022-01-11T11:12:17.209" v="876" actId="27614"/>
          <ac:picMkLst>
            <pc:docMk/>
            <pc:sldMk cId="659409853" sldId="416"/>
            <ac:picMk id="14" creationId="{E17FCEDE-49FB-49EA-A4F9-5A69984A4295}"/>
          </ac:picMkLst>
        </pc:pic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9" creationId="{0E736550-FF05-41CD-A0C7-B69DDBE0A9EB}"/>
          </ac:cxnSpMkLst>
        </pc:cxnChg>
        <pc:cxnChg chg="mod">
          <ac:chgData name="Manish Sharma" userId="b799adb9ba789c8f" providerId="LiveId" clId="{7C3D9478-FAB7-47AD-B294-77AB9764AF9A}" dt="2022-01-11T11:11:14.251" v="848"/>
          <ac:cxnSpMkLst>
            <pc:docMk/>
            <pc:sldMk cId="659409853" sldId="416"/>
            <ac:cxnSpMk id="10" creationId="{9C915F5E-711E-4669-8278-5E424BE9C129}"/>
          </ac:cxnSpMkLst>
        </pc:cxnChg>
        <pc:cxnChg chg="add del mod">
          <ac:chgData name="Manish Sharma" userId="b799adb9ba789c8f" providerId="LiveId" clId="{7C3D9478-FAB7-47AD-B294-77AB9764AF9A}" dt="2022-01-11T11:11:17.569" v="849"/>
          <ac:cxnSpMkLst>
            <pc:docMk/>
            <pc:sldMk cId="659409853" sldId="416"/>
            <ac:cxnSpMk id="13" creationId="{D723C328-8737-4154-8495-5D3625068938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602707574" sldId="41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505285954" sldId="417"/>
        </pc:sldMkLst>
      </pc:sldChg>
      <pc:sldChg chg="add">
        <pc:chgData name="Manish Sharma" userId="b799adb9ba789c8f" providerId="LiveId" clId="{7C3D9478-FAB7-47AD-B294-77AB9764AF9A}" dt="2022-01-11T11:19:02.567" v="877"/>
        <pc:sldMkLst>
          <pc:docMk/>
          <pc:sldMk cId="1911146554" sldId="417"/>
        </pc:sldMkLst>
      </pc:sldChg>
      <pc:sldChg chg="addSp delSp modSp new mod">
        <pc:chgData name="Manish Sharma" userId="b799adb9ba789c8f" providerId="LiveId" clId="{7C3D9478-FAB7-47AD-B294-77AB9764AF9A}" dt="2022-01-12T03:51:22.597" v="905" actId="1076"/>
        <pc:sldMkLst>
          <pc:docMk/>
          <pc:sldMk cId="2152274653" sldId="418"/>
        </pc:sldMkLst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2" creationId="{FEE70ADF-2B31-4BBB-A42F-8321BFC0A2C0}"/>
          </ac:spMkLst>
        </pc:spChg>
        <pc:spChg chg="del">
          <ac:chgData name="Manish Sharma" userId="b799adb9ba789c8f" providerId="LiveId" clId="{7C3D9478-FAB7-47AD-B294-77AB9764AF9A}" dt="2022-01-12T03:50:02.824" v="880" actId="478"/>
          <ac:spMkLst>
            <pc:docMk/>
            <pc:sldMk cId="2152274653" sldId="418"/>
            <ac:spMk id="3" creationId="{DAB28B65-A9CF-47D5-A263-E7CD3555F3EE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4" creationId="{ADA6931F-89CB-4A19-9F1E-B5B73B389AB1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5" creationId="{982B8D0D-96D2-4F5A-8181-54F7AF28828A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7" creationId="{B912ECA1-147F-427B-BF73-0B2A59319642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9" creationId="{EA3CC287-E99A-4BA9-A9AD-5C95DF5D3015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0" creationId="{EB96CBCA-E059-4DA8-B298-5B61F35643A0}"/>
          </ac:spMkLst>
        </pc:spChg>
        <pc:spChg chg="add mod">
          <ac:chgData name="Manish Sharma" userId="b799adb9ba789c8f" providerId="LiveId" clId="{7C3D9478-FAB7-47AD-B294-77AB9764AF9A}" dt="2022-01-12T03:51:22.597" v="905" actId="1076"/>
          <ac:spMkLst>
            <pc:docMk/>
            <pc:sldMk cId="2152274653" sldId="418"/>
            <ac:spMk id="12" creationId="{9C339217-69F7-449B-AE1E-7943999ED65D}"/>
          </ac:spMkLst>
        </pc:sp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6" creationId="{FA74169F-E611-4F1B-B1BD-91977E03E6C3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8" creationId="{97A2C148-6EC6-4B56-B317-657AC916F22C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1" creationId="{DB277395-AE59-4B73-AC0F-EBEBBDE71EAD}"/>
          </ac:cxnSpMkLst>
        </pc:cxnChg>
        <pc:cxnChg chg="add mod">
          <ac:chgData name="Manish Sharma" userId="b799adb9ba789c8f" providerId="LiveId" clId="{7C3D9478-FAB7-47AD-B294-77AB9764AF9A}" dt="2022-01-12T03:51:22.597" v="905" actId="1076"/>
          <ac:cxnSpMkLst>
            <pc:docMk/>
            <pc:sldMk cId="2152274653" sldId="418"/>
            <ac:cxnSpMk id="13" creationId="{558E8B02-63CE-4259-960D-DE2BF5166352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283266374" sldId="41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426255416" sldId="419"/>
        </pc:sldMkLst>
      </pc:sldChg>
      <pc:sldChg chg="addSp delSp modSp new mod">
        <pc:chgData name="Manish Sharma" userId="b799adb9ba789c8f" providerId="LiveId" clId="{7C3D9478-FAB7-47AD-B294-77AB9764AF9A}" dt="2022-01-12T04:03:26.736" v="937" actId="113"/>
        <pc:sldMkLst>
          <pc:docMk/>
          <pc:sldMk cId="1454361118" sldId="419"/>
        </pc:sldMkLst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2" creationId="{8BE6F2BE-AAC6-46BD-8E61-1971C5DE8807}"/>
          </ac:spMkLst>
        </pc:spChg>
        <pc:spChg chg="del">
          <ac:chgData name="Manish Sharma" userId="b799adb9ba789c8f" providerId="LiveId" clId="{7C3D9478-FAB7-47AD-B294-77AB9764AF9A}" dt="2022-01-12T03:51:49.871" v="907" actId="478"/>
          <ac:spMkLst>
            <pc:docMk/>
            <pc:sldMk cId="1454361118" sldId="419"/>
            <ac:spMk id="3" creationId="{F57FDE86-216D-4143-8F33-081DB88EF672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4" creationId="{D1C9F98A-DF79-421D-86C3-49EBFF08A600}"/>
          </ac:spMkLst>
        </pc:spChg>
        <pc:spChg chg="add mod">
          <ac:chgData name="Manish Sharma" userId="b799adb9ba789c8f" providerId="LiveId" clId="{7C3D9478-FAB7-47AD-B294-77AB9764AF9A}" dt="2022-01-12T03:57:23.880" v="921" actId="20577"/>
          <ac:spMkLst>
            <pc:docMk/>
            <pc:sldMk cId="1454361118" sldId="419"/>
            <ac:spMk id="5" creationId="{A9445235-F2EA-406A-B3D8-7360CBD6EDE0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7" creationId="{5AA470B2-206B-482A-B8EA-565A33B9BA8D}"/>
          </ac:spMkLst>
        </pc:spChg>
        <pc:spChg chg="add mod">
          <ac:chgData name="Manish Sharma" userId="b799adb9ba789c8f" providerId="LiveId" clId="{7C3D9478-FAB7-47AD-B294-77AB9764AF9A}" dt="2022-01-12T03:52:54.098" v="910" actId="1076"/>
          <ac:spMkLst>
            <pc:docMk/>
            <pc:sldMk cId="1454361118" sldId="419"/>
            <ac:spMk id="9" creationId="{6CF45766-748F-4062-AA87-BE8D1856EE72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1" creationId="{1FB1CCD6-3533-45A2-A348-9979A3013D3B}"/>
          </ac:spMkLst>
        </pc:spChg>
        <pc:spChg chg="add mod">
          <ac:chgData name="Manish Sharma" userId="b799adb9ba789c8f" providerId="LiveId" clId="{7C3D9478-FAB7-47AD-B294-77AB9764AF9A}" dt="2022-01-12T04:03:26.736" v="937" actId="113"/>
          <ac:spMkLst>
            <pc:docMk/>
            <pc:sldMk cId="1454361118" sldId="419"/>
            <ac:spMk id="12" creationId="{C3880A3C-D591-4C03-9C5E-7F5E730A29CC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4" creationId="{3D722B79-6DB3-448F-9EC6-C955EAA05169}"/>
          </ac:spMkLst>
        </pc:spChg>
        <pc:spChg chg="add mod">
          <ac:chgData name="Manish Sharma" userId="b799adb9ba789c8f" providerId="LiveId" clId="{7C3D9478-FAB7-47AD-B294-77AB9764AF9A}" dt="2022-01-12T04:02:53.385" v="924" actId="1076"/>
          <ac:spMkLst>
            <pc:docMk/>
            <pc:sldMk cId="1454361118" sldId="419"/>
            <ac:spMk id="16" creationId="{69BEA21C-22C6-46A9-A1DF-7972FE9BF39C}"/>
          </ac:spMkLst>
        </pc:sp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6" creationId="{5BACE6C9-2016-45D5-A9C5-512A30F3A98D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8" creationId="{753EBD49-FA5F-4B57-9480-EB4D263C047C}"/>
          </ac:cxnSpMkLst>
        </pc:cxnChg>
        <pc:cxnChg chg="add mod">
          <ac:chgData name="Manish Sharma" userId="b799adb9ba789c8f" providerId="LiveId" clId="{7C3D9478-FAB7-47AD-B294-77AB9764AF9A}" dt="2022-01-12T03:52:54.098" v="910" actId="1076"/>
          <ac:cxnSpMkLst>
            <pc:docMk/>
            <pc:sldMk cId="1454361118" sldId="419"/>
            <ac:cxnSpMk id="10" creationId="{944C1D46-3040-433D-9A7E-47C7F2B2B329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3" creationId="{EF07546D-3972-4F5C-BF8D-B4150CD4DDC0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5" creationId="{75F8329B-5F0F-44B0-B142-D0FF38A94435}"/>
          </ac:cxnSpMkLst>
        </pc:cxnChg>
        <pc:cxnChg chg="add mod">
          <ac:chgData name="Manish Sharma" userId="b799adb9ba789c8f" providerId="LiveId" clId="{7C3D9478-FAB7-47AD-B294-77AB9764AF9A}" dt="2022-01-12T04:02:53.385" v="924" actId="1076"/>
          <ac:cxnSpMkLst>
            <pc:docMk/>
            <pc:sldMk cId="1454361118" sldId="419"/>
            <ac:cxnSpMk id="17" creationId="{51A8AC1F-4D58-4FAB-9C4F-13E79B3175DB}"/>
          </ac:cxnSpMkLst>
        </pc:cxn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148228370" sldId="420"/>
        </pc:sldMkLst>
      </pc:sldChg>
      <pc:sldChg chg="addSp delSp modSp new mod chgLayout">
        <pc:chgData name="Manish Sharma" userId="b799adb9ba789c8f" providerId="LiveId" clId="{7C3D9478-FAB7-47AD-B294-77AB9764AF9A}" dt="2022-01-12T04:34:34.776" v="948" actId="27636"/>
        <pc:sldMkLst>
          <pc:docMk/>
          <pc:sldMk cId="4275185108" sldId="420"/>
        </pc:sldMkLst>
        <pc:spChg chg="mod or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2" creationId="{FAD98BCC-F6B3-4578-9666-A81F3BB7FE59}"/>
          </ac:spMkLst>
        </pc:spChg>
        <pc:spChg chg="mod ord">
          <ac:chgData name="Manish Sharma" userId="b799adb9ba789c8f" providerId="LiveId" clId="{7C3D9478-FAB7-47AD-B294-77AB9764AF9A}" dt="2022-01-12T04:34:34.776" v="948" actId="27636"/>
          <ac:spMkLst>
            <pc:docMk/>
            <pc:sldMk cId="4275185108" sldId="420"/>
            <ac:spMk id="3" creationId="{73A9EBCA-96F5-4475-93F3-CB86826CADC5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4" creationId="{95005F09-D947-4A8E-A759-4F9AE027225A}"/>
          </ac:spMkLst>
        </pc:spChg>
        <pc:spChg chg="add del mod">
          <ac:chgData name="Manish Sharma" userId="b799adb9ba789c8f" providerId="LiveId" clId="{7C3D9478-FAB7-47AD-B294-77AB9764AF9A}" dt="2022-01-12T04:34:29.841" v="946" actId="6264"/>
          <ac:spMkLst>
            <pc:docMk/>
            <pc:sldMk cId="4275185108" sldId="420"/>
            <ac:spMk id="5" creationId="{7EF3A756-043D-43A1-858F-F6899B31872C}"/>
          </ac:spMkLst>
        </pc:spChg>
      </pc:sldChg>
      <pc:sldChg chg="modSp new mod">
        <pc:chgData name="Manish Sharma" userId="b799adb9ba789c8f" providerId="LiveId" clId="{7C3D9478-FAB7-47AD-B294-77AB9764AF9A}" dt="2022-01-12T04:35:12.270" v="956" actId="14"/>
        <pc:sldMkLst>
          <pc:docMk/>
          <pc:sldMk cId="107821572" sldId="421"/>
        </pc:sldMkLst>
        <pc:spChg chg="mod">
          <ac:chgData name="Manish Sharma" userId="b799adb9ba789c8f" providerId="LiveId" clId="{7C3D9478-FAB7-47AD-B294-77AB9764AF9A}" dt="2022-01-12T04:34:59.062" v="952" actId="20577"/>
          <ac:spMkLst>
            <pc:docMk/>
            <pc:sldMk cId="107821572" sldId="421"/>
            <ac:spMk id="2" creationId="{44C20BB1-E8C5-4243-A242-1F343C3C5C9B}"/>
          </ac:spMkLst>
        </pc:spChg>
        <pc:spChg chg="mod">
          <ac:chgData name="Manish Sharma" userId="b799adb9ba789c8f" providerId="LiveId" clId="{7C3D9478-FAB7-47AD-B294-77AB9764AF9A}" dt="2022-01-12T04:35:12.270" v="956" actId="14"/>
          <ac:spMkLst>
            <pc:docMk/>
            <pc:sldMk cId="107821572" sldId="421"/>
            <ac:spMk id="3" creationId="{4AF1CD67-12A5-4C3B-828B-4EEA996E8AD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543228366" sldId="421"/>
        </pc:sldMkLst>
      </pc:sldChg>
      <pc:sldChg chg="modSp new mod">
        <pc:chgData name="Manish Sharma" userId="b799adb9ba789c8f" providerId="LiveId" clId="{7C3D9478-FAB7-47AD-B294-77AB9764AF9A}" dt="2022-01-12T11:28:18.380" v="1041" actId="13926"/>
        <pc:sldMkLst>
          <pc:docMk/>
          <pc:sldMk cId="733118567" sldId="422"/>
        </pc:sldMkLst>
        <pc:spChg chg="mod">
          <ac:chgData name="Manish Sharma" userId="b799adb9ba789c8f" providerId="LiveId" clId="{7C3D9478-FAB7-47AD-B294-77AB9764AF9A}" dt="2022-01-12T10:44:49.842" v="1039" actId="20577"/>
          <ac:spMkLst>
            <pc:docMk/>
            <pc:sldMk cId="733118567" sldId="422"/>
            <ac:spMk id="2" creationId="{91159F01-53A9-46ED-A230-42ECA33CA165}"/>
          </ac:spMkLst>
        </pc:spChg>
        <pc:spChg chg="mod">
          <ac:chgData name="Manish Sharma" userId="b799adb9ba789c8f" providerId="LiveId" clId="{7C3D9478-FAB7-47AD-B294-77AB9764AF9A}" dt="2022-01-12T11:28:18.380" v="1041" actId="13926"/>
          <ac:spMkLst>
            <pc:docMk/>
            <pc:sldMk cId="733118567" sldId="422"/>
            <ac:spMk id="3" creationId="{B05C4B24-F32F-43AD-9496-4D2826809E79}"/>
          </ac:spMkLst>
        </pc:spChg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51827515" sldId="42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4148970189" sldId="423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984132637" sldId="424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388955285" sldId="425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95429352" sldId="426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6740194" sldId="427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077700427" sldId="428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56451408" sldId="429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225956522" sldId="430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2424590513" sldId="431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354120390" sldId="432"/>
        </pc:sldMkLst>
      </pc:sldChg>
      <pc:sldChg chg="del">
        <pc:chgData name="Manish Sharma" userId="b799adb9ba789c8f" providerId="LiveId" clId="{7C3D9478-FAB7-47AD-B294-77AB9764AF9A}" dt="2022-01-10T03:24:33.995" v="12" actId="47"/>
        <pc:sldMkLst>
          <pc:docMk/>
          <pc:sldMk cId="1847470529" sldId="433"/>
        </pc:sldMkLst>
      </pc:sldChg>
    </pc:docChg>
  </pc:docChgLst>
  <pc:docChgLst>
    <pc:chgData name="Manish Sharma" userId="b799adb9ba789c8f" providerId="LiveId" clId="{507872B4-C4F2-4A6E-93B9-C4C895BDBCB2}"/>
    <pc:docChg chg="undo redo custSel addSld delSld modSld sldOrd">
      <pc:chgData name="Manish Sharma" userId="b799adb9ba789c8f" providerId="LiveId" clId="{507872B4-C4F2-4A6E-93B9-C4C895BDBCB2}" dt="2022-04-10T11:35:59.666" v="1115" actId="6549"/>
      <pc:docMkLst>
        <pc:docMk/>
      </pc:docMkLst>
      <pc:sldChg chg="modSp add del mod">
        <pc:chgData name="Manish Sharma" userId="b799adb9ba789c8f" providerId="LiveId" clId="{507872B4-C4F2-4A6E-93B9-C4C895BDBCB2}" dt="2022-04-09T11:24:15.281" v="780" actId="20577"/>
        <pc:sldMkLst>
          <pc:docMk/>
          <pc:sldMk cId="3103000826" sldId="266"/>
        </pc:sldMkLst>
        <pc:spChg chg="mod">
          <ac:chgData name="Manish Sharma" userId="b799adb9ba789c8f" providerId="LiveId" clId="{507872B4-C4F2-4A6E-93B9-C4C895BDBCB2}" dt="2022-04-09T11:23:28.430" v="778" actId="1076"/>
          <ac:spMkLst>
            <pc:docMk/>
            <pc:sldMk cId="3103000826" sldId="266"/>
            <ac:spMk id="7" creationId="{0C57B204-BF35-48BB-B211-D1B7321062D6}"/>
          </ac:spMkLst>
        </pc:spChg>
        <pc:spChg chg="mod">
          <ac:chgData name="Manish Sharma" userId="b799adb9ba789c8f" providerId="LiveId" clId="{507872B4-C4F2-4A6E-93B9-C4C895BDBCB2}" dt="2022-04-09T11:24:15.281" v="780" actId="20577"/>
          <ac:spMkLst>
            <pc:docMk/>
            <pc:sldMk cId="3103000826" sldId="266"/>
            <ac:spMk id="8" creationId="{A4FE4D20-2C8F-467C-945E-771DBBC0F7FA}"/>
          </ac:spMkLst>
        </pc:spChg>
      </pc:sldChg>
      <pc:sldChg chg="add del">
        <pc:chgData name="Manish Sharma" userId="b799adb9ba789c8f" providerId="LiveId" clId="{507872B4-C4F2-4A6E-93B9-C4C895BDBCB2}" dt="2022-04-10T04:17:05.890" v="787"/>
        <pc:sldMkLst>
          <pc:docMk/>
          <pc:sldMk cId="1955633667" sldId="267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2308804351" sldId="268"/>
        </pc:sldMkLst>
      </pc:sldChg>
      <pc:sldChg chg="add del">
        <pc:chgData name="Manish Sharma" userId="b799adb9ba789c8f" providerId="LiveId" clId="{507872B4-C4F2-4A6E-93B9-C4C895BDBCB2}" dt="2022-04-10T05:45:06.180" v="812"/>
        <pc:sldMkLst>
          <pc:docMk/>
          <pc:sldMk cId="541853456" sldId="270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4251761722" sldId="271"/>
        </pc:sldMkLst>
      </pc:sldChg>
      <pc:sldChg chg="add del">
        <pc:chgData name="Manish Sharma" userId="b799adb9ba789c8f" providerId="LiveId" clId="{507872B4-C4F2-4A6E-93B9-C4C895BDBCB2}" dt="2022-04-09T07:51:56.009" v="753"/>
        <pc:sldMkLst>
          <pc:docMk/>
          <pc:sldMk cId="1331658581" sldId="27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2937149028" sldId="282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640020107" sldId="283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3936744458" sldId="284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547040454" sldId="285"/>
        </pc:sldMkLst>
      </pc:sldChg>
      <pc:sldChg chg="add del">
        <pc:chgData name="Manish Sharma" userId="b799adb9ba789c8f" providerId="LiveId" clId="{507872B4-C4F2-4A6E-93B9-C4C895BDBCB2}" dt="2022-04-10T05:11:54.278" v="808"/>
        <pc:sldMkLst>
          <pc:docMk/>
          <pc:sldMk cId="1689115699" sldId="286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1060908639" sldId="287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3753465024" sldId="288"/>
        </pc:sldMkLst>
      </pc:sldChg>
      <pc:sldChg chg="add del">
        <pc:chgData name="Manish Sharma" userId="b799adb9ba789c8f" providerId="LiveId" clId="{507872B4-C4F2-4A6E-93B9-C4C895BDBCB2}" dt="2022-04-09T09:40:53.702" v="773"/>
        <pc:sldMkLst>
          <pc:docMk/>
          <pc:sldMk cId="2567783499" sldId="289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1149044477" sldId="290"/>
        </pc:sldMkLst>
      </pc:sldChg>
      <pc:sldChg chg="add del">
        <pc:chgData name="Manish Sharma" userId="b799adb9ba789c8f" providerId="LiveId" clId="{507872B4-C4F2-4A6E-93B9-C4C895BDBCB2}" dt="2022-04-10T06:28:38.751" v="813"/>
        <pc:sldMkLst>
          <pc:docMk/>
          <pc:sldMk cId="3328030247" sldId="291"/>
        </pc:sldMkLst>
      </pc:sldChg>
      <pc:sldChg chg="addSp delSp">
        <pc:chgData name="Manish Sharma" userId="b799adb9ba789c8f" providerId="LiveId" clId="{507872B4-C4F2-4A6E-93B9-C4C895BDBCB2}" dt="2022-04-09T05:11:41.566" v="121"/>
        <pc:sldMkLst>
          <pc:docMk/>
          <pc:sldMk cId="631516676" sldId="301"/>
        </pc:sldMkLst>
        <pc:picChg chg="add del">
          <ac:chgData name="Manish Sharma" userId="b799adb9ba789c8f" providerId="LiveId" clId="{507872B4-C4F2-4A6E-93B9-C4C895BDBCB2}" dt="2022-04-09T05:11:41.566" v="121"/>
          <ac:picMkLst>
            <pc:docMk/>
            <pc:sldMk cId="631516676" sldId="301"/>
            <ac:picMk id="3" creationId="{46F10369-CF94-491C-B2A7-4593E17F65B2}"/>
          </ac:picMkLst>
        </pc:picChg>
      </pc:sldChg>
      <pc:sldChg chg="modSp add mod">
        <pc:chgData name="Manish Sharma" userId="b799adb9ba789c8f" providerId="LiveId" clId="{507872B4-C4F2-4A6E-93B9-C4C895BDBCB2}" dt="2022-04-09T05:21:06.450" v="312" actId="20577"/>
        <pc:sldMkLst>
          <pc:docMk/>
          <pc:sldMk cId="4155113153" sldId="307"/>
        </pc:sldMkLst>
        <pc:spChg chg="mod">
          <ac:chgData name="Manish Sharma" userId="b799adb9ba789c8f" providerId="LiveId" clId="{507872B4-C4F2-4A6E-93B9-C4C895BDBCB2}" dt="2022-04-09T05:21:06.450" v="312" actId="20577"/>
          <ac:spMkLst>
            <pc:docMk/>
            <pc:sldMk cId="4155113153" sldId="307"/>
            <ac:spMk id="35" creationId="{FEB1180C-CD3A-4AFA-B4DD-2B9198E1374E}"/>
          </ac:spMkLst>
        </pc:spChg>
      </pc:sldChg>
      <pc:sldChg chg="add del">
        <pc:chgData name="Manish Sharma" userId="b799adb9ba789c8f" providerId="LiveId" clId="{507872B4-C4F2-4A6E-93B9-C4C895BDBCB2}" dt="2022-04-09T05:22:11.580" v="313"/>
        <pc:sldMkLst>
          <pc:docMk/>
          <pc:sldMk cId="3401202457" sldId="315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672012168" sldId="322"/>
        </pc:sldMkLst>
      </pc:sldChg>
      <pc:sldChg chg="add del">
        <pc:chgData name="Manish Sharma" userId="b799adb9ba789c8f" providerId="LiveId" clId="{507872B4-C4F2-4A6E-93B9-C4C895BDBCB2}" dt="2022-04-10T07:12:50.289" v="814"/>
        <pc:sldMkLst>
          <pc:docMk/>
          <pc:sldMk cId="1558062592" sldId="323"/>
        </pc:sldMkLst>
      </pc:sldChg>
      <pc:sldChg chg="add">
        <pc:chgData name="Manish Sharma" userId="b799adb9ba789c8f" providerId="LiveId" clId="{507872B4-C4F2-4A6E-93B9-C4C895BDBCB2}" dt="2022-04-10T11:35:31.956" v="1113"/>
        <pc:sldMkLst>
          <pc:docMk/>
          <pc:sldMk cId="3573060485" sldId="328"/>
        </pc:sldMkLst>
      </pc:sldChg>
      <pc:sldChg chg="add del">
        <pc:chgData name="Manish Sharma" userId="b799adb9ba789c8f" providerId="LiveId" clId="{507872B4-C4F2-4A6E-93B9-C4C895BDBCB2}" dt="2022-04-09T04:51:12.399" v="86"/>
        <pc:sldMkLst>
          <pc:docMk/>
          <pc:sldMk cId="3819615658" sldId="330"/>
        </pc:sldMkLst>
      </pc:sldChg>
      <pc:sldChg chg="add del">
        <pc:chgData name="Manish Sharma" userId="b799adb9ba789c8f" providerId="LiveId" clId="{507872B4-C4F2-4A6E-93B9-C4C895BDBCB2}" dt="2022-04-09T07:39:17.030" v="499"/>
        <pc:sldMkLst>
          <pc:docMk/>
          <pc:sldMk cId="1872235650" sldId="331"/>
        </pc:sldMkLst>
      </pc:sldChg>
      <pc:sldChg chg="add del">
        <pc:chgData name="Manish Sharma" userId="b799adb9ba789c8f" providerId="LiveId" clId="{507872B4-C4F2-4A6E-93B9-C4C895BDBCB2}" dt="2022-04-09T09:54:02.287" v="774"/>
        <pc:sldMkLst>
          <pc:docMk/>
          <pc:sldMk cId="2699455721" sldId="332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799825723" sldId="335"/>
        </pc:sldMkLst>
      </pc:sldChg>
      <pc:sldChg chg="addSp delSp modSp new mod">
        <pc:chgData name="Manish Sharma" userId="b799adb9ba789c8f" providerId="LiveId" clId="{507872B4-C4F2-4A6E-93B9-C4C895BDBCB2}" dt="2022-04-09T04:14:34.003" v="10"/>
        <pc:sldMkLst>
          <pc:docMk/>
          <pc:sldMk cId="1358718415" sldId="335"/>
        </pc:sldMkLst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2" creationId="{39699644-D4C2-4A5C-9C47-64A713142985}"/>
          </ac:spMkLst>
        </pc:spChg>
        <pc:spChg chg="del">
          <ac:chgData name="Manish Sharma" userId="b799adb9ba789c8f" providerId="LiveId" clId="{507872B4-C4F2-4A6E-93B9-C4C895BDBCB2}" dt="2022-04-09T04:12:54.718" v="2" actId="478"/>
          <ac:spMkLst>
            <pc:docMk/>
            <pc:sldMk cId="1358718415" sldId="335"/>
            <ac:spMk id="3" creationId="{EAEC757C-02F7-4116-8F64-9E7F38718F51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6" creationId="{E7385478-4BB9-404B-9E37-71C4EC54836D}"/>
          </ac:spMkLst>
        </pc:spChg>
        <pc:spChg chg="add mod">
          <ac:chgData name="Manish Sharma" userId="b799adb9ba789c8f" providerId="LiveId" clId="{507872B4-C4F2-4A6E-93B9-C4C895BDBCB2}" dt="2022-04-09T04:13:08.273" v="3"/>
          <ac:spMkLst>
            <pc:docMk/>
            <pc:sldMk cId="1358718415" sldId="335"/>
            <ac:spMk id="7" creationId="{57C83A57-5AFF-4557-8348-6B12DE73DD9A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9" creationId="{86964305-2693-49FF-8D85-FFFF1B392AC5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0" creationId="{CF3AF2AC-3862-4D58-9B55-EA63E310B9AE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2" creationId="{D309BAA9-C39B-44FA-8A3E-40ED0B3930DB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3" creationId="{E01DF8A0-9F06-4399-8CAB-90DB523FAF67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5" creationId="{94AFE4D7-0051-48ED-BD8C-A7C1B955086F}"/>
          </ac:spMkLst>
        </pc:spChg>
        <pc:spChg chg="mod">
          <ac:chgData name="Manish Sharma" userId="b799adb9ba789c8f" providerId="LiveId" clId="{507872B4-C4F2-4A6E-93B9-C4C895BDBCB2}" dt="2022-04-09T04:13:16.417" v="4"/>
          <ac:spMkLst>
            <pc:docMk/>
            <pc:sldMk cId="1358718415" sldId="335"/>
            <ac:spMk id="16" creationId="{89C59F7D-4C75-48F7-8325-9D50D39F9E68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8" creationId="{C2B98ED6-9AD3-4465-869F-C477EAD88DFA}"/>
          </ac:spMkLst>
        </pc:spChg>
        <pc:spChg chg="add mod">
          <ac:chgData name="Manish Sharma" userId="b799adb9ba789c8f" providerId="LiveId" clId="{507872B4-C4F2-4A6E-93B9-C4C895BDBCB2}" dt="2022-04-09T04:13:23.082" v="5"/>
          <ac:spMkLst>
            <pc:docMk/>
            <pc:sldMk cId="1358718415" sldId="335"/>
            <ac:spMk id="19" creationId="{4111A8C3-E0A5-44C2-AE78-44DB88B3E873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0" creationId="{0EE62B68-88D2-4CEE-B2D1-756B1F59ED05}"/>
          </ac:spMkLst>
        </pc:spChg>
        <pc:spChg chg="add mod">
          <ac:chgData name="Manish Sharma" userId="b799adb9ba789c8f" providerId="LiveId" clId="{507872B4-C4F2-4A6E-93B9-C4C895BDBCB2}" dt="2022-04-09T04:13:50.262" v="6"/>
          <ac:spMkLst>
            <pc:docMk/>
            <pc:sldMk cId="1358718415" sldId="335"/>
            <ac:spMk id="23" creationId="{64C5BCD3-26C8-4CC8-B283-263443CC0B73}"/>
          </ac:spMkLst>
        </pc:spChg>
        <pc:spChg chg="add mod">
          <ac:chgData name="Manish Sharma" userId="b799adb9ba789c8f" providerId="LiveId" clId="{507872B4-C4F2-4A6E-93B9-C4C895BDBCB2}" dt="2022-04-09T04:13:57.509" v="7"/>
          <ac:spMkLst>
            <pc:docMk/>
            <pc:sldMk cId="1358718415" sldId="335"/>
            <ac:spMk id="24" creationId="{E2BFC652-BF26-48B9-B41F-FCB982AD1E16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5" creationId="{0DC535B4-42D2-4CC2-9CBD-41FFAE840F10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6" creationId="{3D8717FB-484C-4E7F-8806-4BE330E64459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7" creationId="{5484AAEE-AE38-4710-8B7E-E0582B571F17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8" creationId="{8DD0CE5F-0F50-43BF-9FD9-1CCE19766464}"/>
          </ac:spMkLst>
        </pc:spChg>
        <pc:spChg chg="add mod">
          <ac:chgData name="Manish Sharma" userId="b799adb9ba789c8f" providerId="LiveId" clId="{507872B4-C4F2-4A6E-93B9-C4C895BDBCB2}" dt="2022-04-09T04:14:09.954" v="8"/>
          <ac:spMkLst>
            <pc:docMk/>
            <pc:sldMk cId="1358718415" sldId="335"/>
            <ac:spMk id="29" creationId="{578D2485-6324-494D-B6C0-2F1EC9BE4E4B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2" creationId="{9BA0345D-26A8-4D29-8F13-1DB4E7F96FAA}"/>
          </ac:spMkLst>
        </pc:spChg>
        <pc:spChg chg="add mod">
          <ac:chgData name="Manish Sharma" userId="b799adb9ba789c8f" providerId="LiveId" clId="{507872B4-C4F2-4A6E-93B9-C4C895BDBCB2}" dt="2022-04-09T04:14:21.485" v="9"/>
          <ac:spMkLst>
            <pc:docMk/>
            <pc:sldMk cId="1358718415" sldId="335"/>
            <ac:spMk id="33" creationId="{D5189D22-283C-4AC5-B9E8-8E57830C9B63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5" creationId="{CC409A04-DCAE-42B3-A8CE-B9602EBCD0A6}"/>
          </ac:spMkLst>
        </pc:spChg>
        <pc:spChg chg="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6" creationId="{8F9CBC63-B991-4B0A-BDE1-9903DAB9B0A2}"/>
          </ac:spMkLst>
        </pc:spChg>
        <pc:spChg chg="add mod">
          <ac:chgData name="Manish Sharma" userId="b799adb9ba789c8f" providerId="LiveId" clId="{507872B4-C4F2-4A6E-93B9-C4C895BDBCB2}" dt="2022-04-09T04:14:34.003" v="10"/>
          <ac:spMkLst>
            <pc:docMk/>
            <pc:sldMk cId="1358718415" sldId="335"/>
            <ac:spMk id="37" creationId="{A9C687EB-6FCC-4C4E-A982-EE8C71C179B4}"/>
          </ac:spMkLst>
        </pc:s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8" creationId="{2D35F1EF-F081-4100-BC7F-5445C8522D92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1" creationId="{93B2A04E-908E-4A6C-909F-13445199C91C}"/>
          </ac:grpSpMkLst>
        </pc:grpChg>
        <pc:grpChg chg="add mod">
          <ac:chgData name="Manish Sharma" userId="b799adb9ba789c8f" providerId="LiveId" clId="{507872B4-C4F2-4A6E-93B9-C4C895BDBCB2}" dt="2022-04-09T04:13:16.417" v="4"/>
          <ac:grpSpMkLst>
            <pc:docMk/>
            <pc:sldMk cId="1358718415" sldId="335"/>
            <ac:grpSpMk id="14" creationId="{F8AF122C-E3FB-49EB-90E3-8C52F29B6AD7}"/>
          </ac:grpSpMkLst>
        </pc:grpChg>
        <pc:grpChg chg="add mod">
          <ac:chgData name="Manish Sharma" userId="b799adb9ba789c8f" providerId="LiveId" clId="{507872B4-C4F2-4A6E-93B9-C4C895BDBCB2}" dt="2022-04-09T04:14:34.003" v="10"/>
          <ac:grpSpMkLst>
            <pc:docMk/>
            <pc:sldMk cId="1358718415" sldId="335"/>
            <ac:grpSpMk id="34" creationId="{BCFD7950-1970-4CB6-855B-13A0ED148AD5}"/>
          </ac:grpSpMkLst>
        </pc:grp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4" creationId="{8E069590-AD87-4538-8A46-434309D0533D}"/>
          </ac:cxnSpMkLst>
        </pc:cxnChg>
        <pc:cxnChg chg="add mod">
          <ac:chgData name="Manish Sharma" userId="b799adb9ba789c8f" providerId="LiveId" clId="{507872B4-C4F2-4A6E-93B9-C4C895BDBCB2}" dt="2022-04-09T04:13:08.273" v="3"/>
          <ac:cxnSpMkLst>
            <pc:docMk/>
            <pc:sldMk cId="1358718415" sldId="335"/>
            <ac:cxnSpMk id="5" creationId="{E26EE087-1A91-46C4-871B-E74EDFE15C05}"/>
          </ac:cxnSpMkLst>
        </pc:cxnChg>
        <pc:cxnChg chg="add mod">
          <ac:chgData name="Manish Sharma" userId="b799adb9ba789c8f" providerId="LiveId" clId="{507872B4-C4F2-4A6E-93B9-C4C895BDBCB2}" dt="2022-04-09T04:13:23.082" v="5"/>
          <ac:cxnSpMkLst>
            <pc:docMk/>
            <pc:sldMk cId="1358718415" sldId="335"/>
            <ac:cxnSpMk id="17" creationId="{B9BCE646-29AC-445E-81AA-F12C21C46B5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1" creationId="{E4A7E6A1-CEA7-410E-AAAD-023609F231A8}"/>
          </ac:cxnSpMkLst>
        </pc:cxnChg>
        <pc:cxnChg chg="add mod">
          <ac:chgData name="Manish Sharma" userId="b799adb9ba789c8f" providerId="LiveId" clId="{507872B4-C4F2-4A6E-93B9-C4C895BDBCB2}" dt="2022-04-09T04:13:50.262" v="6"/>
          <ac:cxnSpMkLst>
            <pc:docMk/>
            <pc:sldMk cId="1358718415" sldId="335"/>
            <ac:cxnSpMk id="22" creationId="{802DD8FE-7FAF-438D-986E-3D711E80D86A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0" creationId="{FF6AB628-EEF1-4ACA-B817-0C29B0E33216}"/>
          </ac:cxnSpMkLst>
        </pc:cxnChg>
        <pc:cxnChg chg="add mod">
          <ac:chgData name="Manish Sharma" userId="b799adb9ba789c8f" providerId="LiveId" clId="{507872B4-C4F2-4A6E-93B9-C4C895BDBCB2}" dt="2022-04-09T04:14:21.485" v="9"/>
          <ac:cxnSpMkLst>
            <pc:docMk/>
            <pc:sldMk cId="1358718415" sldId="335"/>
            <ac:cxnSpMk id="31" creationId="{0AE953B0-7211-4D4F-AFA9-A2E473A52020}"/>
          </ac:cxnSpMkLst>
        </pc:cxnChg>
      </pc:sldChg>
      <pc:sldChg chg="addSp delSp modSp new mod">
        <pc:chgData name="Manish Sharma" userId="b799adb9ba789c8f" providerId="LiveId" clId="{507872B4-C4F2-4A6E-93B9-C4C895BDBCB2}" dt="2022-04-09T04:17:07.642" v="77"/>
        <pc:sldMkLst>
          <pc:docMk/>
          <pc:sldMk cId="560902878" sldId="336"/>
        </pc:sldMkLst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2" creationId="{2CC9A396-E324-40A3-8E09-9190F7CFA274}"/>
          </ac:spMkLst>
        </pc:spChg>
        <pc:spChg chg="del">
          <ac:chgData name="Manish Sharma" userId="b799adb9ba789c8f" providerId="LiveId" clId="{507872B4-C4F2-4A6E-93B9-C4C895BDBCB2}" dt="2022-04-09T04:15:01.048" v="12" actId="478"/>
          <ac:spMkLst>
            <pc:docMk/>
            <pc:sldMk cId="560902878" sldId="336"/>
            <ac:spMk id="3" creationId="{823D18B1-D831-44EF-BDDD-4B9479DE48EE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4" creationId="{3A7E5A83-F6E9-4590-B32B-DDBAAEBE221C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6" creationId="{A900921A-095C-4D69-ABE7-F0F43B5EBE3E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7" creationId="{8DCD34E3-E818-430D-9084-255F8AA6FE98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9" creationId="{8CB52FA0-A4AE-4D62-88DE-36A39F534B42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0" creationId="{4426B639-623B-453C-A65D-20096054636A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2" creationId="{DCDBA70C-A7B6-4014-9E8A-F9C9874715A6}"/>
          </ac:spMkLst>
        </pc:spChg>
        <pc:spChg chg="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3" creationId="{E93DB483-3356-417E-919A-9DCF79950E49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5" creationId="{D89F772D-8FC2-49E5-B772-297E0F8408F0}"/>
          </ac:spMkLst>
        </pc:spChg>
        <pc:spChg chg="add mod">
          <ac:chgData name="Manish Sharma" userId="b799adb9ba789c8f" providerId="LiveId" clId="{507872B4-C4F2-4A6E-93B9-C4C895BDBCB2}" dt="2022-04-09T04:15:11.125" v="13"/>
          <ac:spMkLst>
            <pc:docMk/>
            <pc:sldMk cId="560902878" sldId="336"/>
            <ac:spMk id="16" creationId="{BB622BA3-E904-4CAB-B55B-65261B3684DB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7" creationId="{DE7824D4-3332-4352-9DD8-B05A77EC29B0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19" creationId="{FE928AAD-4EF5-430C-AC21-55955346EF76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0" creationId="{1A5DB0F9-2C9F-4B43-871B-250DDD96DA0C}"/>
          </ac:spMkLst>
        </pc:spChg>
        <pc:spChg chg="add mod">
          <ac:chgData name="Manish Sharma" userId="b799adb9ba789c8f" providerId="LiveId" clId="{507872B4-C4F2-4A6E-93B9-C4C895BDBCB2}" dt="2022-04-09T04:15:23.678" v="14"/>
          <ac:spMkLst>
            <pc:docMk/>
            <pc:sldMk cId="560902878" sldId="336"/>
            <ac:spMk id="21" creationId="{B0CB4B70-94F4-446D-A1D8-A19F770AC344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3" creationId="{D9E46ABB-8186-4198-8A9E-07AC42B5F1C3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4" creationId="{B56D8142-0CB8-4139-9998-08C07FAE00D0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5" creationId="{1683E1A4-F7C0-43A0-9154-9A6FF35A485C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6" creationId="{7A0B5F68-CD1D-44F6-ABB2-9DC481F3A8ED}"/>
          </ac:spMkLst>
        </pc:spChg>
        <pc:spChg chg="add mod">
          <ac:chgData name="Manish Sharma" userId="b799adb9ba789c8f" providerId="LiveId" clId="{507872B4-C4F2-4A6E-93B9-C4C895BDBCB2}" dt="2022-04-09T04:15:32.998" v="15"/>
          <ac:spMkLst>
            <pc:docMk/>
            <pc:sldMk cId="560902878" sldId="336"/>
            <ac:spMk id="27" creationId="{EBEF49AB-D098-421E-8F66-691EEADBCA78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8" creationId="{E20C5DEA-9588-4F5D-8D90-F4569C0BE550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29" creationId="{2E110B2B-EBA8-46C2-A0D7-83095198591D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3" creationId="{CF4EC138-2DDD-495D-BA88-BF36AF5A4BCA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4" creationId="{2AA55477-E765-49A5-B385-BC8BAC60E89C}"/>
          </ac:spMkLst>
        </pc:spChg>
        <pc:spChg chg="add mod">
          <ac:chgData name="Manish Sharma" userId="b799adb9ba789c8f" providerId="LiveId" clId="{507872B4-C4F2-4A6E-93B9-C4C895BDBCB2}" dt="2022-04-09T04:15:52.981" v="16"/>
          <ac:spMkLst>
            <pc:docMk/>
            <pc:sldMk cId="560902878" sldId="336"/>
            <ac:spMk id="36" creationId="{CFC8294F-7E6D-4B1B-9703-21D7A97E3303}"/>
          </ac:spMkLst>
        </pc:spChg>
        <pc:spChg chg="add mod">
          <ac:chgData name="Manish Sharma" userId="b799adb9ba789c8f" providerId="LiveId" clId="{507872B4-C4F2-4A6E-93B9-C4C895BDBCB2}" dt="2022-04-09T04:16:02.371" v="17"/>
          <ac:spMkLst>
            <pc:docMk/>
            <pc:sldMk cId="560902878" sldId="336"/>
            <ac:spMk id="37" creationId="{DBFEB744-A7CB-402F-9FD0-23A3B9E49CEB}"/>
          </ac:spMkLst>
        </pc:spChg>
        <pc:spChg chg="add mod">
          <ac:chgData name="Manish Sharma" userId="b799adb9ba789c8f" providerId="LiveId" clId="{507872B4-C4F2-4A6E-93B9-C4C895BDBCB2}" dt="2022-04-09T04:16:42.885" v="75" actId="1076"/>
          <ac:spMkLst>
            <pc:docMk/>
            <pc:sldMk cId="560902878" sldId="336"/>
            <ac:spMk id="38" creationId="{0276FDF9-A4C1-4AD7-B974-89693EAA0B87}"/>
          </ac:spMkLst>
        </pc:spChg>
        <pc:spChg chg="add mod">
          <ac:chgData name="Manish Sharma" userId="b799adb9ba789c8f" providerId="LiveId" clId="{507872B4-C4F2-4A6E-93B9-C4C895BDBCB2}" dt="2022-04-09T04:16:54.039" v="76"/>
          <ac:spMkLst>
            <pc:docMk/>
            <pc:sldMk cId="560902878" sldId="336"/>
            <ac:spMk id="39" creationId="{D23D809E-B179-4298-9841-8DD9AA620C64}"/>
          </ac:spMkLst>
        </pc:spChg>
        <pc:spChg chg="add mod">
          <ac:chgData name="Manish Sharma" userId="b799adb9ba789c8f" providerId="LiveId" clId="{507872B4-C4F2-4A6E-93B9-C4C895BDBCB2}" dt="2022-04-09T04:17:07.642" v="77"/>
          <ac:spMkLst>
            <pc:docMk/>
            <pc:sldMk cId="560902878" sldId="336"/>
            <ac:spMk id="40" creationId="{3750F66A-48C8-4D22-AEC0-BB9AF8F19E4D}"/>
          </ac:spMkLst>
        </pc:s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5" creationId="{B7E7B08A-3995-448D-B087-0555D05904F2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8" creationId="{4934AA80-3CE8-4322-A767-EF7ED45B2DE0}"/>
          </ac:grpSpMkLst>
        </pc:grpChg>
        <pc:grpChg chg="add mod">
          <ac:chgData name="Manish Sharma" userId="b799adb9ba789c8f" providerId="LiveId" clId="{507872B4-C4F2-4A6E-93B9-C4C895BDBCB2}" dt="2022-04-09T04:15:11.125" v="13"/>
          <ac:grpSpMkLst>
            <pc:docMk/>
            <pc:sldMk cId="560902878" sldId="336"/>
            <ac:grpSpMk id="11" creationId="{C2FFEDF2-74AC-4366-B2B5-17B27052F38B}"/>
          </ac:grpSpMkLst>
        </pc:grpChg>
        <pc:cxnChg chg="add mod">
          <ac:chgData name="Manish Sharma" userId="b799adb9ba789c8f" providerId="LiveId" clId="{507872B4-C4F2-4A6E-93B9-C4C895BDBCB2}" dt="2022-04-09T04:15:11.125" v="13"/>
          <ac:cxnSpMkLst>
            <pc:docMk/>
            <pc:sldMk cId="560902878" sldId="336"/>
            <ac:cxnSpMk id="14" creationId="{48DBE89C-ECF7-4E7A-AC63-5B31E3D4EA9E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18" creationId="{40450390-ACB7-4E2D-B002-232D49E19083}"/>
          </ac:cxnSpMkLst>
        </pc:cxnChg>
        <pc:cxnChg chg="add mod">
          <ac:chgData name="Manish Sharma" userId="b799adb9ba789c8f" providerId="LiveId" clId="{507872B4-C4F2-4A6E-93B9-C4C895BDBCB2}" dt="2022-04-09T04:15:23.678" v="14"/>
          <ac:cxnSpMkLst>
            <pc:docMk/>
            <pc:sldMk cId="560902878" sldId="336"/>
            <ac:cxnSpMk id="22" creationId="{E5FF05A5-F07F-4A1A-B44B-572150C969FE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0" creationId="{C5F9CDA8-2A1C-4599-839C-766190E7C91B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1" creationId="{96FD57E3-2CF6-49E2-9200-D24CF666DDB6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2" creationId="{E56FABB8-2D67-401B-BD07-CBF5023DC397}"/>
          </ac:cxnSpMkLst>
        </pc:cxnChg>
        <pc:cxnChg chg="add mod">
          <ac:chgData name="Manish Sharma" userId="b799adb9ba789c8f" providerId="LiveId" clId="{507872B4-C4F2-4A6E-93B9-C4C895BDBCB2}" dt="2022-04-09T04:15:52.981" v="16"/>
          <ac:cxnSpMkLst>
            <pc:docMk/>
            <pc:sldMk cId="560902878" sldId="336"/>
            <ac:cxnSpMk id="35" creationId="{0F1076B4-CDE7-4850-ADDF-B5B8906F640A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005291578" sldId="336"/>
        </pc:sldMkLst>
      </pc:sldChg>
      <pc:sldChg chg="add del">
        <pc:chgData name="Manish Sharma" userId="b799adb9ba789c8f" providerId="LiveId" clId="{507872B4-C4F2-4A6E-93B9-C4C895BDBCB2}" dt="2022-04-09T04:19:21.786" v="78"/>
        <pc:sldMkLst>
          <pc:docMk/>
          <pc:sldMk cId="490180290" sldId="338"/>
        </pc:sldMkLst>
      </pc:sldChg>
      <pc:sldChg chg="modSp new mod">
        <pc:chgData name="Manish Sharma" userId="b799adb9ba789c8f" providerId="LiveId" clId="{507872B4-C4F2-4A6E-93B9-C4C895BDBCB2}" dt="2022-04-09T04:21:32.481" v="85" actId="20577"/>
        <pc:sldMkLst>
          <pc:docMk/>
          <pc:sldMk cId="654887882" sldId="339"/>
        </pc:sldMkLst>
        <pc:spChg chg="mod">
          <ac:chgData name="Manish Sharma" userId="b799adb9ba789c8f" providerId="LiveId" clId="{507872B4-C4F2-4A6E-93B9-C4C895BDBCB2}" dt="2022-04-09T04:21:14.587" v="80"/>
          <ac:spMkLst>
            <pc:docMk/>
            <pc:sldMk cId="654887882" sldId="339"/>
            <ac:spMk id="2" creationId="{4E0481D7-32D0-4247-AAF1-7215590E2C49}"/>
          </ac:spMkLst>
        </pc:spChg>
        <pc:spChg chg="mod">
          <ac:chgData name="Manish Sharma" userId="b799adb9ba789c8f" providerId="LiveId" clId="{507872B4-C4F2-4A6E-93B9-C4C895BDBCB2}" dt="2022-04-09T04:21:32.481" v="85" actId="20577"/>
          <ac:spMkLst>
            <pc:docMk/>
            <pc:sldMk cId="654887882" sldId="339"/>
            <ac:spMk id="3" creationId="{A5002904-53FA-45C2-A6CD-F6B4B5CF717A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461708154" sldId="33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530012503" sldId="340"/>
        </pc:sldMkLst>
      </pc:sldChg>
      <pc:sldChg chg="addSp delSp modSp new mod">
        <pc:chgData name="Manish Sharma" userId="b799adb9ba789c8f" providerId="LiveId" clId="{507872B4-C4F2-4A6E-93B9-C4C895BDBCB2}" dt="2022-04-09T05:02:04.851" v="103" actId="20577"/>
        <pc:sldMkLst>
          <pc:docMk/>
          <pc:sldMk cId="627418106" sldId="340"/>
        </pc:sldMkLst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2" creationId="{A4093560-6CA0-4E66-B7D0-08A8A9234B6D}"/>
          </ac:spMkLst>
        </pc:spChg>
        <pc:spChg chg="del">
          <ac:chgData name="Manish Sharma" userId="b799adb9ba789c8f" providerId="LiveId" clId="{507872B4-C4F2-4A6E-93B9-C4C895BDBCB2}" dt="2022-04-09T05:00:46.354" v="88" actId="478"/>
          <ac:spMkLst>
            <pc:docMk/>
            <pc:sldMk cId="627418106" sldId="340"/>
            <ac:spMk id="3" creationId="{CA24BA5D-1AA9-4AC8-8118-894FF4E4A4CA}"/>
          </ac:spMkLst>
        </pc:spChg>
        <pc:spChg chg="add mod">
          <ac:chgData name="Manish Sharma" userId="b799adb9ba789c8f" providerId="LiveId" clId="{507872B4-C4F2-4A6E-93B9-C4C895BDBCB2}" dt="2022-04-09T05:00:53.838" v="89"/>
          <ac:spMkLst>
            <pc:docMk/>
            <pc:sldMk cId="627418106" sldId="340"/>
            <ac:spMk id="4" creationId="{929F9185-8393-44E3-A96E-FBB54AFDB519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5" creationId="{930102E5-E675-4C13-B715-95A93D943393}"/>
          </ac:spMkLst>
        </pc:spChg>
        <pc:spChg chg="add mod">
          <ac:chgData name="Manish Sharma" userId="b799adb9ba789c8f" providerId="LiveId" clId="{507872B4-C4F2-4A6E-93B9-C4C895BDBCB2}" dt="2022-04-09T05:00:58.816" v="90"/>
          <ac:spMkLst>
            <pc:docMk/>
            <pc:sldMk cId="627418106" sldId="340"/>
            <ac:spMk id="6" creationId="{C9C9B60B-24C3-4B94-A4FF-70781E6B2C1E}"/>
          </ac:spMkLst>
        </pc:spChg>
        <pc:spChg chg="add mod">
          <ac:chgData name="Manish Sharma" userId="b799adb9ba789c8f" providerId="LiveId" clId="{507872B4-C4F2-4A6E-93B9-C4C895BDBCB2}" dt="2022-04-09T05:01:14.097" v="91"/>
          <ac:spMkLst>
            <pc:docMk/>
            <pc:sldMk cId="627418106" sldId="340"/>
            <ac:spMk id="7" creationId="{4CB94580-EC30-41E6-945D-3A5ED72A6631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8" creationId="{2ED75F3D-FE70-45E5-BD5C-1AEC6B9056D6}"/>
          </ac:spMkLst>
        </pc:spChg>
        <pc:spChg chg="add mod">
          <ac:chgData name="Manish Sharma" userId="b799adb9ba789c8f" providerId="LiveId" clId="{507872B4-C4F2-4A6E-93B9-C4C895BDBCB2}" dt="2022-04-09T05:01:26.339" v="92"/>
          <ac:spMkLst>
            <pc:docMk/>
            <pc:sldMk cId="627418106" sldId="340"/>
            <ac:spMk id="9" creationId="{87260C8F-7697-4EAA-ADD5-C4F4B920137A}"/>
          </ac:spMkLst>
        </pc:spChg>
        <pc:spChg chg="add mod">
          <ac:chgData name="Manish Sharma" userId="b799adb9ba789c8f" providerId="LiveId" clId="{507872B4-C4F2-4A6E-93B9-C4C895BDBCB2}" dt="2022-04-09T05:02:04.851" v="103" actId="20577"/>
          <ac:spMkLst>
            <pc:docMk/>
            <pc:sldMk cId="627418106" sldId="340"/>
            <ac:spMk id="10" creationId="{72DBEBA8-5F98-481A-9C70-FB7D0F74D2ED}"/>
          </ac:spMkLst>
        </pc:spChg>
      </pc:sldChg>
      <pc:sldChg chg="addSp delSp modSp new mod">
        <pc:chgData name="Manish Sharma" userId="b799adb9ba789c8f" providerId="LiveId" clId="{507872B4-C4F2-4A6E-93B9-C4C895BDBCB2}" dt="2022-04-09T05:03:57.553" v="117" actId="20577"/>
        <pc:sldMkLst>
          <pc:docMk/>
          <pc:sldMk cId="2912743240" sldId="341"/>
        </pc:sldMkLst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2" creationId="{E21AC11D-1F37-451D-97BA-9956E265753D}"/>
          </ac:spMkLst>
        </pc:spChg>
        <pc:spChg chg="del">
          <ac:chgData name="Manish Sharma" userId="b799adb9ba789c8f" providerId="LiveId" clId="{507872B4-C4F2-4A6E-93B9-C4C895BDBCB2}" dt="2022-04-09T05:02:48.102" v="105" actId="478"/>
          <ac:spMkLst>
            <pc:docMk/>
            <pc:sldMk cId="2912743240" sldId="341"/>
            <ac:spMk id="3" creationId="{F8A0A6FE-0274-4748-B364-255991EE23C8}"/>
          </ac:spMkLst>
        </pc:spChg>
        <pc:spChg chg="add mod">
          <ac:chgData name="Manish Sharma" userId="b799adb9ba789c8f" providerId="LiveId" clId="{507872B4-C4F2-4A6E-93B9-C4C895BDBCB2}" dt="2022-04-09T05:02:51.471" v="106"/>
          <ac:spMkLst>
            <pc:docMk/>
            <pc:sldMk cId="2912743240" sldId="341"/>
            <ac:spMk id="4" creationId="{FDDD0288-69FC-4E38-BAC8-8F90BA79A62A}"/>
          </ac:spMkLst>
        </pc:spChg>
        <pc:spChg chg="add mod">
          <ac:chgData name="Manish Sharma" userId="b799adb9ba789c8f" providerId="LiveId" clId="{507872B4-C4F2-4A6E-93B9-C4C895BDBCB2}" dt="2022-04-09T05:03:57.553" v="117" actId="20577"/>
          <ac:spMkLst>
            <pc:docMk/>
            <pc:sldMk cId="2912743240" sldId="341"/>
            <ac:spMk id="6" creationId="{C8D975CD-2420-4B08-99FD-FD0F31E023CA}"/>
          </ac:spMkLst>
        </pc:spChg>
        <pc:spChg chg="add mod">
          <ac:chgData name="Manish Sharma" userId="b799adb9ba789c8f" providerId="LiveId" clId="{507872B4-C4F2-4A6E-93B9-C4C895BDBCB2}" dt="2022-04-09T05:03:11.438" v="108"/>
          <ac:spMkLst>
            <pc:docMk/>
            <pc:sldMk cId="2912743240" sldId="341"/>
            <ac:spMk id="7" creationId="{439502D9-CC03-49E1-940C-5DAD5C72F227}"/>
          </ac:spMkLst>
        </pc:spChg>
        <pc:spChg chg="add mod">
          <ac:chgData name="Manish Sharma" userId="b799adb9ba789c8f" providerId="LiveId" clId="{507872B4-C4F2-4A6E-93B9-C4C895BDBCB2}" dt="2022-04-09T05:03:15.306" v="109"/>
          <ac:spMkLst>
            <pc:docMk/>
            <pc:sldMk cId="2912743240" sldId="341"/>
            <ac:spMk id="8" creationId="{8F167AC4-064F-49DE-8A37-D63D579979F4}"/>
          </ac:spMkLst>
        </pc:spChg>
        <pc:cxnChg chg="add mod">
          <ac:chgData name="Manish Sharma" userId="b799adb9ba789c8f" providerId="LiveId" clId="{507872B4-C4F2-4A6E-93B9-C4C895BDBCB2}" dt="2022-04-09T05:03:57.553" v="117" actId="20577"/>
          <ac:cxnSpMkLst>
            <pc:docMk/>
            <pc:sldMk cId="2912743240" sldId="341"/>
            <ac:cxnSpMk id="5" creationId="{C2938777-AECD-4D39-B30F-6C9E8FAA13B9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3608137776" sldId="341"/>
        </pc:sldMkLst>
      </pc:sldChg>
      <pc:sldChg chg="add del">
        <pc:chgData name="Manish Sharma" userId="b799adb9ba789c8f" providerId="LiveId" clId="{507872B4-C4F2-4A6E-93B9-C4C895BDBCB2}" dt="2022-04-09T05:11:39.216" v="119"/>
        <pc:sldMkLst>
          <pc:docMk/>
          <pc:sldMk cId="697220926" sldId="342"/>
        </pc:sldMkLst>
      </pc:sldChg>
      <pc:sldChg chg="addSp delSp modSp add mod">
        <pc:chgData name="Manish Sharma" userId="b799adb9ba789c8f" providerId="LiveId" clId="{507872B4-C4F2-4A6E-93B9-C4C895BDBCB2}" dt="2022-04-09T05:15:54.793" v="301" actId="1076"/>
        <pc:sldMkLst>
          <pc:docMk/>
          <pc:sldMk cId="3977474411" sldId="342"/>
        </pc:sldMkLst>
        <pc:spChg chg="add mod">
          <ac:chgData name="Manish Sharma" userId="b799adb9ba789c8f" providerId="LiveId" clId="{507872B4-C4F2-4A6E-93B9-C4C895BDBCB2}" dt="2022-04-09T05:12:32.484" v="159" actId="20577"/>
          <ac:spMkLst>
            <pc:docMk/>
            <pc:sldMk cId="3977474411" sldId="342"/>
            <ac:spMk id="2" creationId="{F3E1551B-50CD-4421-BE23-BE135AD8D97D}"/>
          </ac:spMkLst>
        </pc:spChg>
        <pc:spChg chg="mod">
          <ac:chgData name="Manish Sharma" userId="b799adb9ba789c8f" providerId="LiveId" clId="{507872B4-C4F2-4A6E-93B9-C4C895BDBCB2}" dt="2022-04-09T05:12:10.774" v="139" actId="20577"/>
          <ac:spMkLst>
            <pc:docMk/>
            <pc:sldMk cId="3977474411" sldId="342"/>
            <ac:spMk id="7" creationId="{8DCD34E3-E818-430D-9084-255F8AA6FE98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5" creationId="{D89F772D-8FC2-49E5-B772-297E0F8408F0}"/>
          </ac:spMkLst>
        </pc:spChg>
        <pc:spChg chg="del">
          <ac:chgData name="Manish Sharma" userId="b799adb9ba789c8f" providerId="LiveId" clId="{507872B4-C4F2-4A6E-93B9-C4C895BDBCB2}" dt="2022-04-09T05:12:15.101" v="140" actId="478"/>
          <ac:spMkLst>
            <pc:docMk/>
            <pc:sldMk cId="3977474411" sldId="342"/>
            <ac:spMk id="16" creationId="{BB622BA3-E904-4CAB-B55B-65261B3684DB}"/>
          </ac:spMkLst>
        </pc:spChg>
        <pc:spChg chg="mod">
          <ac:chgData name="Manish Sharma" userId="b799adb9ba789c8f" providerId="LiveId" clId="{507872B4-C4F2-4A6E-93B9-C4C895BDBCB2}" dt="2022-04-09T05:13:10.698" v="192" actId="1076"/>
          <ac:spMkLst>
            <pc:docMk/>
            <pc:sldMk cId="3977474411" sldId="342"/>
            <ac:spMk id="19" creationId="{FE928AAD-4EF5-430C-AC21-55955346EF76}"/>
          </ac:spMkLst>
        </pc:spChg>
        <pc:spChg chg="mod">
          <ac:chgData name="Manish Sharma" userId="b799adb9ba789c8f" providerId="LiveId" clId="{507872B4-C4F2-4A6E-93B9-C4C895BDBCB2}" dt="2022-04-09T05:12:53.740" v="168" actId="20577"/>
          <ac:spMkLst>
            <pc:docMk/>
            <pc:sldMk cId="3977474411" sldId="342"/>
            <ac:spMk id="21" creationId="{B0CB4B70-94F4-446D-A1D8-A19F770AC344}"/>
          </ac:spMkLst>
        </pc:spChg>
        <pc:spChg chg="mod">
          <ac:chgData name="Manish Sharma" userId="b799adb9ba789c8f" providerId="LiveId" clId="{507872B4-C4F2-4A6E-93B9-C4C895BDBCB2}" dt="2022-04-09T05:14:43.917" v="293" actId="1076"/>
          <ac:spMkLst>
            <pc:docMk/>
            <pc:sldMk cId="3977474411" sldId="342"/>
            <ac:spMk id="33" creationId="{CF4EC138-2DDD-495D-BA88-BF36AF5A4BCA}"/>
          </ac:spMkLst>
        </pc:spChg>
        <pc:spChg chg="mod">
          <ac:chgData name="Manish Sharma" userId="b799adb9ba789c8f" providerId="LiveId" clId="{507872B4-C4F2-4A6E-93B9-C4C895BDBCB2}" dt="2022-04-09T05:13:56.805" v="245" actId="122"/>
          <ac:spMkLst>
            <pc:docMk/>
            <pc:sldMk cId="3977474411" sldId="342"/>
            <ac:spMk id="34" creationId="{2AA55477-E765-49A5-B385-BC8BAC60E89C}"/>
          </ac:spMkLst>
        </pc:spChg>
        <pc:spChg chg="mod">
          <ac:chgData name="Manish Sharma" userId="b799adb9ba789c8f" providerId="LiveId" clId="{507872B4-C4F2-4A6E-93B9-C4C895BDBCB2}" dt="2022-04-09T05:15:54.793" v="301" actId="1076"/>
          <ac:spMkLst>
            <pc:docMk/>
            <pc:sldMk cId="3977474411" sldId="342"/>
            <ac:spMk id="38" creationId="{0276FDF9-A4C1-4AD7-B974-89693EAA0B87}"/>
          </ac:spMkLst>
        </pc:spChg>
        <pc:spChg chg="mod">
          <ac:chgData name="Manish Sharma" userId="b799adb9ba789c8f" providerId="LiveId" clId="{507872B4-C4F2-4A6E-93B9-C4C895BDBCB2}" dt="2022-04-09T05:11:54.176" v="130" actId="20577"/>
          <ac:spMkLst>
            <pc:docMk/>
            <pc:sldMk cId="3977474411" sldId="342"/>
            <ac:spMk id="40" creationId="{3750F66A-48C8-4D22-AEC0-BB9AF8F19E4D}"/>
          </ac:spMkLst>
        </pc:spChg>
        <pc:cxnChg chg="del">
          <ac:chgData name="Manish Sharma" userId="b799adb9ba789c8f" providerId="LiveId" clId="{507872B4-C4F2-4A6E-93B9-C4C895BDBCB2}" dt="2022-04-09T05:12:15.101" v="140" actId="478"/>
          <ac:cxnSpMkLst>
            <pc:docMk/>
            <pc:sldMk cId="3977474411" sldId="342"/>
            <ac:cxnSpMk id="14" creationId="{48DBE89C-ECF7-4E7A-AC63-5B31E3D4EA9E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4181408647" sldId="342"/>
        </pc:sldMkLst>
      </pc:sldChg>
      <pc:sldChg chg="modSp new mod">
        <pc:chgData name="Manish Sharma" userId="b799adb9ba789c8f" providerId="LiveId" clId="{507872B4-C4F2-4A6E-93B9-C4C895BDBCB2}" dt="2022-04-09T05:25:04.606" v="482" actId="20577"/>
        <pc:sldMkLst>
          <pc:docMk/>
          <pc:sldMk cId="878738908" sldId="343"/>
        </pc:sldMkLst>
        <pc:spChg chg="mod">
          <ac:chgData name="Manish Sharma" userId="b799adb9ba789c8f" providerId="LiveId" clId="{507872B4-C4F2-4A6E-93B9-C4C895BDBCB2}" dt="2022-04-09T05:23:55.663" v="332" actId="20577"/>
          <ac:spMkLst>
            <pc:docMk/>
            <pc:sldMk cId="878738908" sldId="343"/>
            <ac:spMk id="2" creationId="{2AB267B1-9601-4434-BF19-839F801B06EA}"/>
          </ac:spMkLst>
        </pc:spChg>
        <pc:spChg chg="mod">
          <ac:chgData name="Manish Sharma" userId="b799adb9ba789c8f" providerId="LiveId" clId="{507872B4-C4F2-4A6E-93B9-C4C895BDBCB2}" dt="2022-04-09T05:25:04.606" v="482" actId="20577"/>
          <ac:spMkLst>
            <pc:docMk/>
            <pc:sldMk cId="878738908" sldId="343"/>
            <ac:spMk id="3" creationId="{366F6AD6-EF90-4559-AE76-157B0233D11F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250667205" sldId="343"/>
        </pc:sldMkLst>
      </pc:sldChg>
      <pc:sldChg chg="new del">
        <pc:chgData name="Manish Sharma" userId="b799adb9ba789c8f" providerId="LiveId" clId="{507872B4-C4F2-4A6E-93B9-C4C895BDBCB2}" dt="2022-04-09T05:17:43.792" v="304" actId="47"/>
        <pc:sldMkLst>
          <pc:docMk/>
          <pc:sldMk cId="2595181757" sldId="343"/>
        </pc:sldMkLst>
      </pc:sldChg>
      <pc:sldChg chg="addSp delSp modSp new mod">
        <pc:chgData name="Manish Sharma" userId="b799adb9ba789c8f" providerId="LiveId" clId="{507872B4-C4F2-4A6E-93B9-C4C895BDBCB2}" dt="2022-04-09T06:50:13.433" v="498"/>
        <pc:sldMkLst>
          <pc:docMk/>
          <pc:sldMk cId="2724290472" sldId="344"/>
        </pc:sldMkLst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2" creationId="{B07DE846-ADA1-4B6B-813F-E15DAE2FAFDD}"/>
          </ac:spMkLst>
        </pc:spChg>
        <pc:spChg chg="del">
          <ac:chgData name="Manish Sharma" userId="b799adb9ba789c8f" providerId="LiveId" clId="{507872B4-C4F2-4A6E-93B9-C4C895BDBCB2}" dt="2022-04-09T06:41:14.974" v="484" actId="478"/>
          <ac:spMkLst>
            <pc:docMk/>
            <pc:sldMk cId="2724290472" sldId="344"/>
            <ac:spMk id="3" creationId="{5E89D6D4-3B72-4E24-A63D-938E4B07E0FF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4" creationId="{12F3665D-238A-4A50-8933-DD90F25A5A74}"/>
          </ac:spMkLst>
        </pc:spChg>
        <pc:spChg chg="add mod">
          <ac:chgData name="Manish Sharma" userId="b799adb9ba789c8f" providerId="LiveId" clId="{507872B4-C4F2-4A6E-93B9-C4C895BDBCB2}" dt="2022-04-09T06:41:15.635" v="485"/>
          <ac:spMkLst>
            <pc:docMk/>
            <pc:sldMk cId="2724290472" sldId="344"/>
            <ac:spMk id="5" creationId="{1C711D1A-A086-4C12-9A41-409F3BAFD579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7" creationId="{5781A396-502D-4892-9BFE-97897E296932}"/>
          </ac:spMkLst>
        </pc:spChg>
        <pc:spChg chg="add mod">
          <ac:chgData name="Manish Sharma" userId="b799adb9ba789c8f" providerId="LiveId" clId="{507872B4-C4F2-4A6E-93B9-C4C895BDBCB2}" dt="2022-04-09T06:41:47.999" v="486"/>
          <ac:spMkLst>
            <pc:docMk/>
            <pc:sldMk cId="2724290472" sldId="344"/>
            <ac:spMk id="9" creationId="{A9B3D688-8FCD-4F6B-A5F9-B88778B319C1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0" creationId="{AA51F5D1-3E4C-478F-B461-B1251FA59F55}"/>
          </ac:spMkLst>
        </pc:spChg>
        <pc:spChg chg="add mod">
          <ac:chgData name="Manish Sharma" userId="b799adb9ba789c8f" providerId="LiveId" clId="{507872B4-C4F2-4A6E-93B9-C4C895BDBCB2}" dt="2022-04-09T06:41:57.770" v="487"/>
          <ac:spMkLst>
            <pc:docMk/>
            <pc:sldMk cId="2724290472" sldId="344"/>
            <ac:spMk id="11" creationId="{1AF35D46-C391-4BDB-A397-96546FF8F2D6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3" creationId="{16842D45-B247-463C-BD70-62AB5D4B7B51}"/>
          </ac:spMkLst>
        </pc:spChg>
        <pc:spChg chg="add mod">
          <ac:chgData name="Manish Sharma" userId="b799adb9ba789c8f" providerId="LiveId" clId="{507872B4-C4F2-4A6E-93B9-C4C895BDBCB2}" dt="2022-04-09T06:43:00.376" v="488"/>
          <ac:spMkLst>
            <pc:docMk/>
            <pc:sldMk cId="2724290472" sldId="344"/>
            <ac:spMk id="15" creationId="{4E22E1BB-B017-47B5-8A76-41548626568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7" creationId="{0301D741-200C-41B1-92B9-897568563C5E}"/>
          </ac:spMkLst>
        </pc:spChg>
        <pc:spChg chg="add mod">
          <ac:chgData name="Manish Sharma" userId="b799adb9ba789c8f" providerId="LiveId" clId="{507872B4-C4F2-4A6E-93B9-C4C895BDBCB2}" dt="2022-04-09T06:43:11.101" v="489"/>
          <ac:spMkLst>
            <pc:docMk/>
            <pc:sldMk cId="2724290472" sldId="344"/>
            <ac:spMk id="18" creationId="{2978343D-DED7-4436-84EF-CD13077E0404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19" creationId="{C9525F90-46F3-4F66-9326-85F988775D63}"/>
          </ac:spMkLst>
        </pc:spChg>
        <pc:spChg chg="add mod">
          <ac:chgData name="Manish Sharma" userId="b799adb9ba789c8f" providerId="LiveId" clId="{507872B4-C4F2-4A6E-93B9-C4C895BDBCB2}" dt="2022-04-09T06:43:40.292" v="490"/>
          <ac:spMkLst>
            <pc:docMk/>
            <pc:sldMk cId="2724290472" sldId="344"/>
            <ac:spMk id="21" creationId="{9417578C-DA89-4198-8EEF-6D25FF00FA3C}"/>
          </ac:spMkLst>
        </pc:spChg>
        <pc:spChg chg="add mod">
          <ac:chgData name="Manish Sharma" userId="b799adb9ba789c8f" providerId="LiveId" clId="{507872B4-C4F2-4A6E-93B9-C4C895BDBCB2}" dt="2022-04-09T06:43:51.195" v="491"/>
          <ac:spMkLst>
            <pc:docMk/>
            <pc:sldMk cId="2724290472" sldId="344"/>
            <ac:spMk id="23" creationId="{B5C8BCED-B962-4C64-859A-D53115EDCCAC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4" creationId="{E6C7F3B7-DF10-45AC-9D77-03940DFAC2DB}"/>
          </ac:spMkLst>
        </pc:spChg>
        <pc:spChg chg="add mod">
          <ac:chgData name="Manish Sharma" userId="b799adb9ba789c8f" providerId="LiveId" clId="{507872B4-C4F2-4A6E-93B9-C4C895BDBCB2}" dt="2022-04-09T06:45:24.088" v="492"/>
          <ac:spMkLst>
            <pc:docMk/>
            <pc:sldMk cId="2724290472" sldId="344"/>
            <ac:spMk id="26" creationId="{2FF0CE11-B140-447C-B3F7-C5711056EAD8}"/>
          </ac:spMkLst>
        </pc:spChg>
        <pc:spChg chg="add mod">
          <ac:chgData name="Manish Sharma" userId="b799adb9ba789c8f" providerId="LiveId" clId="{507872B4-C4F2-4A6E-93B9-C4C895BDBCB2}" dt="2022-04-09T06:45:53.927" v="493"/>
          <ac:spMkLst>
            <pc:docMk/>
            <pc:sldMk cId="2724290472" sldId="344"/>
            <ac:spMk id="27" creationId="{A252DB85-D7AF-435E-8FF4-52DB7496B40D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28" creationId="{9BEB58E1-8696-44A3-956F-CDD0283EED6C}"/>
          </ac:spMkLst>
        </pc:spChg>
        <pc:spChg chg="add mod">
          <ac:chgData name="Manish Sharma" userId="b799adb9ba789c8f" providerId="LiveId" clId="{507872B4-C4F2-4A6E-93B9-C4C895BDBCB2}" dt="2022-04-09T06:48:33.251" v="494"/>
          <ac:spMkLst>
            <pc:docMk/>
            <pc:sldMk cId="2724290472" sldId="344"/>
            <ac:spMk id="30" creationId="{6EBCAD9C-6F76-4637-AD20-D3C8BAF6449C}"/>
          </ac:spMkLst>
        </pc:spChg>
        <pc:spChg chg="add mod">
          <ac:chgData name="Manish Sharma" userId="b799adb9ba789c8f" providerId="LiveId" clId="{507872B4-C4F2-4A6E-93B9-C4C895BDBCB2}" dt="2022-04-09T06:49:09.108" v="495"/>
          <ac:spMkLst>
            <pc:docMk/>
            <pc:sldMk cId="2724290472" sldId="344"/>
            <ac:spMk id="32" creationId="{86BB477F-74D0-4202-BD97-DA15EF7CCE8B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3" creationId="{5DE54621-5199-49E4-9F49-B8EDBFE101E6}"/>
          </ac:spMkLst>
        </pc:spChg>
        <pc:spChg chg="add mod">
          <ac:chgData name="Manish Sharma" userId="b799adb9ba789c8f" providerId="LiveId" clId="{507872B4-C4F2-4A6E-93B9-C4C895BDBCB2}" dt="2022-04-09T06:49:55.177" v="496"/>
          <ac:spMkLst>
            <pc:docMk/>
            <pc:sldMk cId="2724290472" sldId="344"/>
            <ac:spMk id="35" creationId="{58A8C613-ECD1-4136-AF15-AA6266742F11}"/>
          </ac:spMkLst>
        </pc:spChg>
        <pc:spChg chg="add mod">
          <ac:chgData name="Manish Sharma" userId="b799adb9ba789c8f" providerId="LiveId" clId="{507872B4-C4F2-4A6E-93B9-C4C895BDBCB2}" dt="2022-04-09T06:50:01.745" v="497"/>
          <ac:spMkLst>
            <pc:docMk/>
            <pc:sldMk cId="2724290472" sldId="344"/>
            <ac:spMk id="37" creationId="{8C7B25E2-7D1E-4BB3-8A30-C3430CC9F275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38" creationId="{2F4DB601-7616-4AB6-857B-DE8197B44851}"/>
          </ac:spMkLst>
        </pc:spChg>
        <pc:spChg chg="add mod">
          <ac:chgData name="Manish Sharma" userId="b799adb9ba789c8f" providerId="LiveId" clId="{507872B4-C4F2-4A6E-93B9-C4C895BDBCB2}" dt="2022-04-09T06:50:13.433" v="498"/>
          <ac:spMkLst>
            <pc:docMk/>
            <pc:sldMk cId="2724290472" sldId="344"/>
            <ac:spMk id="40" creationId="{86716251-F881-455C-8E4E-C3C8F02589D6}"/>
          </ac:spMkLst>
        </pc:spChg>
        <pc:cxnChg chg="add mod">
          <ac:chgData name="Manish Sharma" userId="b799adb9ba789c8f" providerId="LiveId" clId="{507872B4-C4F2-4A6E-93B9-C4C895BDBCB2}" dt="2022-04-09T06:41:15.635" v="485"/>
          <ac:cxnSpMkLst>
            <pc:docMk/>
            <pc:sldMk cId="2724290472" sldId="344"/>
            <ac:cxnSpMk id="6" creationId="{A8426AF5-0300-4EA8-8D9D-DFF83FF0D640}"/>
          </ac:cxnSpMkLst>
        </pc:cxnChg>
        <pc:cxnChg chg="add mod">
          <ac:chgData name="Manish Sharma" userId="b799adb9ba789c8f" providerId="LiveId" clId="{507872B4-C4F2-4A6E-93B9-C4C895BDBCB2}" dt="2022-04-09T06:41:47.999" v="486"/>
          <ac:cxnSpMkLst>
            <pc:docMk/>
            <pc:sldMk cId="2724290472" sldId="344"/>
            <ac:cxnSpMk id="8" creationId="{CF7F7C3B-B824-4805-A65C-F8DCFB1CE2BA}"/>
          </ac:cxnSpMkLst>
        </pc:cxnChg>
        <pc:cxnChg chg="add mod">
          <ac:chgData name="Manish Sharma" userId="b799adb9ba789c8f" providerId="LiveId" clId="{507872B4-C4F2-4A6E-93B9-C4C895BDBCB2}" dt="2022-04-09T06:41:57.770" v="487"/>
          <ac:cxnSpMkLst>
            <pc:docMk/>
            <pc:sldMk cId="2724290472" sldId="344"/>
            <ac:cxnSpMk id="12" creationId="{FA479BBD-D3C3-478B-8A05-E3F182ACC661}"/>
          </ac:cxnSpMkLst>
        </pc:cxnChg>
        <pc:cxnChg chg="add mod">
          <ac:chgData name="Manish Sharma" userId="b799adb9ba789c8f" providerId="LiveId" clId="{507872B4-C4F2-4A6E-93B9-C4C895BDBCB2}" dt="2022-04-09T06:43:00.376" v="488"/>
          <ac:cxnSpMkLst>
            <pc:docMk/>
            <pc:sldMk cId="2724290472" sldId="344"/>
            <ac:cxnSpMk id="14" creationId="{5019009E-0EEB-4BA2-AF0D-E2642A15B16A}"/>
          </ac:cxnSpMkLst>
        </pc:cxnChg>
        <pc:cxnChg chg="add mod">
          <ac:chgData name="Manish Sharma" userId="b799adb9ba789c8f" providerId="LiveId" clId="{507872B4-C4F2-4A6E-93B9-C4C895BDBCB2}" dt="2022-04-09T06:43:11.101" v="489"/>
          <ac:cxnSpMkLst>
            <pc:docMk/>
            <pc:sldMk cId="2724290472" sldId="344"/>
            <ac:cxnSpMk id="16" creationId="{85FAF998-AAF1-4D68-A200-9D4682A552CD}"/>
          </ac:cxnSpMkLst>
        </pc:cxnChg>
        <pc:cxnChg chg="add mod">
          <ac:chgData name="Manish Sharma" userId="b799adb9ba789c8f" providerId="LiveId" clId="{507872B4-C4F2-4A6E-93B9-C4C895BDBCB2}" dt="2022-04-09T06:43:40.292" v="490"/>
          <ac:cxnSpMkLst>
            <pc:docMk/>
            <pc:sldMk cId="2724290472" sldId="344"/>
            <ac:cxnSpMk id="20" creationId="{F31E01DC-6756-443B-A208-B79B108DE2EF}"/>
          </ac:cxnSpMkLst>
        </pc:cxnChg>
        <pc:cxnChg chg="add mod">
          <ac:chgData name="Manish Sharma" userId="b799adb9ba789c8f" providerId="LiveId" clId="{507872B4-C4F2-4A6E-93B9-C4C895BDBCB2}" dt="2022-04-09T06:43:51.195" v="491"/>
          <ac:cxnSpMkLst>
            <pc:docMk/>
            <pc:sldMk cId="2724290472" sldId="344"/>
            <ac:cxnSpMk id="22" creationId="{8B886695-AC8B-4A0C-9E37-9938743A26BB}"/>
          </ac:cxnSpMkLst>
        </pc:cxnChg>
        <pc:cxnChg chg="add mod">
          <ac:chgData name="Manish Sharma" userId="b799adb9ba789c8f" providerId="LiveId" clId="{507872B4-C4F2-4A6E-93B9-C4C895BDBCB2}" dt="2022-04-09T06:45:24.088" v="492"/>
          <ac:cxnSpMkLst>
            <pc:docMk/>
            <pc:sldMk cId="2724290472" sldId="344"/>
            <ac:cxnSpMk id="25" creationId="{6ED6E3D7-35B7-4E06-9C9D-B406CAA8F848}"/>
          </ac:cxnSpMkLst>
        </pc:cxnChg>
        <pc:cxnChg chg="add mod">
          <ac:chgData name="Manish Sharma" userId="b799adb9ba789c8f" providerId="LiveId" clId="{507872B4-C4F2-4A6E-93B9-C4C895BDBCB2}" dt="2022-04-09T06:48:33.251" v="494"/>
          <ac:cxnSpMkLst>
            <pc:docMk/>
            <pc:sldMk cId="2724290472" sldId="344"/>
            <ac:cxnSpMk id="29" creationId="{DEEA1B4C-61EB-4943-8E1D-53531CC0053A}"/>
          </ac:cxnSpMkLst>
        </pc:cxnChg>
        <pc:cxnChg chg="add mod">
          <ac:chgData name="Manish Sharma" userId="b799adb9ba789c8f" providerId="LiveId" clId="{507872B4-C4F2-4A6E-93B9-C4C895BDBCB2}" dt="2022-04-09T06:49:09.108" v="495"/>
          <ac:cxnSpMkLst>
            <pc:docMk/>
            <pc:sldMk cId="2724290472" sldId="344"/>
            <ac:cxnSpMk id="31" creationId="{552F1FF9-BB37-420F-8AB3-FA1082B3BED1}"/>
          </ac:cxnSpMkLst>
        </pc:cxnChg>
        <pc:cxnChg chg="add mod">
          <ac:chgData name="Manish Sharma" userId="b799adb9ba789c8f" providerId="LiveId" clId="{507872B4-C4F2-4A6E-93B9-C4C895BDBCB2}" dt="2022-04-09T06:49:55.177" v="496"/>
          <ac:cxnSpMkLst>
            <pc:docMk/>
            <pc:sldMk cId="2724290472" sldId="344"/>
            <ac:cxnSpMk id="34" creationId="{91ABD5AF-F053-4A0D-B11E-3D8B4082AE97}"/>
          </ac:cxnSpMkLst>
        </pc:cxnChg>
        <pc:cxnChg chg="add mod">
          <ac:chgData name="Manish Sharma" userId="b799adb9ba789c8f" providerId="LiveId" clId="{507872B4-C4F2-4A6E-93B9-C4C895BDBCB2}" dt="2022-04-09T06:50:01.745" v="497"/>
          <ac:cxnSpMkLst>
            <pc:docMk/>
            <pc:sldMk cId="2724290472" sldId="344"/>
            <ac:cxnSpMk id="36" creationId="{BFBEC71F-54D2-4A21-8978-FD66536966E4}"/>
          </ac:cxnSpMkLst>
        </pc:cxnChg>
        <pc:cxnChg chg="add mod">
          <ac:chgData name="Manish Sharma" userId="b799adb9ba789c8f" providerId="LiveId" clId="{507872B4-C4F2-4A6E-93B9-C4C895BDBCB2}" dt="2022-04-09T06:50:13.433" v="498"/>
          <ac:cxnSpMkLst>
            <pc:docMk/>
            <pc:sldMk cId="2724290472" sldId="344"/>
            <ac:cxnSpMk id="39" creationId="{EF006F0F-15C4-498D-8491-61142D030952}"/>
          </ac:cxnSpMkLst>
        </pc:cxnChg>
      </pc:sldChg>
      <pc:sldChg chg="add del">
        <pc:chgData name="Manish Sharma" userId="b799adb9ba789c8f" providerId="LiveId" clId="{507872B4-C4F2-4A6E-93B9-C4C895BDBCB2}" dt="2022-04-09T07:42:59.954" v="500"/>
        <pc:sldMkLst>
          <pc:docMk/>
          <pc:sldMk cId="2213827792" sldId="34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998094469" sldId="346"/>
        </pc:sldMkLst>
      </pc:sldChg>
      <pc:sldChg chg="modSp new mod">
        <pc:chgData name="Manish Sharma" userId="b799adb9ba789c8f" providerId="LiveId" clId="{507872B4-C4F2-4A6E-93B9-C4C895BDBCB2}" dt="2022-04-09T07:46:40.499" v="752" actId="20577"/>
        <pc:sldMkLst>
          <pc:docMk/>
          <pc:sldMk cId="3636982683" sldId="346"/>
        </pc:sldMkLst>
        <pc:spChg chg="mod">
          <ac:chgData name="Manish Sharma" userId="b799adb9ba789c8f" providerId="LiveId" clId="{507872B4-C4F2-4A6E-93B9-C4C895BDBCB2}" dt="2022-04-09T07:43:21.272" v="517" actId="20577"/>
          <ac:spMkLst>
            <pc:docMk/>
            <pc:sldMk cId="3636982683" sldId="346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40.499" v="752" actId="20577"/>
          <ac:spMkLst>
            <pc:docMk/>
            <pc:sldMk cId="3636982683" sldId="346"/>
            <ac:spMk id="3" creationId="{93958DAC-3B24-4511-8D34-3E3AB9446F01}"/>
          </ac:spMkLst>
        </pc:spChg>
      </pc:sldChg>
      <pc:sldChg chg="modSp add mod">
        <pc:chgData name="Manish Sharma" userId="b799adb9ba789c8f" providerId="LiveId" clId="{507872B4-C4F2-4A6E-93B9-C4C895BDBCB2}" dt="2022-04-09T07:46:19.303" v="740" actId="20577"/>
        <pc:sldMkLst>
          <pc:docMk/>
          <pc:sldMk cId="593789212" sldId="347"/>
        </pc:sldMkLst>
        <pc:spChg chg="mod">
          <ac:chgData name="Manish Sharma" userId="b799adb9ba789c8f" providerId="LiveId" clId="{507872B4-C4F2-4A6E-93B9-C4C895BDBCB2}" dt="2022-04-09T07:45:29.690" v="706" actId="20577"/>
          <ac:spMkLst>
            <pc:docMk/>
            <pc:sldMk cId="593789212" sldId="347"/>
            <ac:spMk id="2" creationId="{7A64803C-E12A-45CE-BBCA-C3FDE4074985}"/>
          </ac:spMkLst>
        </pc:spChg>
        <pc:spChg chg="mod">
          <ac:chgData name="Manish Sharma" userId="b799adb9ba789c8f" providerId="LiveId" clId="{507872B4-C4F2-4A6E-93B9-C4C895BDBCB2}" dt="2022-04-09T07:46:19.303" v="740" actId="20577"/>
          <ac:spMkLst>
            <pc:docMk/>
            <pc:sldMk cId="593789212" sldId="347"/>
            <ac:spMk id="3" creationId="{93958DAC-3B24-4511-8D34-3E3AB9446F01}"/>
          </ac:spMkLst>
        </pc:sp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533668919" sldId="347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811649670" sldId="348"/>
        </pc:sldMkLst>
      </pc:sldChg>
      <pc:sldChg chg="addSp delSp modSp new mod">
        <pc:chgData name="Manish Sharma" userId="b799adb9ba789c8f" providerId="LiveId" clId="{507872B4-C4F2-4A6E-93B9-C4C895BDBCB2}" dt="2022-04-09T09:40:35.093" v="772" actId="15"/>
        <pc:sldMkLst>
          <pc:docMk/>
          <pc:sldMk cId="2554709674" sldId="348"/>
        </pc:sldMkLst>
        <pc:spChg chg="mod">
          <ac:chgData name="Manish Sharma" userId="b799adb9ba789c8f" providerId="LiveId" clId="{507872B4-C4F2-4A6E-93B9-C4C895BDBCB2}" dt="2022-04-09T09:40:00.688" v="757"/>
          <ac:spMkLst>
            <pc:docMk/>
            <pc:sldMk cId="2554709674" sldId="348"/>
            <ac:spMk id="2" creationId="{2BC7750B-88E3-4A68-955E-4690DA1A643B}"/>
          </ac:spMkLst>
        </pc:spChg>
        <pc:spChg chg="add del mod">
          <ac:chgData name="Manish Sharma" userId="b799adb9ba789c8f" providerId="LiveId" clId="{507872B4-C4F2-4A6E-93B9-C4C895BDBCB2}" dt="2022-04-09T09:40:35.093" v="772" actId="15"/>
          <ac:spMkLst>
            <pc:docMk/>
            <pc:sldMk cId="2554709674" sldId="348"/>
            <ac:spMk id="3" creationId="{E4118F51-55DA-4B79-A0F8-2D14485BC9A5}"/>
          </ac:spMkLst>
        </pc:spChg>
        <pc:spChg chg="add del mod">
          <ac:chgData name="Manish Sharma" userId="b799adb9ba789c8f" providerId="LiveId" clId="{507872B4-C4F2-4A6E-93B9-C4C895BDBCB2}" dt="2022-04-09T09:40:17.080" v="759"/>
          <ac:spMkLst>
            <pc:docMk/>
            <pc:sldMk cId="2554709674" sldId="348"/>
            <ac:spMk id="4" creationId="{7420DEB0-98DB-4504-A2CD-091BEDDDC06B}"/>
          </ac:spMkLst>
        </pc:spChg>
      </pc:sldChg>
      <pc:sldChg chg="add">
        <pc:chgData name="Manish Sharma" userId="b799adb9ba789c8f" providerId="LiveId" clId="{507872B4-C4F2-4A6E-93B9-C4C895BDBCB2}" dt="2022-04-09T11:21:24.886" v="775"/>
        <pc:sldMkLst>
          <pc:docMk/>
          <pc:sldMk cId="811649670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1455267434" sldId="349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903542338" sldId="350"/>
        </pc:sldMkLst>
      </pc:sldChg>
      <pc:sldChg chg="addSp delSp modSp new mod">
        <pc:chgData name="Manish Sharma" userId="b799adb9ba789c8f" providerId="LiveId" clId="{507872B4-C4F2-4A6E-93B9-C4C895BDBCB2}" dt="2022-04-10T04:16:48.657" v="786"/>
        <pc:sldMkLst>
          <pc:docMk/>
          <pc:sldMk cId="3546361591" sldId="350"/>
        </pc:sldMkLst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2" creationId="{2D1A5FC7-9C39-4795-832F-5F050100B2E1}"/>
          </ac:spMkLst>
        </pc:spChg>
        <pc:spChg chg="del">
          <ac:chgData name="Manish Sharma" userId="b799adb9ba789c8f" providerId="LiveId" clId="{507872B4-C4F2-4A6E-93B9-C4C895BDBCB2}" dt="2022-04-10T04:15:54.304" v="782" actId="478"/>
          <ac:spMkLst>
            <pc:docMk/>
            <pc:sldMk cId="3546361591" sldId="350"/>
            <ac:spMk id="3" creationId="{B5FA553B-FC57-4759-AA4A-BEAB0CF8B830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4" creationId="{6691BDFC-1B5E-4466-AA0C-54EDA25278F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5" creationId="{6871B2D7-2A6B-41C4-A366-38C6ABBED979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8" creationId="{C027DFEA-3C0F-4E7F-93E9-3A668D9CE534}"/>
          </ac:spMkLst>
        </pc:spChg>
        <pc:spChg chg="add mod">
          <ac:chgData name="Manish Sharma" userId="b799adb9ba789c8f" providerId="LiveId" clId="{507872B4-C4F2-4A6E-93B9-C4C895BDBCB2}" dt="2022-04-10T04:16:03.442" v="783"/>
          <ac:spMkLst>
            <pc:docMk/>
            <pc:sldMk cId="3546361591" sldId="350"/>
            <ac:spMk id="9" creationId="{3ECC9C67-F281-430C-B90A-34A9BE99991B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0" creationId="{185716C9-4F02-4065-8154-DC6EB9D08484}"/>
          </ac:spMkLst>
        </pc:spChg>
        <pc:spChg chg="add mod">
          <ac:chgData name="Manish Sharma" userId="b799adb9ba789c8f" providerId="LiveId" clId="{507872B4-C4F2-4A6E-93B9-C4C895BDBCB2}" dt="2022-04-10T04:16:20.989" v="784"/>
          <ac:spMkLst>
            <pc:docMk/>
            <pc:sldMk cId="3546361591" sldId="350"/>
            <ac:spMk id="13" creationId="{4C00E828-A4D6-4E3E-87E3-1016F43819CD}"/>
          </ac:spMkLst>
        </pc:spChg>
        <pc:spChg chg="add mod">
          <ac:chgData name="Manish Sharma" userId="b799adb9ba789c8f" providerId="LiveId" clId="{507872B4-C4F2-4A6E-93B9-C4C895BDBCB2}" dt="2022-04-10T04:16:36.442" v="785"/>
          <ac:spMkLst>
            <pc:docMk/>
            <pc:sldMk cId="3546361591" sldId="350"/>
            <ac:spMk id="14" creationId="{AFFDF709-59BF-4000-AB9E-97DD1F9D33F9}"/>
          </ac:spMkLst>
        </pc:spChg>
        <pc:spChg chg="add mod">
          <ac:chgData name="Manish Sharma" userId="b799adb9ba789c8f" providerId="LiveId" clId="{507872B4-C4F2-4A6E-93B9-C4C895BDBCB2}" dt="2022-04-10T04:16:48.657" v="786"/>
          <ac:spMkLst>
            <pc:docMk/>
            <pc:sldMk cId="3546361591" sldId="350"/>
            <ac:spMk id="15" creationId="{0A2A1BAF-EE9C-48D6-B21C-ADA37200FD8D}"/>
          </ac:spMkLst>
        </pc:sp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6" creationId="{783F0381-3878-41D6-9E18-11FCD37C360C}"/>
          </ac:cxnSpMkLst>
        </pc:cxnChg>
        <pc:cxnChg chg="add mod">
          <ac:chgData name="Manish Sharma" userId="b799adb9ba789c8f" providerId="LiveId" clId="{507872B4-C4F2-4A6E-93B9-C4C895BDBCB2}" dt="2022-04-10T04:16:03.442" v="783"/>
          <ac:cxnSpMkLst>
            <pc:docMk/>
            <pc:sldMk cId="3546361591" sldId="350"/>
            <ac:cxnSpMk id="7" creationId="{C82F39BD-A962-4097-AAC9-D6162E4A0477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1" creationId="{794CF329-D247-4079-AEBB-54B086C24909}"/>
          </ac:cxnSpMkLst>
        </pc:cxnChg>
        <pc:cxnChg chg="add mod">
          <ac:chgData name="Manish Sharma" userId="b799adb9ba789c8f" providerId="LiveId" clId="{507872B4-C4F2-4A6E-93B9-C4C895BDBCB2}" dt="2022-04-10T04:16:20.989" v="784"/>
          <ac:cxnSpMkLst>
            <pc:docMk/>
            <pc:sldMk cId="3546361591" sldId="350"/>
            <ac:cxnSpMk id="12" creationId="{B7EEB466-CA7A-47EC-A1E3-F64798FDD127}"/>
          </ac:cxnSpMkLst>
        </pc:cxnChg>
      </pc:sldChg>
      <pc:sldChg chg="modSp add del mod">
        <pc:chgData name="Manish Sharma" userId="b799adb9ba789c8f" providerId="LiveId" clId="{507872B4-C4F2-4A6E-93B9-C4C895BDBCB2}" dt="2022-04-10T04:33:41.099" v="804" actId="20577"/>
        <pc:sldMkLst>
          <pc:docMk/>
          <pc:sldMk cId="2857248363" sldId="351"/>
        </pc:sldMkLst>
        <pc:spChg chg="mod">
          <ac:chgData name="Manish Sharma" userId="b799adb9ba789c8f" providerId="LiveId" clId="{507872B4-C4F2-4A6E-93B9-C4C895BDBCB2}" dt="2022-04-10T04:33:41.099" v="804" actId="20577"/>
          <ac:spMkLst>
            <pc:docMk/>
            <pc:sldMk cId="2857248363" sldId="351"/>
            <ac:spMk id="3" creationId="{C6AA2821-6F97-4081-A0FF-57F4D316BF03}"/>
          </ac:spMkLst>
        </pc:spChg>
      </pc:sldChg>
      <pc:sldChg chg="addSp delSp modSp new mod setBg modClrScheme chgLayout">
        <pc:chgData name="Manish Sharma" userId="b799adb9ba789c8f" providerId="LiveId" clId="{507872B4-C4F2-4A6E-93B9-C4C895BDBCB2}" dt="2022-04-10T04:32:24.739" v="803" actId="20577"/>
        <pc:sldMkLst>
          <pc:docMk/>
          <pc:sldMk cId="1157391303" sldId="352"/>
        </pc:sldMkLst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2" creationId="{295A5926-0478-4EBB-9CEF-F73631DCE640}"/>
          </ac:spMkLst>
        </pc:spChg>
        <pc:spChg chg="del mod ord">
          <ac:chgData name="Manish Sharma" userId="b799adb9ba789c8f" providerId="LiveId" clId="{507872B4-C4F2-4A6E-93B9-C4C895BDBCB2}" dt="2022-04-10T04:28:59.170" v="790" actId="700"/>
          <ac:spMkLst>
            <pc:docMk/>
            <pc:sldMk cId="1157391303" sldId="352"/>
            <ac:spMk id="3" creationId="{F1D54DBF-8BC3-4C13-9D9D-668FA92B3130}"/>
          </ac:spMkLst>
        </pc:spChg>
        <pc:spChg chg="add mod or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4" creationId="{1851CBC0-1244-4D7C-A731-1C466976F3C7}"/>
          </ac:spMkLst>
        </pc:spChg>
        <pc:spChg chg="add mod ord">
          <ac:chgData name="Manish Sharma" userId="b799adb9ba789c8f" providerId="LiveId" clId="{507872B4-C4F2-4A6E-93B9-C4C895BDBCB2}" dt="2022-04-10T04:32:24.739" v="803" actId="20577"/>
          <ac:spMkLst>
            <pc:docMk/>
            <pc:sldMk cId="1157391303" sldId="352"/>
            <ac:spMk id="5" creationId="{6955B1B8-1D0B-4FD6-93B3-6971B8001DD9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0" creationId="{4522B21E-B2B9-4C72-9A71-C87EFD137480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2" creationId="{5EB7D2A2-F448-44D4-938C-DC84CBCB3B1E}"/>
          </ac:spMkLst>
        </pc:spChg>
        <pc:spChg chg="add">
          <ac:chgData name="Manish Sharma" userId="b799adb9ba789c8f" providerId="LiveId" clId="{507872B4-C4F2-4A6E-93B9-C4C895BDBCB2}" dt="2022-04-10T04:29:44.973" v="796" actId="26606"/>
          <ac:spMkLst>
            <pc:docMk/>
            <pc:sldMk cId="1157391303" sldId="352"/>
            <ac:spMk id="14" creationId="{871AEA07-1E14-44B4-8E55-64EF049CD66F}"/>
          </ac:spMkLst>
        </pc:spChg>
        <pc:cxnChg chg="add">
          <ac:chgData name="Manish Sharma" userId="b799adb9ba789c8f" providerId="LiveId" clId="{507872B4-C4F2-4A6E-93B9-C4C895BDBCB2}" dt="2022-04-10T04:29:44.973" v="796" actId="26606"/>
          <ac:cxnSpMkLst>
            <pc:docMk/>
            <pc:sldMk cId="1157391303" sldId="352"/>
            <ac:cxnSpMk id="16" creationId="{F7C8EA93-3210-4C62-99E9-153C275E3A87}"/>
          </ac:cxnSpMkLst>
        </pc:cxnChg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744805497" sldId="352"/>
        </pc:sldMkLst>
      </pc:sldChg>
      <pc:sldChg chg="add">
        <pc:chgData name="Manish Sharma" userId="b799adb9ba789c8f" providerId="LiveId" clId="{507872B4-C4F2-4A6E-93B9-C4C895BDBCB2}" dt="2022-04-10T04:50:01.655" v="805"/>
        <pc:sldMkLst>
          <pc:docMk/>
          <pc:sldMk cId="2744805497" sldId="353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850348841" sldId="353"/>
        </pc:sldMkLst>
      </pc:sldChg>
      <pc:sldChg chg="add del ord">
        <pc:chgData name="Manish Sharma" userId="b799adb9ba789c8f" providerId="LiveId" clId="{507872B4-C4F2-4A6E-93B9-C4C895BDBCB2}" dt="2022-04-10T05:12:00.063" v="810"/>
        <pc:sldMkLst>
          <pc:docMk/>
          <pc:sldMk cId="2958282647" sldId="354"/>
        </pc:sldMkLst>
      </pc:sldChg>
      <pc:sldChg chg="add">
        <pc:chgData name="Manish Sharma" userId="b799adb9ba789c8f" providerId="LiveId" clId="{507872B4-C4F2-4A6E-93B9-C4C895BDBCB2}" dt="2022-04-10T05:11:38.722" v="807"/>
        <pc:sldMkLst>
          <pc:docMk/>
          <pc:sldMk cId="2850348841" sldId="355"/>
        </pc:sldMkLst>
      </pc:sldChg>
      <pc:sldChg chg="del">
        <pc:chgData name="Manish Sharma" userId="b799adb9ba789c8f" providerId="LiveId" clId="{507872B4-C4F2-4A6E-93B9-C4C895BDBCB2}" dt="2022-04-09T03:35:35.502" v="0" actId="47"/>
        <pc:sldMkLst>
          <pc:docMk/>
          <pc:sldMk cId="2360907202" sldId="356"/>
        </pc:sldMkLst>
      </pc:sldChg>
      <pc:sldChg chg="add">
        <pc:chgData name="Manish Sharma" userId="b799adb9ba789c8f" providerId="LiveId" clId="{507872B4-C4F2-4A6E-93B9-C4C895BDBCB2}" dt="2022-04-10T05:36:27.820" v="811"/>
        <pc:sldMkLst>
          <pc:docMk/>
          <pc:sldMk cId="2903542338" sldId="356"/>
        </pc:sldMkLst>
      </pc:sldChg>
      <pc:sldChg chg="addSp delSp modSp new mod">
        <pc:chgData name="Manish Sharma" userId="b799adb9ba789c8f" providerId="LiveId" clId="{507872B4-C4F2-4A6E-93B9-C4C895BDBCB2}" dt="2022-04-10T09:32:19.734" v="894" actId="20577"/>
        <pc:sldMkLst>
          <pc:docMk/>
          <pc:sldMk cId="475261100" sldId="357"/>
        </pc:sldMkLst>
        <pc:spChg chg="mod">
          <ac:chgData name="Manish Sharma" userId="b799adb9ba789c8f" providerId="LiveId" clId="{507872B4-C4F2-4A6E-93B9-C4C895BDBCB2}" dt="2022-04-10T09:31:48.799" v="837" actId="20577"/>
          <ac:spMkLst>
            <pc:docMk/>
            <pc:sldMk cId="475261100" sldId="357"/>
            <ac:spMk id="2" creationId="{AC462185-1D4C-4D21-91AA-EA7C8A59B38F}"/>
          </ac:spMkLst>
        </pc:spChg>
        <pc:spChg chg="add del mod">
          <ac:chgData name="Manish Sharma" userId="b799adb9ba789c8f" providerId="LiveId" clId="{507872B4-C4F2-4A6E-93B9-C4C895BDBCB2}" dt="2022-04-10T09:32:19.734" v="894" actId="20577"/>
          <ac:spMkLst>
            <pc:docMk/>
            <pc:sldMk cId="475261100" sldId="357"/>
            <ac:spMk id="3" creationId="{D972DA31-DAEB-4877-AA4C-65CD16B79C97}"/>
          </ac:spMkLst>
        </pc:spChg>
        <pc:spChg chg="add del mod">
          <ac:chgData name="Manish Sharma" userId="b799adb9ba789c8f" providerId="LiveId" clId="{507872B4-C4F2-4A6E-93B9-C4C895BDBCB2}" dt="2022-04-10T09:31:41.317" v="817"/>
          <ac:spMkLst>
            <pc:docMk/>
            <pc:sldMk cId="475261100" sldId="357"/>
            <ac:spMk id="4" creationId="{8F0C36AE-099F-4143-8CD5-D11F801C17D2}"/>
          </ac:spMkLst>
        </pc:spChg>
      </pc:sldChg>
      <pc:sldChg chg="modSp new mod">
        <pc:chgData name="Manish Sharma" userId="b799adb9ba789c8f" providerId="LiveId" clId="{507872B4-C4F2-4A6E-93B9-C4C895BDBCB2}" dt="2022-04-10T09:36:57.804" v="1112" actId="20577"/>
        <pc:sldMkLst>
          <pc:docMk/>
          <pc:sldMk cId="4222450273" sldId="358"/>
        </pc:sldMkLst>
        <pc:spChg chg="mod">
          <ac:chgData name="Manish Sharma" userId="b799adb9ba789c8f" providerId="LiveId" clId="{507872B4-C4F2-4A6E-93B9-C4C895BDBCB2}" dt="2022-04-10T09:32:37.370" v="929" actId="20577"/>
          <ac:spMkLst>
            <pc:docMk/>
            <pc:sldMk cId="4222450273" sldId="358"/>
            <ac:spMk id="2" creationId="{2784DB37-07E3-4EEC-B5EF-116D0E69CEB2}"/>
          </ac:spMkLst>
        </pc:spChg>
        <pc:spChg chg="mod">
          <ac:chgData name="Manish Sharma" userId="b799adb9ba789c8f" providerId="LiveId" clId="{507872B4-C4F2-4A6E-93B9-C4C895BDBCB2}" dt="2022-04-10T09:36:57.804" v="1112" actId="20577"/>
          <ac:spMkLst>
            <pc:docMk/>
            <pc:sldMk cId="4222450273" sldId="358"/>
            <ac:spMk id="3" creationId="{9294C865-CEE0-4957-A5FA-B990E35326CC}"/>
          </ac:spMkLst>
        </pc:spChg>
      </pc:sldChg>
      <pc:sldChg chg="modSp add mod">
        <pc:chgData name="Manish Sharma" userId="b799adb9ba789c8f" providerId="LiveId" clId="{507872B4-C4F2-4A6E-93B9-C4C895BDBCB2}" dt="2022-04-10T11:35:59.666" v="1115" actId="6549"/>
        <pc:sldMkLst>
          <pc:docMk/>
          <pc:sldMk cId="1345247763" sldId="359"/>
        </pc:sldMkLst>
        <pc:spChg chg="mod">
          <ac:chgData name="Manish Sharma" userId="b799adb9ba789c8f" providerId="LiveId" clId="{507872B4-C4F2-4A6E-93B9-C4C895BDBCB2}" dt="2022-04-10T11:35:59.666" v="1115" actId="6549"/>
          <ac:spMkLst>
            <pc:docMk/>
            <pc:sldMk cId="1345247763" sldId="359"/>
            <ac:spMk id="3" creationId="{7DF54A21-F7E9-432A-B433-478BE9C69C5E}"/>
          </ac:spMkLst>
        </pc:spChg>
      </pc:sldChg>
    </pc:docChg>
  </pc:docChgLst>
  <pc:docChgLst>
    <pc:chgData name="Manish Sharma" userId="b799adb9ba789c8f" providerId="LiveId" clId="{E19224F3-D010-4289-8DD4-50354BD6E50E}"/>
    <pc:docChg chg="undo custSel addSld delSld modSld sldOrd addSection delSection">
      <pc:chgData name="Manish Sharma" userId="b799adb9ba789c8f" providerId="LiveId" clId="{E19224F3-D010-4289-8DD4-50354BD6E50E}" dt="2022-03-06T17:24:54.839" v="464" actId="20577"/>
      <pc:docMkLst>
        <pc:docMk/>
      </pc:docMkLst>
      <pc:sldChg chg="add del">
        <pc:chgData name="Manish Sharma" userId="b799adb9ba789c8f" providerId="LiveId" clId="{E19224F3-D010-4289-8DD4-50354BD6E50E}" dt="2022-03-05T19:59:59.232" v="428"/>
        <pc:sldMkLst>
          <pc:docMk/>
          <pc:sldMk cId="3103000826" sldId="266"/>
        </pc:sldMkLst>
      </pc:sldChg>
      <pc:sldChg chg="add del">
        <pc:chgData name="Manish Sharma" userId="b799adb9ba789c8f" providerId="LiveId" clId="{E19224F3-D010-4289-8DD4-50354BD6E50E}" dt="2022-03-06T13:49:08.948" v="444"/>
        <pc:sldMkLst>
          <pc:docMk/>
          <pc:sldMk cId="1955633667" sldId="267"/>
        </pc:sldMkLst>
      </pc:sldChg>
      <pc:sldChg chg="add del">
        <pc:chgData name="Manish Sharma" userId="b799adb9ba789c8f" providerId="LiveId" clId="{E19224F3-D010-4289-8DD4-50354BD6E50E}" dt="2022-03-06T14:31:23.513" v="447"/>
        <pc:sldMkLst>
          <pc:docMk/>
          <pc:sldMk cId="2308804351" sldId="268"/>
        </pc:sldMkLst>
      </pc:sldChg>
      <pc:sldChg chg="add del">
        <pc:chgData name="Manish Sharma" userId="b799adb9ba789c8f" providerId="LiveId" clId="{E19224F3-D010-4289-8DD4-50354BD6E50E}" dt="2022-03-06T14:53:47.023" v="451"/>
        <pc:sldMkLst>
          <pc:docMk/>
          <pc:sldMk cId="541853456" sldId="270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4251761722" sldId="271"/>
        </pc:sldMkLst>
      </pc:sldChg>
      <pc:sldChg chg="add del">
        <pc:chgData name="Manish Sharma" userId="b799adb9ba789c8f" providerId="LiveId" clId="{E19224F3-D010-4289-8DD4-50354BD6E50E}" dt="2022-03-05T16:54:13.228" v="205"/>
        <pc:sldMkLst>
          <pc:docMk/>
          <pc:sldMk cId="1331658581" sldId="27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2937149028" sldId="282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640020107" sldId="283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3936744458" sldId="284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547040454" sldId="285"/>
        </pc:sldMkLst>
      </pc:sldChg>
      <pc:sldChg chg="add del">
        <pc:chgData name="Manish Sharma" userId="b799adb9ba789c8f" providerId="LiveId" clId="{E19224F3-D010-4289-8DD4-50354BD6E50E}" dt="2022-03-06T14:38:09.851" v="448"/>
        <pc:sldMkLst>
          <pc:docMk/>
          <pc:sldMk cId="1689115699" sldId="286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1060908639" sldId="287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3753465024" sldId="288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567783499" sldId="289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1149044477" sldId="290"/>
        </pc:sldMkLst>
      </pc:sldChg>
      <pc:sldChg chg="add del">
        <pc:chgData name="Manish Sharma" userId="b799adb9ba789c8f" providerId="LiveId" clId="{E19224F3-D010-4289-8DD4-50354BD6E50E}" dt="2022-03-06T15:15:34.502" v="452"/>
        <pc:sldMkLst>
          <pc:docMk/>
          <pc:sldMk cId="3328030247" sldId="29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4877608" sldId="292"/>
        </pc:sldMkLst>
      </pc:sldChg>
      <pc:sldChg chg="add del">
        <pc:chgData name="Manish Sharma" userId="b799adb9ba789c8f" providerId="LiveId" clId="{E19224F3-D010-4289-8DD4-50354BD6E50E}" dt="2022-03-05T14:39:19.463" v="37"/>
        <pc:sldMkLst>
          <pc:docMk/>
          <pc:sldMk cId="3401202457" sldId="31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53811040" sldId="31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482883434" sldId="31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81241696" sldId="318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672012168" sldId="322"/>
        </pc:sldMkLst>
      </pc:sldChg>
      <pc:sldChg chg="add del">
        <pc:chgData name="Manish Sharma" userId="b799adb9ba789c8f" providerId="LiveId" clId="{E19224F3-D010-4289-8DD4-50354BD6E50E}" dt="2022-03-06T16:08:29.453" v="453"/>
        <pc:sldMkLst>
          <pc:docMk/>
          <pc:sldMk cId="1558062592" sldId="32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4640019" sldId="32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74730671" sldId="326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573060485" sldId="328"/>
        </pc:sldMkLst>
      </pc:sldChg>
      <pc:sldChg chg="add del">
        <pc:chgData name="Manish Sharma" userId="b799adb9ba789c8f" providerId="LiveId" clId="{E19224F3-D010-4289-8DD4-50354BD6E50E}" dt="2022-03-05T14:35:43.337" v="30"/>
        <pc:sldMkLst>
          <pc:docMk/>
          <pc:sldMk cId="3819615658" sldId="330"/>
        </pc:sldMkLst>
      </pc:sldChg>
      <pc:sldChg chg="add del">
        <pc:chgData name="Manish Sharma" userId="b799adb9ba789c8f" providerId="LiveId" clId="{E19224F3-D010-4289-8DD4-50354BD6E50E}" dt="2022-03-05T16:43:59.183" v="204"/>
        <pc:sldMkLst>
          <pc:docMk/>
          <pc:sldMk cId="1872235650" sldId="331"/>
        </pc:sldMkLst>
      </pc:sldChg>
      <pc:sldChg chg="add del">
        <pc:chgData name="Manish Sharma" userId="b799adb9ba789c8f" providerId="LiveId" clId="{E19224F3-D010-4289-8DD4-50354BD6E50E}" dt="2022-03-05T19:59:59.232" v="428"/>
        <pc:sldMkLst>
          <pc:docMk/>
          <pc:sldMk cId="2699455721" sldId="332"/>
        </pc:sldMkLst>
      </pc:sldChg>
      <pc:sldChg chg="modSp mod">
        <pc:chgData name="Manish Sharma" userId="b799adb9ba789c8f" providerId="LiveId" clId="{E19224F3-D010-4289-8DD4-50354BD6E50E}" dt="2022-03-05T13:21:29.435" v="2" actId="6549"/>
        <pc:sldMkLst>
          <pc:docMk/>
          <pc:sldMk cId="389683339" sldId="334"/>
        </pc:sldMkLst>
        <pc:spChg chg="mod">
          <ac:chgData name="Manish Sharma" userId="b799adb9ba789c8f" providerId="LiveId" clId="{E19224F3-D010-4289-8DD4-50354BD6E50E}" dt="2022-03-05T13:21:29.435" v="2" actId="6549"/>
          <ac:spMkLst>
            <pc:docMk/>
            <pc:sldMk cId="389683339" sldId="334"/>
            <ac:spMk id="3" creationId="{4D9CE2CD-138A-4ABE-A8DC-60C1323E54D5}"/>
          </ac:spMkLst>
        </pc:spChg>
      </pc:sldChg>
      <pc:sldChg chg="addSp delSp modSp new mod">
        <pc:chgData name="Manish Sharma" userId="b799adb9ba789c8f" providerId="LiveId" clId="{E19224F3-D010-4289-8DD4-50354BD6E50E}" dt="2022-03-05T13:44:19.271" v="11"/>
        <pc:sldMkLst>
          <pc:docMk/>
          <pc:sldMk cId="799825723" sldId="335"/>
        </pc:sldMkLst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2" creationId="{4A98E721-0441-4F39-AF4E-18A6317F9EDD}"/>
          </ac:spMkLst>
        </pc:spChg>
        <pc:spChg chg="del">
          <ac:chgData name="Manish Sharma" userId="b799adb9ba789c8f" providerId="LiveId" clId="{E19224F3-D010-4289-8DD4-50354BD6E50E}" dt="2022-03-05T13:43:04.069" v="4" actId="478"/>
          <ac:spMkLst>
            <pc:docMk/>
            <pc:sldMk cId="799825723" sldId="335"/>
            <ac:spMk id="3" creationId="{5D29726D-D5BA-41CF-9376-D0B43D31788B}"/>
          </ac:spMkLst>
        </pc:spChg>
        <pc:spChg chg="add mod">
          <ac:chgData name="Manish Sharma" userId="b799adb9ba789c8f" providerId="LiveId" clId="{E19224F3-D010-4289-8DD4-50354BD6E50E}" dt="2022-03-05T13:43:09.669" v="5"/>
          <ac:spMkLst>
            <pc:docMk/>
            <pc:sldMk cId="799825723" sldId="335"/>
            <ac:spMk id="6" creationId="{8861DE8D-7609-41AE-972A-A82DC216EDE1}"/>
          </ac:spMkLst>
        </pc:spChg>
        <pc:spChg chg="add mod">
          <ac:chgData name="Manish Sharma" userId="b799adb9ba789c8f" providerId="LiveId" clId="{E19224F3-D010-4289-8DD4-50354BD6E50E}" dt="2022-03-05T13:43:14.637" v="6"/>
          <ac:spMkLst>
            <pc:docMk/>
            <pc:sldMk cId="799825723" sldId="335"/>
            <ac:spMk id="7" creationId="{C7856FFB-85AE-47DE-819D-979325B6854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9" creationId="{8813D724-ED0A-43DC-8D5E-E981A715F983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0" creationId="{0B11ECEC-B617-4DD4-BCD9-6A98C4A424C2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2" creationId="{183191F8-2CDC-45F4-BB57-07AB0209B947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3" creationId="{2CB06C3B-9B6C-43F9-AEEE-DE5BF02DD1C0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5" creationId="{157BBE74-A876-4BFD-8162-AEA5A5C0B09E}"/>
          </ac:spMkLst>
        </pc:spChg>
        <pc:spChg chg="mod">
          <ac:chgData name="Manish Sharma" userId="b799adb9ba789c8f" providerId="LiveId" clId="{E19224F3-D010-4289-8DD4-50354BD6E50E}" dt="2022-03-05T13:43:23.201" v="7"/>
          <ac:spMkLst>
            <pc:docMk/>
            <pc:sldMk cId="799825723" sldId="335"/>
            <ac:spMk id="16" creationId="{36038471-FE99-4B06-A3B7-206E29CCDBA0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8" creationId="{7D196A3C-5CB0-4A3A-8A7B-821A4EB4169A}"/>
          </ac:spMkLst>
        </pc:spChg>
        <pc:spChg chg="add mod">
          <ac:chgData name="Manish Sharma" userId="b799adb9ba789c8f" providerId="LiveId" clId="{E19224F3-D010-4289-8DD4-50354BD6E50E}" dt="2022-03-05T13:43:30.713" v="8"/>
          <ac:spMkLst>
            <pc:docMk/>
            <pc:sldMk cId="799825723" sldId="335"/>
            <ac:spMk id="19" creationId="{4AEC8432-45D1-49F5-AD6E-247E73E66A9B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0" creationId="{8A6DF65B-C4D8-409F-A5B0-AB65A1481873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2" creationId="{1F9897B8-691E-44DF-8CCE-7C7C56E30928}"/>
          </ac:spMkLst>
        </pc:spChg>
        <pc:spChg chg="add mod">
          <ac:chgData name="Manish Sharma" userId="b799adb9ba789c8f" providerId="LiveId" clId="{E19224F3-D010-4289-8DD4-50354BD6E50E}" dt="2022-03-05T13:43:53.665" v="9"/>
          <ac:spMkLst>
            <pc:docMk/>
            <pc:sldMk cId="799825723" sldId="335"/>
            <ac:spMk id="24" creationId="{04DDCF1B-1F4C-4C14-9CFE-AC238D35E6A9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5" creationId="{FA289B94-0470-47FE-9A0E-F59A3526206F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6" creationId="{5A72BE4D-78A4-4600-8BD3-CA428251A1FB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7" creationId="{CA1D0029-681A-476F-A646-275A765B83F4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8" creationId="{5C6B3CD2-B1A8-4A23-BE41-67074660AFCA}"/>
          </ac:spMkLst>
        </pc:spChg>
        <pc:spChg chg="add mod">
          <ac:chgData name="Manish Sharma" userId="b799adb9ba789c8f" providerId="LiveId" clId="{E19224F3-D010-4289-8DD4-50354BD6E50E}" dt="2022-03-05T13:44:01.490" v="10"/>
          <ac:spMkLst>
            <pc:docMk/>
            <pc:sldMk cId="799825723" sldId="335"/>
            <ac:spMk id="29" creationId="{9D041E89-1864-422F-A1BC-F604CD309366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2" creationId="{0AF388CC-53D1-4D2F-9698-50B4FF4142B4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3" creationId="{0EA63277-A7F8-42A5-9064-75EAA583E75E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5" creationId="{D08EE7CC-8EDA-485D-A265-B95C6033929B}"/>
          </ac:spMkLst>
        </pc:spChg>
        <pc:spChg chg="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6" creationId="{D42926BD-ECCA-48CA-AC24-6DDF0A692339}"/>
          </ac:spMkLst>
        </pc:spChg>
        <pc:spChg chg="add mod">
          <ac:chgData name="Manish Sharma" userId="b799adb9ba789c8f" providerId="LiveId" clId="{E19224F3-D010-4289-8DD4-50354BD6E50E}" dt="2022-03-05T13:44:19.271" v="11"/>
          <ac:spMkLst>
            <pc:docMk/>
            <pc:sldMk cId="799825723" sldId="335"/>
            <ac:spMk id="37" creationId="{E2E0870F-4481-4BD6-B9A6-897BDD79CF9E}"/>
          </ac:spMkLst>
        </pc:s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8" creationId="{6A077AE7-2121-47CD-9E6E-4E0BFEC8F1D6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1" creationId="{023F00C7-D508-4812-9353-C787C7628341}"/>
          </ac:grpSpMkLst>
        </pc:grpChg>
        <pc:grpChg chg="add mod">
          <ac:chgData name="Manish Sharma" userId="b799adb9ba789c8f" providerId="LiveId" clId="{E19224F3-D010-4289-8DD4-50354BD6E50E}" dt="2022-03-05T13:43:23.201" v="7"/>
          <ac:grpSpMkLst>
            <pc:docMk/>
            <pc:sldMk cId="799825723" sldId="335"/>
            <ac:grpSpMk id="14" creationId="{3148B582-57DE-4C9E-98F0-7FF83696CB41}"/>
          </ac:grpSpMkLst>
        </pc:grpChg>
        <pc:grpChg chg="add mod">
          <ac:chgData name="Manish Sharma" userId="b799adb9ba789c8f" providerId="LiveId" clId="{E19224F3-D010-4289-8DD4-50354BD6E50E}" dt="2022-03-05T13:44:19.271" v="11"/>
          <ac:grpSpMkLst>
            <pc:docMk/>
            <pc:sldMk cId="799825723" sldId="335"/>
            <ac:grpSpMk id="34" creationId="{ADC42910-38AF-4B30-A52C-DD35D13D3240}"/>
          </ac:grpSpMkLst>
        </pc:grp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4" creationId="{4458AE38-EE9F-4A66-A50A-2D7903352D82}"/>
          </ac:cxnSpMkLst>
        </pc:cxnChg>
        <pc:cxnChg chg="add mod">
          <ac:chgData name="Manish Sharma" userId="b799adb9ba789c8f" providerId="LiveId" clId="{E19224F3-D010-4289-8DD4-50354BD6E50E}" dt="2022-03-05T13:43:09.669" v="5"/>
          <ac:cxnSpMkLst>
            <pc:docMk/>
            <pc:sldMk cId="799825723" sldId="335"/>
            <ac:cxnSpMk id="5" creationId="{FB899BC7-88A3-48A9-8F97-DF4A3A093CFE}"/>
          </ac:cxnSpMkLst>
        </pc:cxnChg>
        <pc:cxnChg chg="add mod">
          <ac:chgData name="Manish Sharma" userId="b799adb9ba789c8f" providerId="LiveId" clId="{E19224F3-D010-4289-8DD4-50354BD6E50E}" dt="2022-03-05T13:43:30.713" v="8"/>
          <ac:cxnSpMkLst>
            <pc:docMk/>
            <pc:sldMk cId="799825723" sldId="335"/>
            <ac:cxnSpMk id="17" creationId="{4DB2A176-A707-44C5-B6F8-F40F60C1B0AB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1" creationId="{80E50495-DC28-4024-B062-117666B913E8}"/>
          </ac:cxnSpMkLst>
        </pc:cxnChg>
        <pc:cxnChg chg="add mod">
          <ac:chgData name="Manish Sharma" userId="b799adb9ba789c8f" providerId="LiveId" clId="{E19224F3-D010-4289-8DD4-50354BD6E50E}" dt="2022-03-05T13:43:53.665" v="9"/>
          <ac:cxnSpMkLst>
            <pc:docMk/>
            <pc:sldMk cId="799825723" sldId="335"/>
            <ac:cxnSpMk id="23" creationId="{FEA639B5-5E8E-4416-888A-FA86A2578F7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0" creationId="{A9A89692-ACEA-41D4-A250-F632FE309F6F}"/>
          </ac:cxnSpMkLst>
        </pc:cxnChg>
        <pc:cxnChg chg="add mod">
          <ac:chgData name="Manish Sharma" userId="b799adb9ba789c8f" providerId="LiveId" clId="{E19224F3-D010-4289-8DD4-50354BD6E50E}" dt="2022-03-05T13:44:19.271" v="11"/>
          <ac:cxnSpMkLst>
            <pc:docMk/>
            <pc:sldMk cId="799825723" sldId="335"/>
            <ac:cxnSpMk id="31" creationId="{4478D9F5-9D79-4B44-8603-BA689DF5F7DE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20814271" sldId="33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165593841" sldId="336"/>
        </pc:sldMkLst>
      </pc:sldChg>
      <pc:sldChg chg="addSp delSp modSp new mod">
        <pc:chgData name="Manish Sharma" userId="b799adb9ba789c8f" providerId="LiveId" clId="{E19224F3-D010-4289-8DD4-50354BD6E50E}" dt="2022-03-05T13:46:50.548" v="20"/>
        <pc:sldMkLst>
          <pc:docMk/>
          <pc:sldMk cId="4005291578" sldId="336"/>
        </pc:sldMkLst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2" creationId="{E87BD54A-37F3-434F-A624-5E2C3E6FC2D7}"/>
          </ac:spMkLst>
        </pc:spChg>
        <pc:spChg chg="del">
          <ac:chgData name="Manish Sharma" userId="b799adb9ba789c8f" providerId="LiveId" clId="{E19224F3-D010-4289-8DD4-50354BD6E50E}" dt="2022-03-05T13:44:50.249" v="13" actId="478"/>
          <ac:spMkLst>
            <pc:docMk/>
            <pc:sldMk cId="4005291578" sldId="336"/>
            <ac:spMk id="3" creationId="{DB332D1F-7E36-4BBC-AECC-D5DDF94C5914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4" creationId="{F807766A-BBC4-40BB-A5E0-9D626A0328A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6" creationId="{19ACCCB3-7702-4031-BBFB-834014079E3D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7" creationId="{2CB0E755-E2AF-44C5-AECD-25555787DCF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9" creationId="{EBD8A4FF-686F-4F3C-95CF-4D528F540124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0" creationId="{59223544-B490-4D03-8102-AD947B868DD3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2" creationId="{0C49F67A-D1B5-4DB9-A99F-C7C94B0BC9EB}"/>
          </ac:spMkLst>
        </pc:spChg>
        <pc:spChg chg="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3" creationId="{EEC04A2F-8749-47D0-9F4B-BEEA28C50F09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5" creationId="{EE436BBF-0CEA-43FB-BA53-BA4D8E76261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6" creationId="{AC248856-3C69-4A83-9093-F86DD9DCCD0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7" creationId="{340B2035-21A4-4D6D-B8D3-99BBC1406AE6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19" creationId="{57485092-9472-413A-B9C1-67749F2C1C3F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0" creationId="{CAC7B609-75A7-4D2B-99BF-D81805756BE3}"/>
          </ac:spMkLst>
        </pc:spChg>
        <pc:spChg chg="add mod">
          <ac:chgData name="Manish Sharma" userId="b799adb9ba789c8f" providerId="LiveId" clId="{E19224F3-D010-4289-8DD4-50354BD6E50E}" dt="2022-03-05T13:45:04.743" v="14"/>
          <ac:spMkLst>
            <pc:docMk/>
            <pc:sldMk cId="4005291578" sldId="336"/>
            <ac:spMk id="21" creationId="{AC67C1B2-B5D0-496E-915C-E560D07C1FFB}"/>
          </ac:spMkLst>
        </pc:spChg>
        <pc:spChg chg="add mod">
          <ac:chgData name="Manish Sharma" userId="b799adb9ba789c8f" providerId="LiveId" clId="{E19224F3-D010-4289-8DD4-50354BD6E50E}" dt="2022-03-05T13:45:22.474" v="15"/>
          <ac:spMkLst>
            <pc:docMk/>
            <pc:sldMk cId="4005291578" sldId="336"/>
            <ac:spMk id="23" creationId="{3E27730F-B317-4DE6-A18E-73400D7FB7A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4" creationId="{1301FE3B-4B19-4789-B1DE-FE55295EB760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5" creationId="{89708BC7-8CC7-4F2A-BE4A-21462B110776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6" creationId="{97354CD3-0FE1-4863-8DD0-E06CC37E2962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7" creationId="{99445418-018D-4383-8BBF-F2DC5A6B60F1}"/>
          </ac:spMkLst>
        </pc:spChg>
        <pc:spChg chg="add mod">
          <ac:chgData name="Manish Sharma" userId="b799adb9ba789c8f" providerId="LiveId" clId="{E19224F3-D010-4289-8DD4-50354BD6E50E}" dt="2022-03-05T13:45:32.643" v="16"/>
          <ac:spMkLst>
            <pc:docMk/>
            <pc:sldMk cId="4005291578" sldId="336"/>
            <ac:spMk id="28" creationId="{ABC359CF-2603-4F49-A559-98A89E123309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29" creationId="{FB6B0B8F-F72D-4496-8196-2E1B7B8D26F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0" creationId="{FD2CE5FB-F894-4E87-9BAE-058CBEAB912C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4" creationId="{49AFF3A5-7EA2-4A95-870F-C7DC620220A0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5" creationId="{55FE59C5-04A0-4F76-9046-2801EBD2D1A7}"/>
          </ac:spMkLst>
        </pc:spChg>
        <pc:spChg chg="add mod">
          <ac:chgData name="Manish Sharma" userId="b799adb9ba789c8f" providerId="LiveId" clId="{E19224F3-D010-4289-8DD4-50354BD6E50E}" dt="2022-03-05T13:45:55.679" v="17"/>
          <ac:spMkLst>
            <pc:docMk/>
            <pc:sldMk cId="4005291578" sldId="336"/>
            <ac:spMk id="37" creationId="{116B7C70-765A-4872-A1E5-9CA414C83E76}"/>
          </ac:spMkLst>
        </pc:spChg>
        <pc:spChg chg="add mod">
          <ac:chgData name="Manish Sharma" userId="b799adb9ba789c8f" providerId="LiveId" clId="{E19224F3-D010-4289-8DD4-50354BD6E50E}" dt="2022-03-05T13:46:11.995" v="18"/>
          <ac:spMkLst>
            <pc:docMk/>
            <pc:sldMk cId="4005291578" sldId="336"/>
            <ac:spMk id="38" creationId="{E01B6090-563E-4A1A-8A85-D3A359B49B4B}"/>
          </ac:spMkLst>
        </pc:spChg>
        <pc:spChg chg="add mod">
          <ac:chgData name="Manish Sharma" userId="b799adb9ba789c8f" providerId="LiveId" clId="{E19224F3-D010-4289-8DD4-50354BD6E50E}" dt="2022-03-05T13:46:21.054" v="19"/>
          <ac:spMkLst>
            <pc:docMk/>
            <pc:sldMk cId="4005291578" sldId="336"/>
            <ac:spMk id="39" creationId="{A4E79E6B-21D0-4FC5-968A-43908A0E029F}"/>
          </ac:spMkLst>
        </pc:spChg>
        <pc:spChg chg="add mod">
          <ac:chgData name="Manish Sharma" userId="b799adb9ba789c8f" providerId="LiveId" clId="{E19224F3-D010-4289-8DD4-50354BD6E50E}" dt="2022-03-05T13:46:50.548" v="20"/>
          <ac:spMkLst>
            <pc:docMk/>
            <pc:sldMk cId="4005291578" sldId="336"/>
            <ac:spMk id="40" creationId="{60883294-F8A3-41E5-BD26-5A23EBE90778}"/>
          </ac:spMkLst>
        </pc:s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5" creationId="{116635B3-9635-420B-AD2F-1BB640F5A1A3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8" creationId="{94046CEF-D292-4CDA-8261-97A3B3B7015B}"/>
          </ac:grpSpMkLst>
        </pc:grpChg>
        <pc:grpChg chg="add mod">
          <ac:chgData name="Manish Sharma" userId="b799adb9ba789c8f" providerId="LiveId" clId="{E19224F3-D010-4289-8DD4-50354BD6E50E}" dt="2022-03-05T13:45:04.743" v="14"/>
          <ac:grpSpMkLst>
            <pc:docMk/>
            <pc:sldMk cId="4005291578" sldId="336"/>
            <ac:grpSpMk id="11" creationId="{D32830D9-2E86-4A1E-98B7-44CBE05B80BC}"/>
          </ac:grpSpMkLst>
        </pc:grp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4" creationId="{073144F0-4A86-439F-B3A6-B46E29FB57EC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18" creationId="{53891EE4-B4AE-401F-9DDA-4280B540312D}"/>
          </ac:cxnSpMkLst>
        </pc:cxnChg>
        <pc:cxnChg chg="add mod">
          <ac:chgData name="Manish Sharma" userId="b799adb9ba789c8f" providerId="LiveId" clId="{E19224F3-D010-4289-8DD4-50354BD6E50E}" dt="2022-03-05T13:45:04.743" v="14"/>
          <ac:cxnSpMkLst>
            <pc:docMk/>
            <pc:sldMk cId="4005291578" sldId="336"/>
            <ac:cxnSpMk id="22" creationId="{609B1820-298A-43A6-A2A2-D8B596E769B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1" creationId="{50615FA3-CD8E-41FC-90D7-DF157729CB8E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2" creationId="{625EDADD-40EF-4724-AC6D-83E7054A53E6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3" creationId="{C419C9C4-AE60-43B9-AA17-89218E6FDE13}"/>
          </ac:cxnSpMkLst>
        </pc:cxnChg>
        <pc:cxnChg chg="add mod">
          <ac:chgData name="Manish Sharma" userId="b799adb9ba789c8f" providerId="LiveId" clId="{E19224F3-D010-4289-8DD4-50354BD6E50E}" dt="2022-03-05T13:45:55.679" v="17"/>
          <ac:cxnSpMkLst>
            <pc:docMk/>
            <pc:sldMk cId="4005291578" sldId="336"/>
            <ac:cxnSpMk id="36" creationId="{562A9F00-C0AB-4FDB-B1B9-77E2926DEB6A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692811793" sldId="337"/>
        </pc:sldMkLst>
      </pc:sldChg>
      <pc:sldChg chg="add del">
        <pc:chgData name="Manish Sharma" userId="b799adb9ba789c8f" providerId="LiveId" clId="{E19224F3-D010-4289-8DD4-50354BD6E50E}" dt="2022-03-05T13:50:23.251" v="21"/>
        <pc:sldMkLst>
          <pc:docMk/>
          <pc:sldMk cId="490180290" sldId="338"/>
        </pc:sldMkLst>
      </pc:sldChg>
      <pc:sldChg chg="add del">
        <pc:chgData name="Manish Sharma" userId="b799adb9ba789c8f" providerId="LiveId" clId="{E19224F3-D010-4289-8DD4-50354BD6E50E}" dt="2022-03-05T14:00:42.754" v="22"/>
        <pc:sldMkLst>
          <pc:docMk/>
          <pc:sldMk cId="2461708154" sldId="339"/>
        </pc:sldMkLst>
      </pc:sldChg>
      <pc:sldChg chg="addSp delSp modSp new mod">
        <pc:chgData name="Manish Sharma" userId="b799adb9ba789c8f" providerId="LiveId" clId="{E19224F3-D010-4289-8DD4-50354BD6E50E}" dt="2022-03-05T14:26:53.716" v="29"/>
        <pc:sldMkLst>
          <pc:docMk/>
          <pc:sldMk cId="530012503" sldId="340"/>
        </pc:sldMkLst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2" creationId="{1CD693D3-A51A-4977-BB9D-485EF632216C}"/>
          </ac:spMkLst>
        </pc:spChg>
        <pc:spChg chg="del">
          <ac:chgData name="Manish Sharma" userId="b799adb9ba789c8f" providerId="LiveId" clId="{E19224F3-D010-4289-8DD4-50354BD6E50E}" dt="2022-03-05T14:26:08.729" v="24" actId="478"/>
          <ac:spMkLst>
            <pc:docMk/>
            <pc:sldMk cId="530012503" sldId="340"/>
            <ac:spMk id="3" creationId="{79C3E51D-C05E-4E1B-BF60-B562ECDEF883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4" creationId="{1E5169ED-D423-458C-9846-B687583C0F28}"/>
          </ac:spMkLst>
        </pc:spChg>
        <pc:spChg chg="add mod">
          <ac:chgData name="Manish Sharma" userId="b799adb9ba789c8f" providerId="LiveId" clId="{E19224F3-D010-4289-8DD4-50354BD6E50E}" dt="2022-03-05T14:26:10.019" v="25"/>
          <ac:spMkLst>
            <pc:docMk/>
            <pc:sldMk cId="530012503" sldId="340"/>
            <ac:spMk id="5" creationId="{DAD5E75B-209C-4ED4-938D-0F5A30CC2BD8}"/>
          </ac:spMkLst>
        </pc:spChg>
        <pc:spChg chg="add mod">
          <ac:chgData name="Manish Sharma" userId="b799adb9ba789c8f" providerId="LiveId" clId="{E19224F3-D010-4289-8DD4-50354BD6E50E}" dt="2022-03-05T14:26:17.458" v="26"/>
          <ac:spMkLst>
            <pc:docMk/>
            <pc:sldMk cId="530012503" sldId="340"/>
            <ac:spMk id="6" creationId="{8BCDFE87-F060-4D2D-B455-AC08AA8D016E}"/>
          </ac:spMkLst>
        </pc:spChg>
        <pc:spChg chg="add mod">
          <ac:chgData name="Manish Sharma" userId="b799adb9ba789c8f" providerId="LiveId" clId="{E19224F3-D010-4289-8DD4-50354BD6E50E}" dt="2022-03-05T14:26:25.394" v="27"/>
          <ac:spMkLst>
            <pc:docMk/>
            <pc:sldMk cId="530012503" sldId="340"/>
            <ac:spMk id="7" creationId="{03418409-06BB-4361-9E39-C5364529B1C3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8" creationId="{F7D23E2C-4E40-4A59-A1C6-E4750C5074F8}"/>
          </ac:spMkLst>
        </pc:spChg>
        <pc:spChg chg="add mod">
          <ac:chgData name="Manish Sharma" userId="b799adb9ba789c8f" providerId="LiveId" clId="{E19224F3-D010-4289-8DD4-50354BD6E50E}" dt="2022-03-05T14:26:34.279" v="28"/>
          <ac:spMkLst>
            <pc:docMk/>
            <pc:sldMk cId="530012503" sldId="340"/>
            <ac:spMk id="9" creationId="{C1DECE45-DF57-480B-A1EC-096C0AEBEC17}"/>
          </ac:spMkLst>
        </pc:spChg>
        <pc:spChg chg="add mod">
          <ac:chgData name="Manish Sharma" userId="b799adb9ba789c8f" providerId="LiveId" clId="{E19224F3-D010-4289-8DD4-50354BD6E50E}" dt="2022-03-05T14:26:53.716" v="29"/>
          <ac:spMkLst>
            <pc:docMk/>
            <pc:sldMk cId="530012503" sldId="340"/>
            <ac:spMk id="10" creationId="{627C761F-893F-4F48-A2CA-B19316C55355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345247763" sldId="34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140415854" sldId="341"/>
        </pc:sldMkLst>
      </pc:sldChg>
      <pc:sldChg chg="addSp delSp modSp new mod">
        <pc:chgData name="Manish Sharma" userId="b799adb9ba789c8f" providerId="LiveId" clId="{E19224F3-D010-4289-8DD4-50354BD6E50E}" dt="2022-03-05T14:36:51.219" v="36"/>
        <pc:sldMkLst>
          <pc:docMk/>
          <pc:sldMk cId="3608137776" sldId="341"/>
        </pc:sldMkLst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2" creationId="{D966B592-6506-4C16-9B64-0B95A035E4E4}"/>
          </ac:spMkLst>
        </pc:spChg>
        <pc:spChg chg="del">
          <ac:chgData name="Manish Sharma" userId="b799adb9ba789c8f" providerId="LiveId" clId="{E19224F3-D010-4289-8DD4-50354BD6E50E}" dt="2022-03-05T14:36:01.516" v="32" actId="478"/>
          <ac:spMkLst>
            <pc:docMk/>
            <pc:sldMk cId="3608137776" sldId="341"/>
            <ac:spMk id="3" creationId="{C06BE37E-D785-45E0-AB48-D5877C8FBE8A}"/>
          </ac:spMkLst>
        </pc:spChg>
        <pc:spChg chg="add mod">
          <ac:chgData name="Manish Sharma" userId="b799adb9ba789c8f" providerId="LiveId" clId="{E19224F3-D010-4289-8DD4-50354BD6E50E}" dt="2022-03-05T14:36:06.963" v="33"/>
          <ac:spMkLst>
            <pc:docMk/>
            <pc:sldMk cId="3608137776" sldId="341"/>
            <ac:spMk id="4" creationId="{43E10A26-14BB-4012-B3A3-7CFC0E63FBDA}"/>
          </ac:spMkLst>
        </pc:spChg>
        <pc:spChg chg="add mod">
          <ac:chgData name="Manish Sharma" userId="b799adb9ba789c8f" providerId="LiveId" clId="{E19224F3-D010-4289-8DD4-50354BD6E50E}" dt="2022-03-05T14:36:19.804" v="34"/>
          <ac:spMkLst>
            <pc:docMk/>
            <pc:sldMk cId="3608137776" sldId="341"/>
            <ac:spMk id="6" creationId="{C001FDB1-3273-4129-95B4-3139CA448116}"/>
          </ac:spMkLst>
        </pc:spChg>
        <pc:spChg chg="add mod">
          <ac:chgData name="Manish Sharma" userId="b799adb9ba789c8f" providerId="LiveId" clId="{E19224F3-D010-4289-8DD4-50354BD6E50E}" dt="2022-03-05T14:36:31.362" v="35"/>
          <ac:spMkLst>
            <pc:docMk/>
            <pc:sldMk cId="3608137776" sldId="341"/>
            <ac:spMk id="7" creationId="{94287E0D-9EC9-4048-95CA-F7D20126793E}"/>
          </ac:spMkLst>
        </pc:spChg>
        <pc:spChg chg="add mod">
          <ac:chgData name="Manish Sharma" userId="b799adb9ba789c8f" providerId="LiveId" clId="{E19224F3-D010-4289-8DD4-50354BD6E50E}" dt="2022-03-05T14:36:51.219" v="36"/>
          <ac:spMkLst>
            <pc:docMk/>
            <pc:sldMk cId="3608137776" sldId="341"/>
            <ac:spMk id="8" creationId="{6A50CC16-B99A-4541-93A3-C6068FA4B74F}"/>
          </ac:spMkLst>
        </pc:spChg>
        <pc:cxnChg chg="add mod">
          <ac:chgData name="Manish Sharma" userId="b799adb9ba789c8f" providerId="LiveId" clId="{E19224F3-D010-4289-8DD4-50354BD6E50E}" dt="2022-03-05T14:36:19.804" v="34"/>
          <ac:cxnSpMkLst>
            <pc:docMk/>
            <pc:sldMk cId="3608137776" sldId="341"/>
            <ac:cxnSpMk id="5" creationId="{2AF0DDAA-C3E8-420E-8ADF-0657AA05DF8B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666111626" sldId="342"/>
        </pc:sldMkLst>
      </pc:sldChg>
      <pc:sldChg chg="modSp new mod">
        <pc:chgData name="Manish Sharma" userId="b799adb9ba789c8f" providerId="LiveId" clId="{E19224F3-D010-4289-8DD4-50354BD6E50E}" dt="2022-03-05T14:42:21.399" v="187" actId="20577"/>
        <pc:sldMkLst>
          <pc:docMk/>
          <pc:sldMk cId="4181408647" sldId="342"/>
        </pc:sldMkLst>
        <pc:spChg chg="mod">
          <ac:chgData name="Manish Sharma" userId="b799adb9ba789c8f" providerId="LiveId" clId="{E19224F3-D010-4289-8DD4-50354BD6E50E}" dt="2022-03-05T14:41:09.857" v="41"/>
          <ac:spMkLst>
            <pc:docMk/>
            <pc:sldMk cId="4181408647" sldId="342"/>
            <ac:spMk id="2" creationId="{E47F3E5F-5082-4E0A-A37A-601C651DFDFA}"/>
          </ac:spMkLst>
        </pc:spChg>
        <pc:spChg chg="mod">
          <ac:chgData name="Manish Sharma" userId="b799adb9ba789c8f" providerId="LiveId" clId="{E19224F3-D010-4289-8DD4-50354BD6E50E}" dt="2022-03-05T14:42:21.399" v="187" actId="20577"/>
          <ac:spMkLst>
            <pc:docMk/>
            <pc:sldMk cId="4181408647" sldId="342"/>
            <ac:spMk id="3" creationId="{C15873D4-02D9-4BFD-9534-2631ABE886D2}"/>
          </ac:spMkLst>
        </pc:spChg>
      </pc:sldChg>
      <pc:sldChg chg="addSp delSp modSp new mod">
        <pc:chgData name="Manish Sharma" userId="b799adb9ba789c8f" providerId="LiveId" clId="{E19224F3-D010-4289-8DD4-50354BD6E50E}" dt="2022-03-05T16:10:58.821" v="203"/>
        <pc:sldMkLst>
          <pc:docMk/>
          <pc:sldMk cId="1250667205" sldId="343"/>
        </pc:sldMkLst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2" creationId="{EE5C2E1E-5594-4AC3-BA87-0E15D9740406}"/>
          </ac:spMkLst>
        </pc:spChg>
        <pc:spChg chg="del">
          <ac:chgData name="Manish Sharma" userId="b799adb9ba789c8f" providerId="LiveId" clId="{E19224F3-D010-4289-8DD4-50354BD6E50E}" dt="2022-03-05T16:00:48.007" v="189" actId="478"/>
          <ac:spMkLst>
            <pc:docMk/>
            <pc:sldMk cId="1250667205" sldId="343"/>
            <ac:spMk id="3" creationId="{C9775F1F-3694-42C0-BB24-3238B2339E9A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4" creationId="{5F54EB9C-4A90-4B4C-A815-AC23791A9685}"/>
          </ac:spMkLst>
        </pc:spChg>
        <pc:spChg chg="add mod">
          <ac:chgData name="Manish Sharma" userId="b799adb9ba789c8f" providerId="LiveId" clId="{E19224F3-D010-4289-8DD4-50354BD6E50E}" dt="2022-03-05T16:00:53.721" v="190"/>
          <ac:spMkLst>
            <pc:docMk/>
            <pc:sldMk cId="1250667205" sldId="343"/>
            <ac:spMk id="5" creationId="{5EB067C7-1D6B-4107-84B4-A7E3B90BCBD5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7" creationId="{F4292D09-38B0-4B40-B59B-2E473AE59432}"/>
          </ac:spMkLst>
        </pc:spChg>
        <pc:spChg chg="add mod">
          <ac:chgData name="Manish Sharma" userId="b799adb9ba789c8f" providerId="LiveId" clId="{E19224F3-D010-4289-8DD4-50354BD6E50E}" dt="2022-03-05T16:01:02.751" v="191"/>
          <ac:spMkLst>
            <pc:docMk/>
            <pc:sldMk cId="1250667205" sldId="343"/>
            <ac:spMk id="9" creationId="{104432B3-A8A8-4793-B417-7D92EF6BAA0F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0" creationId="{1B178F7A-1CF5-4470-B9FE-5E22681080C8}"/>
          </ac:spMkLst>
        </pc:spChg>
        <pc:spChg chg="add mod">
          <ac:chgData name="Manish Sharma" userId="b799adb9ba789c8f" providerId="LiveId" clId="{E19224F3-D010-4289-8DD4-50354BD6E50E}" dt="2022-03-05T16:01:09.946" v="192"/>
          <ac:spMkLst>
            <pc:docMk/>
            <pc:sldMk cId="1250667205" sldId="343"/>
            <ac:spMk id="11" creationId="{77FE65A6-9C6A-4A5F-86C2-075938E5555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3" creationId="{5F7CD0EE-8776-4926-A237-CF23CA0043C6}"/>
          </ac:spMkLst>
        </pc:spChg>
        <pc:spChg chg="add mod">
          <ac:chgData name="Manish Sharma" userId="b799adb9ba789c8f" providerId="LiveId" clId="{E19224F3-D010-4289-8DD4-50354BD6E50E}" dt="2022-03-05T16:01:30.488" v="193"/>
          <ac:spMkLst>
            <pc:docMk/>
            <pc:sldMk cId="1250667205" sldId="343"/>
            <ac:spMk id="15" creationId="{3C746726-31BB-4C40-A369-D3413B1295D5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7" creationId="{A8E60E68-28D9-4E8F-9627-468947003783}"/>
          </ac:spMkLst>
        </pc:spChg>
        <pc:spChg chg="add mod">
          <ac:chgData name="Manish Sharma" userId="b799adb9ba789c8f" providerId="LiveId" clId="{E19224F3-D010-4289-8DD4-50354BD6E50E}" dt="2022-03-05T16:01:40.516" v="194"/>
          <ac:spMkLst>
            <pc:docMk/>
            <pc:sldMk cId="1250667205" sldId="343"/>
            <ac:spMk id="18" creationId="{429BE113-409B-4C3C-B94C-81DB62ACC5F2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19" creationId="{27BC2E6E-2AE1-4FFA-A100-342DA20EE534}"/>
          </ac:spMkLst>
        </pc:spChg>
        <pc:spChg chg="add mod">
          <ac:chgData name="Manish Sharma" userId="b799adb9ba789c8f" providerId="LiveId" clId="{E19224F3-D010-4289-8DD4-50354BD6E50E}" dt="2022-03-05T16:01:57.656" v="195"/>
          <ac:spMkLst>
            <pc:docMk/>
            <pc:sldMk cId="1250667205" sldId="343"/>
            <ac:spMk id="21" creationId="{9E153894-C61C-4538-A88E-728EC4848F2B}"/>
          </ac:spMkLst>
        </pc:spChg>
        <pc:spChg chg="add mod">
          <ac:chgData name="Manish Sharma" userId="b799adb9ba789c8f" providerId="LiveId" clId="{E19224F3-D010-4289-8DD4-50354BD6E50E}" dt="2022-03-05T16:02:08.873" v="196"/>
          <ac:spMkLst>
            <pc:docMk/>
            <pc:sldMk cId="1250667205" sldId="343"/>
            <ac:spMk id="23" creationId="{EB2FF569-DDF9-436A-94AA-D45AEB06F105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4" creationId="{AAA0E5C2-F2A0-4B83-A9DF-8ADE1805F427}"/>
          </ac:spMkLst>
        </pc:spChg>
        <pc:spChg chg="add mod">
          <ac:chgData name="Manish Sharma" userId="b799adb9ba789c8f" providerId="LiveId" clId="{E19224F3-D010-4289-8DD4-50354BD6E50E}" dt="2022-03-05T16:05:38.730" v="197"/>
          <ac:spMkLst>
            <pc:docMk/>
            <pc:sldMk cId="1250667205" sldId="343"/>
            <ac:spMk id="26" creationId="{92C6414E-EEA6-4A99-808F-082ED9035979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7" creationId="{F8EBD1FE-25E8-417D-A0E9-EFFB8033C8C3}"/>
          </ac:spMkLst>
        </pc:spChg>
        <pc:spChg chg="add mod">
          <ac:chgData name="Manish Sharma" userId="b799adb9ba789c8f" providerId="LiveId" clId="{E19224F3-D010-4289-8DD4-50354BD6E50E}" dt="2022-03-05T16:08:20.723" v="198"/>
          <ac:spMkLst>
            <pc:docMk/>
            <pc:sldMk cId="1250667205" sldId="343"/>
            <ac:spMk id="29" creationId="{37688CC7-5211-4645-B065-7D63383A566F}"/>
          </ac:spMkLst>
        </pc:spChg>
        <pc:spChg chg="add mod">
          <ac:chgData name="Manish Sharma" userId="b799adb9ba789c8f" providerId="LiveId" clId="{E19224F3-D010-4289-8DD4-50354BD6E50E}" dt="2022-03-05T16:08:37.182" v="199"/>
          <ac:spMkLst>
            <pc:docMk/>
            <pc:sldMk cId="1250667205" sldId="343"/>
            <ac:spMk id="31" creationId="{50C90B0F-6267-45C6-9388-DF3CAC272AA1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2" creationId="{C652640A-BE0B-404D-A756-2B86F1021EF5}"/>
          </ac:spMkLst>
        </pc:spChg>
        <pc:spChg chg="add mod">
          <ac:chgData name="Manish Sharma" userId="b799adb9ba789c8f" providerId="LiveId" clId="{E19224F3-D010-4289-8DD4-50354BD6E50E}" dt="2022-03-05T16:08:50.089" v="200"/>
          <ac:spMkLst>
            <pc:docMk/>
            <pc:sldMk cId="1250667205" sldId="343"/>
            <ac:spMk id="34" creationId="{0B8E8AE5-1537-4319-AB35-520BB3685928}"/>
          </ac:spMkLst>
        </pc:spChg>
        <pc:spChg chg="add mod">
          <ac:chgData name="Manish Sharma" userId="b799adb9ba789c8f" providerId="LiveId" clId="{E19224F3-D010-4289-8DD4-50354BD6E50E}" dt="2022-03-05T16:09:18.344" v="201"/>
          <ac:spMkLst>
            <pc:docMk/>
            <pc:sldMk cId="1250667205" sldId="343"/>
            <ac:spMk id="36" creationId="{9D276C02-6B9F-434A-BCCF-8B5264A42A8D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7" creationId="{54A5A17B-2584-4CF8-808E-BE4E4EDED036}"/>
          </ac:spMkLst>
        </pc:spChg>
        <pc:spChg chg="add mod">
          <ac:chgData name="Manish Sharma" userId="b799adb9ba789c8f" providerId="LiveId" clId="{E19224F3-D010-4289-8DD4-50354BD6E50E}" dt="2022-03-05T16:10:45.414" v="202"/>
          <ac:spMkLst>
            <pc:docMk/>
            <pc:sldMk cId="1250667205" sldId="343"/>
            <ac:spMk id="39" creationId="{BF59A4EC-BA40-4C05-B979-4477D29B0E93}"/>
          </ac:spMkLst>
        </pc:spChg>
        <pc:spChg chg="add mod">
          <ac:chgData name="Manish Sharma" userId="b799adb9ba789c8f" providerId="LiveId" clId="{E19224F3-D010-4289-8DD4-50354BD6E50E}" dt="2022-03-05T16:10:58.821" v="203"/>
          <ac:spMkLst>
            <pc:docMk/>
            <pc:sldMk cId="1250667205" sldId="343"/>
            <ac:spMk id="40" creationId="{4B5CB0F1-B637-42F1-A782-77BBEDFAD454}"/>
          </ac:spMkLst>
        </pc:spChg>
        <pc:cxnChg chg="add mod">
          <ac:chgData name="Manish Sharma" userId="b799adb9ba789c8f" providerId="LiveId" clId="{E19224F3-D010-4289-8DD4-50354BD6E50E}" dt="2022-03-05T16:00:53.721" v="190"/>
          <ac:cxnSpMkLst>
            <pc:docMk/>
            <pc:sldMk cId="1250667205" sldId="343"/>
            <ac:cxnSpMk id="6" creationId="{285FDC6C-9BC4-4A90-9CB9-EF852D6487C3}"/>
          </ac:cxnSpMkLst>
        </pc:cxnChg>
        <pc:cxnChg chg="add mod">
          <ac:chgData name="Manish Sharma" userId="b799adb9ba789c8f" providerId="LiveId" clId="{E19224F3-D010-4289-8DD4-50354BD6E50E}" dt="2022-03-05T16:01:02.751" v="191"/>
          <ac:cxnSpMkLst>
            <pc:docMk/>
            <pc:sldMk cId="1250667205" sldId="343"/>
            <ac:cxnSpMk id="8" creationId="{1AF469ED-40C5-4BEF-9F44-2826A3837399}"/>
          </ac:cxnSpMkLst>
        </pc:cxnChg>
        <pc:cxnChg chg="add mod">
          <ac:chgData name="Manish Sharma" userId="b799adb9ba789c8f" providerId="LiveId" clId="{E19224F3-D010-4289-8DD4-50354BD6E50E}" dt="2022-03-05T16:01:09.946" v="192"/>
          <ac:cxnSpMkLst>
            <pc:docMk/>
            <pc:sldMk cId="1250667205" sldId="343"/>
            <ac:cxnSpMk id="12" creationId="{7BCFD6C4-E665-44F9-ACC6-CD62C6C5B2C2}"/>
          </ac:cxnSpMkLst>
        </pc:cxnChg>
        <pc:cxnChg chg="add mod">
          <ac:chgData name="Manish Sharma" userId="b799adb9ba789c8f" providerId="LiveId" clId="{E19224F3-D010-4289-8DD4-50354BD6E50E}" dt="2022-03-05T16:01:30.488" v="193"/>
          <ac:cxnSpMkLst>
            <pc:docMk/>
            <pc:sldMk cId="1250667205" sldId="343"/>
            <ac:cxnSpMk id="14" creationId="{D5206867-0E1D-40F9-9139-4040956D68C1}"/>
          </ac:cxnSpMkLst>
        </pc:cxnChg>
        <pc:cxnChg chg="add mod">
          <ac:chgData name="Manish Sharma" userId="b799adb9ba789c8f" providerId="LiveId" clId="{E19224F3-D010-4289-8DD4-50354BD6E50E}" dt="2022-03-05T16:01:40.516" v="194"/>
          <ac:cxnSpMkLst>
            <pc:docMk/>
            <pc:sldMk cId="1250667205" sldId="343"/>
            <ac:cxnSpMk id="16" creationId="{DF30021C-9464-4934-8605-12E75C215039}"/>
          </ac:cxnSpMkLst>
        </pc:cxnChg>
        <pc:cxnChg chg="add mod">
          <ac:chgData name="Manish Sharma" userId="b799adb9ba789c8f" providerId="LiveId" clId="{E19224F3-D010-4289-8DD4-50354BD6E50E}" dt="2022-03-05T16:01:57.656" v="195"/>
          <ac:cxnSpMkLst>
            <pc:docMk/>
            <pc:sldMk cId="1250667205" sldId="343"/>
            <ac:cxnSpMk id="20" creationId="{92FE29B0-CDF7-44EC-80D3-F1FC43400B01}"/>
          </ac:cxnSpMkLst>
        </pc:cxnChg>
        <pc:cxnChg chg="add mod">
          <ac:chgData name="Manish Sharma" userId="b799adb9ba789c8f" providerId="LiveId" clId="{E19224F3-D010-4289-8DD4-50354BD6E50E}" dt="2022-03-05T16:02:08.873" v="196"/>
          <ac:cxnSpMkLst>
            <pc:docMk/>
            <pc:sldMk cId="1250667205" sldId="343"/>
            <ac:cxnSpMk id="22" creationId="{CC7B415A-D69A-4E18-9120-C18E75A8713A}"/>
          </ac:cxnSpMkLst>
        </pc:cxnChg>
        <pc:cxnChg chg="add mod">
          <ac:chgData name="Manish Sharma" userId="b799adb9ba789c8f" providerId="LiveId" clId="{E19224F3-D010-4289-8DD4-50354BD6E50E}" dt="2022-03-05T16:05:38.730" v="197"/>
          <ac:cxnSpMkLst>
            <pc:docMk/>
            <pc:sldMk cId="1250667205" sldId="343"/>
            <ac:cxnSpMk id="25" creationId="{FE8BCB28-9AE3-466A-A26E-859C153AD3A0}"/>
          </ac:cxnSpMkLst>
        </pc:cxnChg>
        <pc:cxnChg chg="add mod">
          <ac:chgData name="Manish Sharma" userId="b799adb9ba789c8f" providerId="LiveId" clId="{E19224F3-D010-4289-8DD4-50354BD6E50E}" dt="2022-03-05T16:08:20.723" v="198"/>
          <ac:cxnSpMkLst>
            <pc:docMk/>
            <pc:sldMk cId="1250667205" sldId="343"/>
            <ac:cxnSpMk id="28" creationId="{5A8AD415-C541-421A-BA61-B2DEF2AAF82D}"/>
          </ac:cxnSpMkLst>
        </pc:cxnChg>
        <pc:cxnChg chg="add mod">
          <ac:chgData name="Manish Sharma" userId="b799adb9ba789c8f" providerId="LiveId" clId="{E19224F3-D010-4289-8DD4-50354BD6E50E}" dt="2022-03-05T16:08:37.182" v="199"/>
          <ac:cxnSpMkLst>
            <pc:docMk/>
            <pc:sldMk cId="1250667205" sldId="343"/>
            <ac:cxnSpMk id="30" creationId="{BA1FED94-BAE0-459C-B082-97026EBBE808}"/>
          </ac:cxnSpMkLst>
        </pc:cxnChg>
        <pc:cxnChg chg="add mod">
          <ac:chgData name="Manish Sharma" userId="b799adb9ba789c8f" providerId="LiveId" clId="{E19224F3-D010-4289-8DD4-50354BD6E50E}" dt="2022-03-05T16:08:50.089" v="200"/>
          <ac:cxnSpMkLst>
            <pc:docMk/>
            <pc:sldMk cId="1250667205" sldId="343"/>
            <ac:cxnSpMk id="33" creationId="{5EADB4B3-7051-44B4-849B-ABEB546EB0A3}"/>
          </ac:cxnSpMkLst>
        </pc:cxnChg>
        <pc:cxnChg chg="add mod">
          <ac:chgData name="Manish Sharma" userId="b799adb9ba789c8f" providerId="LiveId" clId="{E19224F3-D010-4289-8DD4-50354BD6E50E}" dt="2022-03-05T16:09:18.344" v="201"/>
          <ac:cxnSpMkLst>
            <pc:docMk/>
            <pc:sldMk cId="1250667205" sldId="343"/>
            <ac:cxnSpMk id="35" creationId="{951B32D8-97C2-4D49-841B-804534CDC1F1}"/>
          </ac:cxnSpMkLst>
        </pc:cxnChg>
        <pc:cxnChg chg="add mod">
          <ac:chgData name="Manish Sharma" userId="b799adb9ba789c8f" providerId="LiveId" clId="{E19224F3-D010-4289-8DD4-50354BD6E50E}" dt="2022-03-05T16:10:45.414" v="202"/>
          <ac:cxnSpMkLst>
            <pc:docMk/>
            <pc:sldMk cId="1250667205" sldId="343"/>
            <ac:cxnSpMk id="38" creationId="{867966D6-6E82-47E4-8B2E-1538D50AB89D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57436667" sldId="343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637091964" sldId="344"/>
        </pc:sldMkLst>
      </pc:sldChg>
      <pc:sldChg chg="add del">
        <pc:chgData name="Manish Sharma" userId="b799adb9ba789c8f" providerId="LiveId" clId="{E19224F3-D010-4289-8DD4-50354BD6E50E}" dt="2022-03-05T16:57:38.256" v="206"/>
        <pc:sldMkLst>
          <pc:docMk/>
          <pc:sldMk cId="2213827792" sldId="345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11649670" sldId="346"/>
        </pc:sldMkLst>
      </pc:sldChg>
      <pc:sldChg chg="modSp new mod">
        <pc:chgData name="Manish Sharma" userId="b799adb9ba789c8f" providerId="LiveId" clId="{E19224F3-D010-4289-8DD4-50354BD6E50E}" dt="2022-03-05T16:59:59.084" v="380" actId="20577"/>
        <pc:sldMkLst>
          <pc:docMk/>
          <pc:sldMk cId="998094469" sldId="346"/>
        </pc:sldMkLst>
        <pc:spChg chg="mod">
          <ac:chgData name="Manish Sharma" userId="b799adb9ba789c8f" providerId="LiveId" clId="{E19224F3-D010-4289-8DD4-50354BD6E50E}" dt="2022-03-05T16:58:05.162" v="208"/>
          <ac:spMkLst>
            <pc:docMk/>
            <pc:sldMk cId="998094469" sldId="346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6:59:59.084" v="380" actId="20577"/>
          <ac:spMkLst>
            <pc:docMk/>
            <pc:sldMk cId="998094469" sldId="346"/>
            <ac:spMk id="3" creationId="{653D7A84-82F0-4007-B58A-2E1FE7C57A2D}"/>
          </ac:spMkLst>
        </pc:spChg>
      </pc:sldChg>
      <pc:sldChg chg="modSp add mod">
        <pc:chgData name="Manish Sharma" userId="b799adb9ba789c8f" providerId="LiveId" clId="{E19224F3-D010-4289-8DD4-50354BD6E50E}" dt="2022-03-05T17:01:00.987" v="427" actId="20577"/>
        <pc:sldMkLst>
          <pc:docMk/>
          <pc:sldMk cId="1533668919" sldId="347"/>
        </pc:sldMkLst>
        <pc:spChg chg="mod">
          <ac:chgData name="Manish Sharma" userId="b799adb9ba789c8f" providerId="LiveId" clId="{E19224F3-D010-4289-8DD4-50354BD6E50E}" dt="2022-03-05T17:00:10.854" v="386" actId="20577"/>
          <ac:spMkLst>
            <pc:docMk/>
            <pc:sldMk cId="1533668919" sldId="347"/>
            <ac:spMk id="2" creationId="{972023C9-8158-4754-B9A8-5B4A55DEB548}"/>
          </ac:spMkLst>
        </pc:spChg>
        <pc:spChg chg="mod">
          <ac:chgData name="Manish Sharma" userId="b799adb9ba789c8f" providerId="LiveId" clId="{E19224F3-D010-4289-8DD4-50354BD6E50E}" dt="2022-03-05T17:01:00.987" v="427" actId="20577"/>
          <ac:spMkLst>
            <pc:docMk/>
            <pc:sldMk cId="1533668919" sldId="347"/>
            <ac:spMk id="3" creationId="{653D7A84-82F0-4007-B58A-2E1FE7C57A2D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03542338" sldId="347"/>
        </pc:sldMkLst>
      </pc:sldChg>
      <pc:sldChg chg="modSp add mod ord">
        <pc:chgData name="Manish Sharma" userId="b799adb9ba789c8f" providerId="LiveId" clId="{E19224F3-D010-4289-8DD4-50354BD6E50E}" dt="2022-03-05T20:00:37.941" v="432" actId="20577"/>
        <pc:sldMkLst>
          <pc:docMk/>
          <pc:sldMk cId="811649670" sldId="348"/>
        </pc:sldMkLst>
        <pc:spChg chg="mod">
          <ac:chgData name="Manish Sharma" userId="b799adb9ba789c8f" providerId="LiveId" clId="{E19224F3-D010-4289-8DD4-50354BD6E50E}" dt="2022-03-05T20:00:37.941" v="432" actId="20577"/>
          <ac:spMkLst>
            <pc:docMk/>
            <pc:sldMk cId="811649670" sldId="348"/>
            <ac:spMk id="15" creationId="{2ED58B13-D711-4644-A5F8-B8735A2CBCA7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7248363" sldId="348"/>
        </pc:sldMkLst>
      </pc:sldChg>
      <pc:sldChg chg="addSp delSp modSp new mod">
        <pc:chgData name="Manish Sharma" userId="b799adb9ba789c8f" providerId="LiveId" clId="{E19224F3-D010-4289-8DD4-50354BD6E50E}" dt="2022-03-06T13:48:53.642" v="443" actId="1035"/>
        <pc:sldMkLst>
          <pc:docMk/>
          <pc:sldMk cId="1455267434" sldId="349"/>
        </pc:sldMkLst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2" creationId="{423F397B-14F5-4080-8DA7-22BB2F99588A}"/>
          </ac:spMkLst>
        </pc:spChg>
        <pc:spChg chg="del">
          <ac:chgData name="Manish Sharma" userId="b799adb9ba789c8f" providerId="LiveId" clId="{E19224F3-D010-4289-8DD4-50354BD6E50E}" dt="2022-03-06T13:47:44.879" v="434" actId="478"/>
          <ac:spMkLst>
            <pc:docMk/>
            <pc:sldMk cId="1455267434" sldId="349"/>
            <ac:spMk id="3" creationId="{047C8426-A180-43CA-A9C9-939CA0D5DD5F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4" creationId="{59D2F9A3-2825-43FC-9347-CE549F715CCB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5" creationId="{702D9FB7-E3C3-48DE-A120-5438076DCA7D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8" creationId="{5404C773-5736-4A9D-943E-D7EF50AFC1D0}"/>
          </ac:spMkLst>
        </pc:spChg>
        <pc:spChg chg="add mod">
          <ac:chgData name="Manish Sharma" userId="b799adb9ba789c8f" providerId="LiveId" clId="{E19224F3-D010-4289-8DD4-50354BD6E50E}" dt="2022-03-06T13:47:45.534" v="435"/>
          <ac:spMkLst>
            <pc:docMk/>
            <pc:sldMk cId="1455267434" sldId="349"/>
            <ac:spMk id="9" creationId="{3625D7B8-3112-40CC-85B2-404EB84561B7}"/>
          </ac:spMkLst>
        </pc:spChg>
        <pc:spChg chg="add mod">
          <ac:chgData name="Manish Sharma" userId="b799adb9ba789c8f" providerId="LiveId" clId="{E19224F3-D010-4289-8DD4-50354BD6E50E}" dt="2022-03-06T13:48:04.409" v="436"/>
          <ac:spMkLst>
            <pc:docMk/>
            <pc:sldMk cId="1455267434" sldId="349"/>
            <ac:spMk id="10" creationId="{CA843CA5-3F31-4AE5-9EBC-F28B190C7E88}"/>
          </ac:spMkLst>
        </pc:spChg>
        <pc:spChg chg="add mod">
          <ac:chgData name="Manish Sharma" userId="b799adb9ba789c8f" providerId="LiveId" clId="{E19224F3-D010-4289-8DD4-50354BD6E50E}" dt="2022-03-06T13:48:13.820" v="437"/>
          <ac:spMkLst>
            <pc:docMk/>
            <pc:sldMk cId="1455267434" sldId="349"/>
            <ac:spMk id="13" creationId="{4FBB7BAC-D7A5-4FB0-A915-C81BE981086D}"/>
          </ac:spMkLst>
        </pc:spChg>
        <pc:spChg chg="add mod">
          <ac:chgData name="Manish Sharma" userId="b799adb9ba789c8f" providerId="LiveId" clId="{E19224F3-D010-4289-8DD4-50354BD6E50E}" dt="2022-03-06T13:48:40.462" v="439" actId="1076"/>
          <ac:spMkLst>
            <pc:docMk/>
            <pc:sldMk cId="1455267434" sldId="349"/>
            <ac:spMk id="14" creationId="{6205F6CA-7B78-4944-862C-3403CF2FADFD}"/>
          </ac:spMkLst>
        </pc:spChg>
        <pc:spChg chg="add mod">
          <ac:chgData name="Manish Sharma" userId="b799adb9ba789c8f" providerId="LiveId" clId="{E19224F3-D010-4289-8DD4-50354BD6E50E}" dt="2022-03-06T13:48:53.642" v="443" actId="1035"/>
          <ac:spMkLst>
            <pc:docMk/>
            <pc:sldMk cId="1455267434" sldId="349"/>
            <ac:spMk id="15" creationId="{A4F17FFA-A41A-447B-B8E9-85471BF35941}"/>
          </ac:spMkLst>
        </pc:sp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6" creationId="{C681C092-A0DE-4715-841E-914FB01589E4}"/>
          </ac:cxnSpMkLst>
        </pc:cxnChg>
        <pc:cxnChg chg="add mod">
          <ac:chgData name="Manish Sharma" userId="b799adb9ba789c8f" providerId="LiveId" clId="{E19224F3-D010-4289-8DD4-50354BD6E50E}" dt="2022-03-06T13:47:45.534" v="435"/>
          <ac:cxnSpMkLst>
            <pc:docMk/>
            <pc:sldMk cId="1455267434" sldId="349"/>
            <ac:cxnSpMk id="7" creationId="{D284930E-3CDD-42D1-B2FE-9B9AF5E1EC21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1" creationId="{61118E64-7F34-488A-8010-C4ECE6F5AFF4}"/>
          </ac:cxnSpMkLst>
        </pc:cxnChg>
        <pc:cxnChg chg="add mod">
          <ac:chgData name="Manish Sharma" userId="b799adb9ba789c8f" providerId="LiveId" clId="{E19224F3-D010-4289-8DD4-50354BD6E50E}" dt="2022-03-06T13:48:04.409" v="436"/>
          <ac:cxnSpMkLst>
            <pc:docMk/>
            <pc:sldMk cId="1455267434" sldId="349"/>
            <ac:cxnSpMk id="12" creationId="{B18C7445-562F-475D-8FF3-5293D68676D6}"/>
          </ac:cxnSpMkLst>
        </pc:cxn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744805497" sldId="349"/>
        </pc:sldMkLst>
      </pc:sldChg>
      <pc:sldChg chg="add">
        <pc:chgData name="Manish Sharma" userId="b799adb9ba789c8f" providerId="LiveId" clId="{E19224F3-D010-4289-8DD4-50354BD6E50E}" dt="2022-03-06T14:15:24.431" v="445"/>
        <pc:sldMkLst>
          <pc:docMk/>
          <pc:sldMk cId="2903542338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958282647" sldId="350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2850348841" sldId="351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857248363" sldId="351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833572205" sldId="352"/>
        </pc:sldMkLst>
      </pc:sldChg>
      <pc:sldChg chg="add">
        <pc:chgData name="Manish Sharma" userId="b799adb9ba789c8f" providerId="LiveId" clId="{E19224F3-D010-4289-8DD4-50354BD6E50E}" dt="2022-03-06T14:16:26.532" v="446"/>
        <pc:sldMkLst>
          <pc:docMk/>
          <pc:sldMk cId="2744805497" sldId="352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67732844" sldId="353"/>
        </pc:sldMkLst>
      </pc:sldChg>
      <pc:sldChg chg="add">
        <pc:chgData name="Manish Sharma" userId="b799adb9ba789c8f" providerId="LiveId" clId="{E19224F3-D010-4289-8DD4-50354BD6E50E}" dt="2022-03-06T14:48:50.295" v="449"/>
        <pc:sldMkLst>
          <pc:docMk/>
          <pc:sldMk cId="2850348841" sldId="353"/>
        </pc:sldMkLst>
      </pc:sldChg>
      <pc:sldChg chg="add">
        <pc:chgData name="Manish Sharma" userId="b799adb9ba789c8f" providerId="LiveId" clId="{E19224F3-D010-4289-8DD4-50354BD6E50E}" dt="2022-03-06T14:52:02.168" v="450"/>
        <pc:sldMkLst>
          <pc:docMk/>
          <pc:sldMk cId="2958282647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068368089" sldId="354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936429631" sldId="355"/>
        </pc:sldMkLst>
      </pc:sldChg>
      <pc:sldChg chg="modSp add del mod">
        <pc:chgData name="Manish Sharma" userId="b799adb9ba789c8f" providerId="LiveId" clId="{E19224F3-D010-4289-8DD4-50354BD6E50E}" dt="2022-03-06T17:24:54.839" v="464" actId="20577"/>
        <pc:sldMkLst>
          <pc:docMk/>
          <pc:sldMk cId="2360907202" sldId="356"/>
        </pc:sldMkLst>
        <pc:spChg chg="mod">
          <ac:chgData name="Manish Sharma" userId="b799adb9ba789c8f" providerId="LiveId" clId="{E19224F3-D010-4289-8DD4-50354BD6E50E}" dt="2022-03-06T17:24:54.839" v="464" actId="20577"/>
          <ac:spMkLst>
            <pc:docMk/>
            <pc:sldMk cId="2360907202" sldId="356"/>
            <ac:spMk id="3" creationId="{52E74293-6E13-438E-BA60-9EFBC05F1709}"/>
          </ac:spMkLst>
        </pc:spChg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3011143206" sldId="357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1879572570" sldId="358"/>
        </pc:sldMkLst>
      </pc:sldChg>
      <pc:sldChg chg="del">
        <pc:chgData name="Manish Sharma" userId="b799adb9ba789c8f" providerId="LiveId" clId="{E19224F3-D010-4289-8DD4-50354BD6E50E}" dt="2022-03-05T12:58:16.535" v="0" actId="47"/>
        <pc:sldMkLst>
          <pc:docMk/>
          <pc:sldMk cId="4119803830" sldId="359"/>
        </pc:sldMkLst>
      </pc:sldChg>
    </pc:docChg>
  </pc:docChgLst>
  <pc:docChgLst>
    <pc:chgData name="Manish Sharma" userId="b799adb9ba789c8f" providerId="LiveId" clId="{A135E15C-253F-4C5F-9453-5A6DB6B52314}"/>
    <pc:docChg chg="undo redo custSel addSld delSld modSld">
      <pc:chgData name="Manish Sharma" userId="b799adb9ba789c8f" providerId="LiveId" clId="{A135E15C-253F-4C5F-9453-5A6DB6B52314}" dt="2022-11-05T12:09:09.343" v="1855" actId="20577"/>
      <pc:docMkLst>
        <pc:docMk/>
      </pc:docMkLst>
      <pc:sldChg chg="add del">
        <pc:chgData name="Manish Sharma" userId="b799adb9ba789c8f" providerId="LiveId" clId="{A135E15C-253F-4C5F-9453-5A6DB6B52314}" dt="2022-10-27T06:06:40.047" v="178"/>
        <pc:sldMkLst>
          <pc:docMk/>
          <pc:sldMk cId="131055686" sldId="26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477730" sldId="265"/>
        </pc:sldMkLst>
      </pc:sldChg>
      <pc:sldChg chg="add del">
        <pc:chgData name="Manish Sharma" userId="b799adb9ba789c8f" providerId="LiveId" clId="{A135E15C-253F-4C5F-9453-5A6DB6B52314}" dt="2022-10-27T07:46:36.152" v="209"/>
        <pc:sldMkLst>
          <pc:docMk/>
          <pc:sldMk cId="1863291219" sldId="266"/>
        </pc:sldMkLst>
      </pc:sldChg>
      <pc:sldChg chg="add del">
        <pc:chgData name="Manish Sharma" userId="b799adb9ba789c8f" providerId="LiveId" clId="{A135E15C-253F-4C5F-9453-5A6DB6B52314}" dt="2022-10-27T08:29:38.017" v="238"/>
        <pc:sldMkLst>
          <pc:docMk/>
          <pc:sldMk cId="1040551395" sldId="26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541853456" sldId="270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339964951" sldId="271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1800526853" sldId="272"/>
        </pc:sldMkLst>
      </pc:sldChg>
      <pc:sldChg chg="add del">
        <pc:chgData name="Manish Sharma" userId="b799adb9ba789c8f" providerId="LiveId" clId="{A135E15C-253F-4C5F-9453-5A6DB6B52314}" dt="2022-10-28T11:48:44.473" v="323"/>
        <pc:sldMkLst>
          <pc:docMk/>
          <pc:sldMk cId="1331658581" sldId="273"/>
        </pc:sldMkLst>
      </pc:sldChg>
      <pc:sldChg chg="add del">
        <pc:chgData name="Manish Sharma" userId="b799adb9ba789c8f" providerId="LiveId" clId="{A135E15C-253F-4C5F-9453-5A6DB6B52314}" dt="2022-10-29T10:37:19.288" v="1261"/>
        <pc:sldMkLst>
          <pc:docMk/>
          <pc:sldMk cId="1937767460" sldId="27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43896531" sldId="279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2937149028" sldId="282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640020107" sldId="283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3936744458" sldId="284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1535532918" sldId="290"/>
        </pc:sldMkLst>
      </pc:sldChg>
      <pc:sldChg chg="add del">
        <pc:chgData name="Manish Sharma" userId="b799adb9ba789c8f" providerId="LiveId" clId="{A135E15C-253F-4C5F-9453-5A6DB6B52314}" dt="2022-11-04T10:54:24.972" v="1367"/>
        <pc:sldMkLst>
          <pc:docMk/>
          <pc:sldMk cId="927873483" sldId="291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4125748975" sldId="292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3776691465" sldId="296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2063019643" sldId="300"/>
        </pc:sldMkLst>
      </pc:sldChg>
      <pc:sldChg chg="addSp delSp modSp new mod modClrScheme chgLayout">
        <pc:chgData name="Manish Sharma" userId="b799adb9ba789c8f" providerId="LiveId" clId="{A135E15C-253F-4C5F-9453-5A6DB6B52314}" dt="2022-10-27T05:41:50.975" v="11"/>
        <pc:sldMkLst>
          <pc:docMk/>
          <pc:sldMk cId="455469918" sldId="302"/>
        </pc:sldMkLst>
        <pc:spChg chg="add del mod">
          <ac:chgData name="Manish Sharma" userId="b799adb9ba789c8f" providerId="LiveId" clId="{A135E15C-253F-4C5F-9453-5A6DB6B52314}" dt="2022-10-27T05:40:51.797" v="3"/>
          <ac:spMkLst>
            <pc:docMk/>
            <pc:sldMk cId="455469918" sldId="302"/>
            <ac:spMk id="2" creationId="{2F08A8D7-ADEC-EEEB-A524-D2394C341254}"/>
          </ac:spMkLst>
        </pc:spChg>
        <pc:spChg chg="add mod">
          <ac:chgData name="Manish Sharma" userId="b799adb9ba789c8f" providerId="LiveId" clId="{A135E15C-253F-4C5F-9453-5A6DB6B52314}" dt="2022-10-27T05:41:05.210" v="8" actId="20577"/>
          <ac:spMkLst>
            <pc:docMk/>
            <pc:sldMk cId="455469918" sldId="302"/>
            <ac:spMk id="3" creationId="{EC814A82-4B3A-6339-9690-BA42D88C646C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4" creationId="{33FF6879-C243-CF61-505E-CB84E858953B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6" creationId="{ABE2C379-C9F4-8EFB-0BAB-3E96DFA24E32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7" creationId="{DBA7F319-C4F4-4120-6A18-EC03C61A0F01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9" creationId="{64ACA2CF-DC38-D291-5A30-2A7BE5ECB3BA}"/>
          </ac:spMkLst>
        </pc:spChg>
        <pc:spChg chg="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0" creationId="{7F3C4B76-67DC-BD60-1B2B-C8B70076D0E8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1" creationId="{11F0E45C-6DE4-F87C-8134-99B3B0F977BF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3" creationId="{6C7605C5-9B37-5E1A-C1B8-134AA5BC009B}"/>
          </ac:spMkLst>
        </pc:spChg>
        <pc:spChg chg="add mod">
          <ac:chgData name="Manish Sharma" userId="b799adb9ba789c8f" providerId="LiveId" clId="{A135E15C-253F-4C5F-9453-5A6DB6B52314}" dt="2022-10-27T05:41:27.278" v="9"/>
          <ac:spMkLst>
            <pc:docMk/>
            <pc:sldMk cId="455469918" sldId="302"/>
            <ac:spMk id="15" creationId="{B71EBE67-E66A-61C1-173E-026FA606F3DB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6" creationId="{B429268E-FDDA-A696-F40C-BFC3B6335A2D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7" creationId="{0CC2D838-4C1E-AFAD-240A-AE3439644B08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8" creationId="{03D55639-176D-1D25-9D35-127D016B42A4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19" creationId="{30172605-17BB-D10D-F25D-E3117501787E}"/>
          </ac:spMkLst>
        </pc:spChg>
        <pc:spChg chg="add mod">
          <ac:chgData name="Manish Sharma" userId="b799adb9ba789c8f" providerId="LiveId" clId="{A135E15C-253F-4C5F-9453-5A6DB6B52314}" dt="2022-10-27T05:41:36.662" v="10"/>
          <ac:spMkLst>
            <pc:docMk/>
            <pc:sldMk cId="455469918" sldId="302"/>
            <ac:spMk id="20" creationId="{6D16CE3A-6560-1D3C-7438-A13ACFB509AB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3" creationId="{B17F5976-4265-75EE-5FBF-D1E5B7E4EC4C}"/>
          </ac:spMkLst>
        </pc:spChg>
        <pc:spChg chg="add 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4" creationId="{1BA0FA3F-90DA-B387-6D53-AA3367CAA7AB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6" creationId="{8C24FFD7-19CD-F3AB-F5FD-BBB31F030502}"/>
          </ac:spMkLst>
        </pc:spChg>
        <pc:spChg chg="mod">
          <ac:chgData name="Manish Sharma" userId="b799adb9ba789c8f" providerId="LiveId" clId="{A135E15C-253F-4C5F-9453-5A6DB6B52314}" dt="2022-10-27T05:41:50.975" v="11"/>
          <ac:spMkLst>
            <pc:docMk/>
            <pc:sldMk cId="455469918" sldId="302"/>
            <ac:spMk id="27" creationId="{88AD6A9B-8131-C95F-7E45-A6B8A32006A5}"/>
          </ac:spMkLst>
        </pc:s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5" creationId="{41426F60-F5B8-8F82-8B09-11D324632D72}"/>
          </ac:grpSpMkLst>
        </pc:grpChg>
        <pc:grpChg chg="add mod">
          <ac:chgData name="Manish Sharma" userId="b799adb9ba789c8f" providerId="LiveId" clId="{A135E15C-253F-4C5F-9453-5A6DB6B52314}" dt="2022-10-27T05:41:27.278" v="9"/>
          <ac:grpSpMkLst>
            <pc:docMk/>
            <pc:sldMk cId="455469918" sldId="302"/>
            <ac:grpSpMk id="8" creationId="{6CFBA16E-9EB4-BA9B-9FC0-DA72C5326A95}"/>
          </ac:grpSpMkLst>
        </pc:grpChg>
        <pc:grpChg chg="add mod">
          <ac:chgData name="Manish Sharma" userId="b799adb9ba789c8f" providerId="LiveId" clId="{A135E15C-253F-4C5F-9453-5A6DB6B52314}" dt="2022-10-27T05:41:50.975" v="11"/>
          <ac:grpSpMkLst>
            <pc:docMk/>
            <pc:sldMk cId="455469918" sldId="302"/>
            <ac:grpSpMk id="25" creationId="{6CE1DA53-B1E9-BE8F-9BF5-2C15DB41789C}"/>
          </ac:grpSpMkLst>
        </pc:grp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2" creationId="{DF85122D-A01E-CAF9-E6BB-11AFEF1098FF}"/>
          </ac:cxnSpMkLst>
        </pc:cxnChg>
        <pc:cxnChg chg="add mod">
          <ac:chgData name="Manish Sharma" userId="b799adb9ba789c8f" providerId="LiveId" clId="{A135E15C-253F-4C5F-9453-5A6DB6B52314}" dt="2022-10-27T05:41:27.278" v="9"/>
          <ac:cxnSpMkLst>
            <pc:docMk/>
            <pc:sldMk cId="455469918" sldId="302"/>
            <ac:cxnSpMk id="14" creationId="{E2DAC4B9-C6F1-AEA0-39FD-304C687A6C99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1" creationId="{6FA70B97-BA53-28A8-18B3-60D217504F66}"/>
          </ac:cxnSpMkLst>
        </pc:cxnChg>
        <pc:cxnChg chg="add mod">
          <ac:chgData name="Manish Sharma" userId="b799adb9ba789c8f" providerId="LiveId" clId="{A135E15C-253F-4C5F-9453-5A6DB6B52314}" dt="2022-10-27T05:41:50.975" v="11"/>
          <ac:cxnSpMkLst>
            <pc:docMk/>
            <pc:sldMk cId="455469918" sldId="302"/>
            <ac:cxnSpMk id="22" creationId="{BF366354-8C9C-3612-0106-C119D9BAE720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57212975" sldId="302"/>
        </pc:sldMkLst>
      </pc:sldChg>
      <pc:sldChg chg="addSp modSp new mod">
        <pc:chgData name="Manish Sharma" userId="b799adb9ba789c8f" providerId="LiveId" clId="{A135E15C-253F-4C5F-9453-5A6DB6B52314}" dt="2022-10-27T05:44:02.833" v="22"/>
        <pc:sldMkLst>
          <pc:docMk/>
          <pc:sldMk cId="561168574" sldId="303"/>
        </pc:sldMkLst>
        <pc:spChg chg="mod">
          <ac:chgData name="Manish Sharma" userId="b799adb9ba789c8f" providerId="LiveId" clId="{A135E15C-253F-4C5F-9453-5A6DB6B52314}" dt="2022-10-27T05:42:57.486" v="14" actId="20577"/>
          <ac:spMkLst>
            <pc:docMk/>
            <pc:sldMk cId="561168574" sldId="303"/>
            <ac:spMk id="2" creationId="{8DF680C7-B84D-400A-F9CF-B74FB3C98D01}"/>
          </ac:spMkLst>
        </pc:spChg>
        <pc:spChg chg="add mod">
          <ac:chgData name="Manish Sharma" userId="b799adb9ba789c8f" providerId="LiveId" clId="{A135E15C-253F-4C5F-9453-5A6DB6B52314}" dt="2022-10-27T05:43:24.568" v="18" actId="1076"/>
          <ac:spMkLst>
            <pc:docMk/>
            <pc:sldMk cId="561168574" sldId="303"/>
            <ac:spMk id="3" creationId="{CECF803D-DC4C-A2AF-C9C9-93C439610644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5" creationId="{1CF6B990-00A3-6BD2-9A52-CA30C0D7A9E6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6" creationId="{CE019CF1-E50A-819D-CB51-809DA8E8BD29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8" creationId="{C9C904A1-DBDF-47FD-20E0-98A416C3A182}"/>
          </ac:spMkLst>
        </pc:spChg>
        <pc:spChg chg="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9" creationId="{E419265B-247C-69D5-A387-030007DBD506}"/>
          </ac:spMkLst>
        </pc:spChg>
        <pc:spChg chg="add mod">
          <ac:chgData name="Manish Sharma" userId="b799adb9ba789c8f" providerId="LiveId" clId="{A135E15C-253F-4C5F-9453-5A6DB6B52314}" dt="2022-10-27T05:43:11.244" v="15"/>
          <ac:spMkLst>
            <pc:docMk/>
            <pc:sldMk cId="561168574" sldId="303"/>
            <ac:spMk id="10" creationId="{C4B24C5C-0DBE-37C5-2E0F-747F51A6A4E0}"/>
          </ac:spMkLst>
        </pc:spChg>
        <pc:spChg chg="add mod">
          <ac:chgData name="Manish Sharma" userId="b799adb9ba789c8f" providerId="LiveId" clId="{A135E15C-253F-4C5F-9453-5A6DB6B52314}" dt="2022-10-27T05:43:30.377" v="19" actId="1076"/>
          <ac:spMkLst>
            <pc:docMk/>
            <pc:sldMk cId="561168574" sldId="303"/>
            <ac:spMk id="14" creationId="{3CD3B5C4-A46F-C131-EBD8-AB0119334C64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5" creationId="{53648652-94E8-E27F-5BB8-842AD307E77E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7" creationId="{56EE81D4-48CC-DAB0-873B-C99C20CACF7D}"/>
          </ac:spMkLst>
        </pc:spChg>
        <pc:spChg chg="add mod">
          <ac:chgData name="Manish Sharma" userId="b799adb9ba789c8f" providerId="LiveId" clId="{A135E15C-253F-4C5F-9453-5A6DB6B52314}" dt="2022-10-27T05:43:45.116" v="20"/>
          <ac:spMkLst>
            <pc:docMk/>
            <pc:sldMk cId="561168574" sldId="303"/>
            <ac:spMk id="19" creationId="{1B176D50-0345-D14C-4A52-182639AF620E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0" creationId="{04056960-CE7D-E863-0BD4-E1EA819C64B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1" creationId="{C0472602-33F7-7E8A-37DA-7D5D60FEA842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2" creationId="{59B7B11B-E52B-63DB-5913-5707BD296193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3" creationId="{0B21A02B-B092-523D-F629-147D1413BFDA}"/>
          </ac:spMkLst>
        </pc:spChg>
        <pc:spChg chg="add mod">
          <ac:chgData name="Manish Sharma" userId="b799adb9ba789c8f" providerId="LiveId" clId="{A135E15C-253F-4C5F-9453-5A6DB6B52314}" dt="2022-10-27T05:43:52.560" v="21"/>
          <ac:spMkLst>
            <pc:docMk/>
            <pc:sldMk cId="561168574" sldId="303"/>
            <ac:spMk id="24" creationId="{CC906CA1-70C1-A81E-9F4D-4E597EBDFC64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6" creationId="{C6F59E88-7A5E-15EA-D1F4-01E5A4554CF9}"/>
          </ac:spMkLst>
        </pc:spChg>
        <pc:spChg chg="add 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7" creationId="{25808F30-B8F5-9BE7-DDD5-B109CF1DCD1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29" creationId="{A680E58B-D418-4800-308A-DC114CA4AF7F}"/>
          </ac:spMkLst>
        </pc:spChg>
        <pc:spChg chg="mod">
          <ac:chgData name="Manish Sharma" userId="b799adb9ba789c8f" providerId="LiveId" clId="{A135E15C-253F-4C5F-9453-5A6DB6B52314}" dt="2022-10-27T05:44:02.833" v="22"/>
          <ac:spMkLst>
            <pc:docMk/>
            <pc:sldMk cId="561168574" sldId="303"/>
            <ac:spMk id="30" creationId="{898A99F5-D27E-D5BF-623F-94FDC7880530}"/>
          </ac:spMkLst>
        </pc:s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4" creationId="{3E159C4E-10CB-13C4-EC49-E715CC4AB9A1}"/>
          </ac:grpSpMkLst>
        </pc:grpChg>
        <pc:grpChg chg="add mod">
          <ac:chgData name="Manish Sharma" userId="b799adb9ba789c8f" providerId="LiveId" clId="{A135E15C-253F-4C5F-9453-5A6DB6B52314}" dt="2022-10-27T05:43:11.244" v="15"/>
          <ac:grpSpMkLst>
            <pc:docMk/>
            <pc:sldMk cId="561168574" sldId="303"/>
            <ac:grpSpMk id="7" creationId="{3C00BC41-6B20-D690-6F3E-85F5E4731B96}"/>
          </ac:grpSpMkLst>
        </pc:grpChg>
        <pc:grpChg chg="add mod">
          <ac:chgData name="Manish Sharma" userId="b799adb9ba789c8f" providerId="LiveId" clId="{A135E15C-253F-4C5F-9453-5A6DB6B52314}" dt="2022-10-27T05:44:02.833" v="22"/>
          <ac:grpSpMkLst>
            <pc:docMk/>
            <pc:sldMk cId="561168574" sldId="303"/>
            <ac:grpSpMk id="28" creationId="{654F8B00-A87A-D3AE-9037-0305231EAFF1}"/>
          </ac:grpSpMkLst>
        </pc:grp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1" creationId="{DDA5AADE-8C5A-E963-5C73-AD120DF77184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2" creationId="{99D76830-278D-04F9-4270-4B95C73B0118}"/>
          </ac:cxnSpMkLst>
        </pc:cxnChg>
        <pc:cxnChg chg="add mod">
          <ac:chgData name="Manish Sharma" userId="b799adb9ba789c8f" providerId="LiveId" clId="{A135E15C-253F-4C5F-9453-5A6DB6B52314}" dt="2022-10-27T05:43:11.244" v="15"/>
          <ac:cxnSpMkLst>
            <pc:docMk/>
            <pc:sldMk cId="561168574" sldId="303"/>
            <ac:cxnSpMk id="13" creationId="{FBE1B53F-10D5-4D57-CAB6-CD1FEF052A64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6" creationId="{58A0F4CE-2932-08E5-E407-12DDB4145C0E}"/>
          </ac:cxnSpMkLst>
        </pc:cxnChg>
        <pc:cxnChg chg="add mod">
          <ac:chgData name="Manish Sharma" userId="b799adb9ba789c8f" providerId="LiveId" clId="{A135E15C-253F-4C5F-9453-5A6DB6B52314}" dt="2022-10-27T05:43:45.116" v="20"/>
          <ac:cxnSpMkLst>
            <pc:docMk/>
            <pc:sldMk cId="561168574" sldId="303"/>
            <ac:cxnSpMk id="18" creationId="{7485E262-6CA6-F0AB-1DFC-99C922D086A4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25" creationId="{20B5385E-4292-52CB-2F1A-1E431A8BA460}"/>
          </ac:cxnSpMkLst>
        </pc:cxnChg>
        <pc:cxnChg chg="add mod">
          <ac:chgData name="Manish Sharma" userId="b799adb9ba789c8f" providerId="LiveId" clId="{A135E15C-253F-4C5F-9453-5A6DB6B52314}" dt="2022-10-27T05:44:02.833" v="22"/>
          <ac:cxnSpMkLst>
            <pc:docMk/>
            <pc:sldMk cId="561168574" sldId="303"/>
            <ac:cxnSpMk id="31" creationId="{45851C67-2FB9-9838-241E-E586F16BC9D5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979931107" sldId="3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8037435" sldId="304"/>
        </pc:sldMkLst>
      </pc:sldChg>
      <pc:sldChg chg="addSp modSp new mod">
        <pc:chgData name="Manish Sharma" userId="b799adb9ba789c8f" providerId="LiveId" clId="{A135E15C-253F-4C5F-9453-5A6DB6B52314}" dt="2022-10-27T05:46:39.496" v="33"/>
        <pc:sldMkLst>
          <pc:docMk/>
          <pc:sldMk cId="3564903328" sldId="304"/>
        </pc:sldMkLst>
        <pc:spChg chg="mod">
          <ac:chgData name="Manish Sharma" userId="b799adb9ba789c8f" providerId="LiveId" clId="{A135E15C-253F-4C5F-9453-5A6DB6B52314}" dt="2022-10-27T05:44:32.240" v="25" actId="20577"/>
          <ac:spMkLst>
            <pc:docMk/>
            <pc:sldMk cId="3564903328" sldId="304"/>
            <ac:spMk id="2" creationId="{9EF774E8-5D32-81AF-0C57-1A52A9FD2B3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3" creationId="{EE07941F-99AE-CC7B-3B2C-9D285142C6E9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4" creationId="{34165111-3E03-5BC5-AFE0-AC666A3E6BBA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9" creationId="{3F4E0C5C-BADE-C281-EA1A-04D770B854E8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0" creationId="{BCD5E03B-CDF8-78C0-9859-BB4BA32C8DAC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2" creationId="{0F1AC44E-5E51-62B8-A7C7-0B97E648ECEE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3" creationId="{3A737A3A-1174-CF8C-76A9-B42693FCEA01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5" creationId="{3D554D31-1551-AD56-B74C-A96D653D59C9}"/>
          </ac:spMkLst>
        </pc:spChg>
        <pc:spChg chg="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6" creationId="{00F8325C-D7EB-769A-2EFB-A780055A5166}"/>
          </ac:spMkLst>
        </pc:spChg>
        <pc:spChg chg="add mod">
          <ac:chgData name="Manish Sharma" userId="b799adb9ba789c8f" providerId="LiveId" clId="{A135E15C-253F-4C5F-9453-5A6DB6B52314}" dt="2022-10-27T05:44:48.792" v="26"/>
          <ac:spMkLst>
            <pc:docMk/>
            <pc:sldMk cId="3564903328" sldId="304"/>
            <ac:spMk id="17" creationId="{5CBE63AC-9487-9A28-0330-081EFE76B261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18" creationId="{5E3E9107-12BF-FB3C-B678-C0B2042CB680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0" creationId="{5F4D355D-80E3-06CA-8C0A-30E15C911D73}"/>
          </ac:spMkLst>
        </pc:spChg>
        <pc:spChg chg="add mod">
          <ac:chgData name="Manish Sharma" userId="b799adb9ba789c8f" providerId="LiveId" clId="{A135E15C-253F-4C5F-9453-5A6DB6B52314}" dt="2022-10-27T05:45:02.633" v="27"/>
          <ac:spMkLst>
            <pc:docMk/>
            <pc:sldMk cId="3564903328" sldId="304"/>
            <ac:spMk id="22" creationId="{EC08CF70-B376-9218-99AC-A153518E932F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3" creationId="{D4AE6861-20EC-0059-F665-01E8FF7CC942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4" creationId="{EEC77467-0FB7-B17D-9F90-BEBBD3A0B7E4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5" creationId="{9B08002D-C183-8617-3109-554F85972DC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6" creationId="{DE1A980B-955D-BE56-E55D-55DE68BB38A3}"/>
          </ac:spMkLst>
        </pc:spChg>
        <pc:spChg chg="add mod">
          <ac:chgData name="Manish Sharma" userId="b799adb9ba789c8f" providerId="LiveId" clId="{A135E15C-253F-4C5F-9453-5A6DB6B52314}" dt="2022-10-27T05:45:14.329" v="28"/>
          <ac:spMkLst>
            <pc:docMk/>
            <pc:sldMk cId="3564903328" sldId="304"/>
            <ac:spMk id="27" creationId="{248A6A16-0781-7C02-C353-598B5B2D7BF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29" creationId="{AA764592-E419-1EB4-87C3-0424623FA789}"/>
          </ac:spMkLst>
        </pc:spChg>
        <pc:spChg chg="add mod">
          <ac:chgData name="Manish Sharma" userId="b799adb9ba789c8f" providerId="LiveId" clId="{A135E15C-253F-4C5F-9453-5A6DB6B52314}" dt="2022-10-27T05:45:30.197" v="29"/>
          <ac:spMkLst>
            <pc:docMk/>
            <pc:sldMk cId="3564903328" sldId="304"/>
            <ac:spMk id="30" creationId="{D03CF481-68F1-8B9E-C9CB-843C1E1949BA}"/>
          </ac:spMkLst>
        </pc:spChg>
        <pc:spChg chg="add mod">
          <ac:chgData name="Manish Sharma" userId="b799adb9ba789c8f" providerId="LiveId" clId="{A135E15C-253F-4C5F-9453-5A6DB6B52314}" dt="2022-10-27T05:45:53.009" v="31"/>
          <ac:spMkLst>
            <pc:docMk/>
            <pc:sldMk cId="3564903328" sldId="304"/>
            <ac:spMk id="33" creationId="{883DE41F-3657-C9FB-8BE3-2D6344CB454E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5" creationId="{825F7C69-2C1B-6DC5-F400-21D1CD7F2F93}"/>
          </ac:spMkLst>
        </pc:spChg>
        <pc:spChg chg="mod">
          <ac:chgData name="Manish Sharma" userId="b799adb9ba789c8f" providerId="LiveId" clId="{A135E15C-253F-4C5F-9453-5A6DB6B52314}" dt="2022-10-27T05:45:57.650" v="32"/>
          <ac:spMkLst>
            <pc:docMk/>
            <pc:sldMk cId="3564903328" sldId="304"/>
            <ac:spMk id="36" creationId="{4AC99FC9-C63B-EDE2-C707-0C32D69E7FCC}"/>
          </ac:spMkLst>
        </pc:spChg>
        <pc:spChg chg="add mod">
          <ac:chgData name="Manish Sharma" userId="b799adb9ba789c8f" providerId="LiveId" clId="{A135E15C-253F-4C5F-9453-5A6DB6B52314}" dt="2022-10-27T05:46:39.496" v="33"/>
          <ac:spMkLst>
            <pc:docMk/>
            <pc:sldMk cId="3564903328" sldId="304"/>
            <ac:spMk id="37" creationId="{36824FC9-93DC-8528-95B8-24702547E8D7}"/>
          </ac:spMkLst>
        </pc:s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8" creationId="{EA8012A6-9578-88C5-8695-9029CFDED5B9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1" creationId="{93875980-CD30-9B51-D455-85605E04FD5C}"/>
          </ac:grpSpMkLst>
        </pc:grpChg>
        <pc:grpChg chg="add mod">
          <ac:chgData name="Manish Sharma" userId="b799adb9ba789c8f" providerId="LiveId" clId="{A135E15C-253F-4C5F-9453-5A6DB6B52314}" dt="2022-10-27T05:44:48.792" v="26"/>
          <ac:grpSpMkLst>
            <pc:docMk/>
            <pc:sldMk cId="3564903328" sldId="304"/>
            <ac:grpSpMk id="14" creationId="{718DB34F-7657-8B9A-1FB8-978C59AD2162}"/>
          </ac:grpSpMkLst>
        </pc:grpChg>
        <pc:grpChg chg="add mod">
          <ac:chgData name="Manish Sharma" userId="b799adb9ba789c8f" providerId="LiveId" clId="{A135E15C-253F-4C5F-9453-5A6DB6B52314}" dt="2022-10-27T05:45:57.650" v="32"/>
          <ac:grpSpMkLst>
            <pc:docMk/>
            <pc:sldMk cId="3564903328" sldId="304"/>
            <ac:grpSpMk id="34" creationId="{73BED9F6-2E7F-45A5-421F-32DAC1C7E92A}"/>
          </ac:grpSpMkLst>
        </pc:grpChg>
        <pc:picChg chg="add mod">
          <ac:chgData name="Manish Sharma" userId="b799adb9ba789c8f" providerId="LiveId" clId="{A135E15C-253F-4C5F-9453-5A6DB6B52314}" dt="2022-10-27T05:45:41.910" v="30"/>
          <ac:picMkLst>
            <pc:docMk/>
            <pc:sldMk cId="3564903328" sldId="304"/>
            <ac:picMk id="32" creationId="{C9FA67B3-583D-28EA-4D7C-3B9DD1456771}"/>
          </ac:picMkLst>
        </pc:pic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5" creationId="{5285EA51-45AF-75BE-1F10-BA01A18ADFCE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6" creationId="{D33D4DAF-6D9A-BC57-DEC3-10218B34B801}"/>
          </ac:cxnSpMkLst>
        </pc:cxnChg>
        <pc:cxnChg chg="add mod">
          <ac:chgData name="Manish Sharma" userId="b799adb9ba789c8f" providerId="LiveId" clId="{A135E15C-253F-4C5F-9453-5A6DB6B52314}" dt="2022-10-27T05:44:48.792" v="26"/>
          <ac:cxnSpMkLst>
            <pc:docMk/>
            <pc:sldMk cId="3564903328" sldId="304"/>
            <ac:cxnSpMk id="7" creationId="{6CF8FB28-4917-D7AA-D7A3-E56E9F54199A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19" creationId="{4DC40146-5AF5-9377-D82A-338FB2B20B33}"/>
          </ac:cxnSpMkLst>
        </pc:cxnChg>
        <pc:cxnChg chg="add mod">
          <ac:chgData name="Manish Sharma" userId="b799adb9ba789c8f" providerId="LiveId" clId="{A135E15C-253F-4C5F-9453-5A6DB6B52314}" dt="2022-10-27T05:45:02.633" v="27"/>
          <ac:cxnSpMkLst>
            <pc:docMk/>
            <pc:sldMk cId="3564903328" sldId="304"/>
            <ac:cxnSpMk id="21" creationId="{8CEB8921-C481-9836-8921-C14DE4B85D23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28" creationId="{E70FE06D-13E3-0020-9412-6D049EE40161}"/>
          </ac:cxnSpMkLst>
        </pc:cxnChg>
        <pc:cxnChg chg="add mod">
          <ac:chgData name="Manish Sharma" userId="b799adb9ba789c8f" providerId="LiveId" clId="{A135E15C-253F-4C5F-9453-5A6DB6B52314}" dt="2022-10-27T05:45:30.197" v="29"/>
          <ac:cxnSpMkLst>
            <pc:docMk/>
            <pc:sldMk cId="3564903328" sldId="304"/>
            <ac:cxnSpMk id="31" creationId="{EED877DD-9F82-4D74-74CD-B77F05868EB7}"/>
          </ac:cxnSpMkLst>
        </pc:cxnChg>
      </pc:sldChg>
      <pc:sldChg chg="addSp modSp new mod">
        <pc:chgData name="Manish Sharma" userId="b799adb9ba789c8f" providerId="LiveId" clId="{A135E15C-253F-4C5F-9453-5A6DB6B52314}" dt="2022-10-27T05:59:23.673" v="176" actId="20577"/>
        <pc:sldMkLst>
          <pc:docMk/>
          <pc:sldMk cId="1698793778" sldId="305"/>
        </pc:sldMkLst>
        <pc:spChg chg="mod">
          <ac:chgData name="Manish Sharma" userId="b799adb9ba789c8f" providerId="LiveId" clId="{A135E15C-253F-4C5F-9453-5A6DB6B52314}" dt="2022-10-27T05:59:23.673" v="176" actId="20577"/>
          <ac:spMkLst>
            <pc:docMk/>
            <pc:sldMk cId="1698793778" sldId="305"/>
            <ac:spMk id="2" creationId="{719EC9A4-5B4F-DFAE-D110-8D681D658483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3" creationId="{3E6C69A3-F8B6-C4AC-DA67-6398241F62BC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5" creationId="{6B5C36A2-A142-C37B-487A-660E32352151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6" creationId="{99E75EDB-3F95-DB2E-4E01-E9B8553E085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8" creationId="{A6CCF146-8FEC-56A2-FA1F-0D52F0CECE3E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9" creationId="{EC9157DB-9D55-395F-13AB-D7AE11A173C6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0" creationId="{D472A12A-9130-0155-BE44-09F5CAA5834A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2" creationId="{D701D1EB-91CE-2815-BD77-266F4FCB0604}"/>
          </ac:spMkLst>
        </pc:spChg>
        <pc:spChg chg="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3" creationId="{9079EBF8-C868-0947-8474-4952C4A11D59}"/>
          </ac:spMkLst>
        </pc:spChg>
        <pc:spChg chg="add mod">
          <ac:chgData name="Manish Sharma" userId="b799adb9ba789c8f" providerId="LiveId" clId="{A135E15C-253F-4C5F-9453-5A6DB6B52314}" dt="2022-10-27T05:55:17.806" v="35"/>
          <ac:spMkLst>
            <pc:docMk/>
            <pc:sldMk cId="1698793778" sldId="305"/>
            <ac:spMk id="14" creationId="{D2FB22ED-D859-FE6F-0EB9-F6F4D80C24E6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5" creationId="{AEB2662E-1E14-9E8F-BC57-9B8FAF672681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7" creationId="{B33C41FA-2B68-A93B-78D2-216EE5FBC48B}"/>
          </ac:spMkLst>
        </pc:spChg>
        <pc:spChg chg="add mod">
          <ac:chgData name="Manish Sharma" userId="b799adb9ba789c8f" providerId="LiveId" clId="{A135E15C-253F-4C5F-9453-5A6DB6B52314}" dt="2022-10-27T05:55:26.804" v="36"/>
          <ac:spMkLst>
            <pc:docMk/>
            <pc:sldMk cId="1698793778" sldId="305"/>
            <ac:spMk id="19" creationId="{9FCCFC46-3E27-5312-847C-93FA2134AD00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0" creationId="{61B78F80-E1DE-6AC8-31A6-17B45F76DABF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1" creationId="{7904BCCC-4215-8345-16CD-125ABF3B01B9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2" creationId="{09FC63E4-8277-534B-1AF1-3F8C0B17F5BB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3" creationId="{1C5F0813-8A7F-53F3-3EE0-1E78BC72EEDE}"/>
          </ac:spMkLst>
        </pc:spChg>
        <pc:spChg chg="add mod">
          <ac:chgData name="Manish Sharma" userId="b799adb9ba789c8f" providerId="LiveId" clId="{A135E15C-253F-4C5F-9453-5A6DB6B52314}" dt="2022-10-27T05:55:33.914" v="37"/>
          <ac:spMkLst>
            <pc:docMk/>
            <pc:sldMk cId="1698793778" sldId="305"/>
            <ac:spMk id="24" creationId="{7E34B322-5F68-1EF2-56D3-19C6153CDC69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5" creationId="{6554D708-EE63-C56B-3F57-1203C7FC60DE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8" creationId="{7D5B0503-18B3-E20F-27D0-FF4EE93E451B}"/>
          </ac:spMkLst>
        </pc:spChg>
        <pc:spChg chg="add mod">
          <ac:chgData name="Manish Sharma" userId="b799adb9ba789c8f" providerId="LiveId" clId="{A135E15C-253F-4C5F-9453-5A6DB6B52314}" dt="2022-10-27T05:55:47.390" v="38"/>
          <ac:spMkLst>
            <pc:docMk/>
            <pc:sldMk cId="1698793778" sldId="305"/>
            <ac:spMk id="29" creationId="{018FD030-A82E-C9AD-6185-507B481B295A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1" creationId="{F859B4FB-9FD0-D0CB-717E-C6B8484D742F}"/>
          </ac:spMkLst>
        </pc:spChg>
        <pc:spChg chg="add mod">
          <ac:chgData name="Manish Sharma" userId="b799adb9ba789c8f" providerId="LiveId" clId="{A135E15C-253F-4C5F-9453-5A6DB6B52314}" dt="2022-10-27T05:56:00.335" v="39"/>
          <ac:spMkLst>
            <pc:docMk/>
            <pc:sldMk cId="1698793778" sldId="305"/>
            <ac:spMk id="33" creationId="{D67A9B64-7F10-69EA-C657-0F3EE22E0E59}"/>
          </ac:spMkLst>
        </pc:spChg>
        <pc:spChg chg="add mod">
          <ac:chgData name="Manish Sharma" userId="b799adb9ba789c8f" providerId="LiveId" clId="{A135E15C-253F-4C5F-9453-5A6DB6B52314}" dt="2022-10-27T05:57:20.703" v="40"/>
          <ac:spMkLst>
            <pc:docMk/>
            <pc:sldMk cId="1698793778" sldId="305"/>
            <ac:spMk id="34" creationId="{4B68058B-2553-D328-1F09-74E2AAE8BAA2}"/>
          </ac:spMkLst>
        </pc:spChg>
        <pc:spChg chg="add mod">
          <ac:chgData name="Manish Sharma" userId="b799adb9ba789c8f" providerId="LiveId" clId="{A135E15C-253F-4C5F-9453-5A6DB6B52314}" dt="2022-10-27T05:57:28.740" v="41"/>
          <ac:spMkLst>
            <pc:docMk/>
            <pc:sldMk cId="1698793778" sldId="305"/>
            <ac:spMk id="35" creationId="{64BE1764-5F5D-D378-BB8C-CB15C8A57D8A}"/>
          </ac:spMkLst>
        </pc:spChg>
        <pc:spChg chg="add mod">
          <ac:chgData name="Manish Sharma" userId="b799adb9ba789c8f" providerId="LiveId" clId="{A135E15C-253F-4C5F-9453-5A6DB6B52314}" dt="2022-10-27T05:58:31.135" v="123" actId="122"/>
          <ac:spMkLst>
            <pc:docMk/>
            <pc:sldMk cId="1698793778" sldId="305"/>
            <ac:spMk id="37" creationId="{E02B3775-A246-FC08-8C95-543A58C3B6C2}"/>
          </ac:spMkLst>
        </pc:s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4" creationId="{2C994614-83C3-E524-88C6-D310DD3A0431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7" creationId="{CC98CFF1-4F17-68F0-B069-EB00BCDF679C}"/>
          </ac:grpSpMkLst>
        </pc:grpChg>
        <pc:grpChg chg="add mod">
          <ac:chgData name="Manish Sharma" userId="b799adb9ba789c8f" providerId="LiveId" clId="{A135E15C-253F-4C5F-9453-5A6DB6B52314}" dt="2022-10-27T05:55:17.806" v="35"/>
          <ac:grpSpMkLst>
            <pc:docMk/>
            <pc:sldMk cId="1698793778" sldId="305"/>
            <ac:grpSpMk id="11" creationId="{1FF36C9C-E906-0BFE-F376-3933D67D3F48}"/>
          </ac:grpSpMkLst>
        </pc:grpChg>
        <pc:picChg chg="add mod">
          <ac:chgData name="Manish Sharma" userId="b799adb9ba789c8f" providerId="LiveId" clId="{A135E15C-253F-4C5F-9453-5A6DB6B52314}" dt="2022-10-27T05:57:28.740" v="41"/>
          <ac:picMkLst>
            <pc:docMk/>
            <pc:sldMk cId="1698793778" sldId="305"/>
            <ac:picMk id="36" creationId="{4011D838-1FB3-1C32-B0F6-1DB4EDEC340C}"/>
          </ac:picMkLst>
        </pc:pic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6" creationId="{166AA6CE-1522-8CE0-9FA3-EB736674F61C}"/>
          </ac:cxnSpMkLst>
        </pc:cxnChg>
        <pc:cxnChg chg="add mod">
          <ac:chgData name="Manish Sharma" userId="b799adb9ba789c8f" providerId="LiveId" clId="{A135E15C-253F-4C5F-9453-5A6DB6B52314}" dt="2022-10-27T05:55:26.804" v="36"/>
          <ac:cxnSpMkLst>
            <pc:docMk/>
            <pc:sldMk cId="1698793778" sldId="305"/>
            <ac:cxnSpMk id="18" creationId="{8CBD73BC-D4E2-E0F7-1497-1E099B2BF4C3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6" creationId="{D9ED98F6-FCA6-2043-5E7E-49EE3132A969}"/>
          </ac:cxnSpMkLst>
        </pc:cxnChg>
        <pc:cxnChg chg="add mod">
          <ac:chgData name="Manish Sharma" userId="b799adb9ba789c8f" providerId="LiveId" clId="{A135E15C-253F-4C5F-9453-5A6DB6B52314}" dt="2022-10-27T05:55:47.390" v="38"/>
          <ac:cxnSpMkLst>
            <pc:docMk/>
            <pc:sldMk cId="1698793778" sldId="305"/>
            <ac:cxnSpMk id="27" creationId="{AA2F82ED-5D35-44D7-4EDD-78395AE0D12A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0" creationId="{58846A22-AFED-3EFF-6B29-88160B868D9E}"/>
          </ac:cxnSpMkLst>
        </pc:cxnChg>
        <pc:cxnChg chg="add mod">
          <ac:chgData name="Manish Sharma" userId="b799adb9ba789c8f" providerId="LiveId" clId="{A135E15C-253F-4C5F-9453-5A6DB6B52314}" dt="2022-10-27T05:56:00.335" v="39"/>
          <ac:cxnSpMkLst>
            <pc:docMk/>
            <pc:sldMk cId="1698793778" sldId="305"/>
            <ac:cxnSpMk id="32" creationId="{9ECFBE1C-44F5-3236-E214-1B7748882AA4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320912663" sldId="30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343793836" sldId="30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2896957801" sldId="308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905909107" sldId="310"/>
        </pc:sldMkLst>
      </pc:sldChg>
      <pc:sldChg chg="add del">
        <pc:chgData name="Manish Sharma" userId="b799adb9ba789c8f" providerId="LiveId" clId="{A135E15C-253F-4C5F-9453-5A6DB6B52314}" dt="2022-10-28T06:22:54.459" v="243"/>
        <pc:sldMkLst>
          <pc:docMk/>
          <pc:sldMk cId="3363675506" sldId="312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401202457" sldId="315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495837008" sldId="316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729508330" sldId="317"/>
        </pc:sldMkLst>
      </pc:sldChg>
      <pc:sldChg chg="add del">
        <pc:chgData name="Manish Sharma" userId="b799adb9ba789c8f" providerId="LiveId" clId="{A135E15C-253F-4C5F-9453-5A6DB6B52314}" dt="2022-10-27T11:58:28.952" v="240"/>
        <pc:sldMkLst>
          <pc:docMk/>
          <pc:sldMk cId="3730346979" sldId="31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3305835573" sldId="3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973237833" sldId="321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33844631" sldId="32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5633748" sldId="323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625194412" sldId="324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492403978" sldId="325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2388020248" sldId="326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55042921" sldId="327"/>
        </pc:sldMkLst>
      </pc:sldChg>
      <pc:sldChg chg="add del">
        <pc:chgData name="Manish Sharma" userId="b799adb9ba789c8f" providerId="LiveId" clId="{A135E15C-253F-4C5F-9453-5A6DB6B52314}" dt="2022-10-28T11:33:40.479" v="308"/>
        <pc:sldMkLst>
          <pc:docMk/>
          <pc:sldMk cId="3819615658" sldId="330"/>
        </pc:sldMkLst>
      </pc:sldChg>
      <pc:sldChg chg="add del">
        <pc:chgData name="Manish Sharma" userId="b799adb9ba789c8f" providerId="LiveId" clId="{A135E15C-253F-4C5F-9453-5A6DB6B52314}" dt="2022-10-28T11:47:50.776" v="321"/>
        <pc:sldMkLst>
          <pc:docMk/>
          <pc:sldMk cId="1872235650" sldId="331"/>
        </pc:sldMkLst>
      </pc:sldChg>
      <pc:sldChg chg="add del">
        <pc:chgData name="Manish Sharma" userId="b799adb9ba789c8f" providerId="LiveId" clId="{A135E15C-253F-4C5F-9453-5A6DB6B52314}" dt="2022-10-28T11:25:09.102" v="306"/>
        <pc:sldMkLst>
          <pc:docMk/>
          <pc:sldMk cId="4165250704" sldId="3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89683339" sldId="33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599601856" sldId="33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089342765" sldId="337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326244009" sldId="338"/>
        </pc:sldMkLst>
      </pc:sldChg>
      <pc:sldChg chg="add del">
        <pc:chgData name="Manish Sharma" userId="b799adb9ba789c8f" providerId="LiveId" clId="{A135E15C-253F-4C5F-9453-5A6DB6B52314}" dt="2022-10-28T04:59:07.040" v="241"/>
        <pc:sldMkLst>
          <pc:docMk/>
          <pc:sldMk cId="914836995" sldId="339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2737212266" sldId="340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876232458" sldId="341"/>
        </pc:sldMkLst>
      </pc:sldChg>
      <pc:sldChg chg="add del">
        <pc:chgData name="Manish Sharma" userId="b799adb9ba789c8f" providerId="LiveId" clId="{A135E15C-253F-4C5F-9453-5A6DB6B52314}" dt="2022-11-04T06:17:35.002" v="1364"/>
        <pc:sldMkLst>
          <pc:docMk/>
          <pc:sldMk cId="1083906838" sldId="344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2213827792" sldId="345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1923206056" sldId="346"/>
        </pc:sldMkLst>
      </pc:sldChg>
      <pc:sldChg chg="add del">
        <pc:chgData name="Manish Sharma" userId="b799adb9ba789c8f" providerId="LiveId" clId="{A135E15C-253F-4C5F-9453-5A6DB6B52314}" dt="2022-10-28T11:48:12.320" v="322"/>
        <pc:sldMkLst>
          <pc:docMk/>
          <pc:sldMk cId="3793334372" sldId="347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3976377021" sldId="349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857248363" sldId="352"/>
        </pc:sldMkLst>
      </pc:sldChg>
      <pc:sldChg chg="add del">
        <pc:chgData name="Manish Sharma" userId="b799adb9ba789c8f" providerId="LiveId" clId="{A135E15C-253F-4C5F-9453-5A6DB6B52314}" dt="2022-10-28T12:22:17.251" v="324"/>
        <pc:sldMkLst>
          <pc:docMk/>
          <pc:sldMk cId="2744805497" sldId="353"/>
        </pc:sldMkLst>
      </pc:sldChg>
      <pc:sldChg chg="add del">
        <pc:chgData name="Manish Sharma" userId="b799adb9ba789c8f" providerId="LiveId" clId="{A135E15C-253F-4C5F-9453-5A6DB6B52314}" dt="2022-11-05T11:52:53.308" v="1756"/>
        <pc:sldMkLst>
          <pc:docMk/>
          <pc:sldMk cId="3543660359" sldId="35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237243737" sldId="357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787089593" sldId="358"/>
        </pc:sldMkLst>
      </pc:sldChg>
      <pc:sldChg chg="add del">
        <pc:chgData name="Manish Sharma" userId="b799adb9ba789c8f" providerId="LiveId" clId="{A135E15C-253F-4C5F-9453-5A6DB6B52314}" dt="2022-10-27T07:39:12.854" v="192"/>
        <pc:sldMkLst>
          <pc:docMk/>
          <pc:sldMk cId="972214110" sldId="360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14910419" sldId="379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486550458" sldId="383"/>
        </pc:sldMkLst>
      </pc:sldChg>
      <pc:sldChg chg="add del">
        <pc:chgData name="Manish Sharma" userId="b799adb9ba789c8f" providerId="LiveId" clId="{A135E15C-253F-4C5F-9453-5A6DB6B52314}" dt="2022-10-29T10:22:54.159" v="633"/>
        <pc:sldMkLst>
          <pc:docMk/>
          <pc:sldMk cId="1424805398" sldId="384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1239693065" sldId="386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2331089218" sldId="387"/>
        </pc:sldMkLst>
      </pc:sldChg>
      <pc:sldChg chg="add del">
        <pc:chgData name="Manish Sharma" userId="b799adb9ba789c8f" providerId="LiveId" clId="{A135E15C-253F-4C5F-9453-5A6DB6B52314}" dt="2022-10-29T12:29:55.073" v="1262"/>
        <pc:sldMkLst>
          <pc:docMk/>
          <pc:sldMk cId="940231496" sldId="388"/>
        </pc:sldMkLst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204562738" sldId="392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694169232" sldId="395"/>
        </pc:sldMkLst>
      </pc:sldChg>
      <pc:sldChg chg="add del">
        <pc:chgData name="Manish Sharma" userId="b799adb9ba789c8f" providerId="LiveId" clId="{A135E15C-253F-4C5F-9453-5A6DB6B52314}" dt="2022-11-04T11:22:24.314" v="1487"/>
        <pc:sldMkLst>
          <pc:docMk/>
          <pc:sldMk cId="3920928659" sldId="396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3923253326" sldId="399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1859098652" sldId="400"/>
        </pc:sldMkLst>
      </pc:sldChg>
      <pc:sldChg chg="add del">
        <pc:chgData name="Manish Sharma" userId="b799adb9ba789c8f" providerId="LiveId" clId="{A135E15C-253F-4C5F-9453-5A6DB6B52314}" dt="2022-11-05T07:16:37.475" v="1606"/>
        <pc:sldMkLst>
          <pc:docMk/>
          <pc:sldMk cId="2486780815" sldId="401"/>
        </pc:sldMkLst>
      </pc:sldChg>
      <pc:sldChg chg="add del">
        <pc:chgData name="Manish Sharma" userId="b799adb9ba789c8f" providerId="LiveId" clId="{A135E15C-253F-4C5F-9453-5A6DB6B52314}" dt="2022-11-05T07:33:55.526" v="1607"/>
        <pc:sldMkLst>
          <pc:docMk/>
          <pc:sldMk cId="2478318775" sldId="402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1747891241" sldId="405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2747173488" sldId="408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956484382" sldId="41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653593098" sldId="414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2092420744" sldId="415"/>
        </pc:sldMkLst>
      </pc:sldChg>
      <pc:sldChg chg="add del">
        <pc:chgData name="Manish Sharma" userId="b799adb9ba789c8f" providerId="LiveId" clId="{A135E15C-253F-4C5F-9453-5A6DB6B52314}" dt="2022-10-28T07:16:26.689" v="244"/>
        <pc:sldMkLst>
          <pc:docMk/>
          <pc:sldMk cId="659409853" sldId="41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598278816" sldId="418"/>
        </pc:sldMkLst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426255416" sldId="419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4275185108" sldId="420"/>
        </pc:sldMkLst>
      </pc:sldChg>
      <pc:sldChg chg="add del">
        <pc:chgData name="Manish Sharma" userId="b799adb9ba789c8f" providerId="LiveId" clId="{A135E15C-253F-4C5F-9453-5A6DB6B52314}" dt="2022-10-28T08:00:20.004" v="303"/>
        <pc:sldMkLst>
          <pc:docMk/>
          <pc:sldMk cId="107821572" sldId="421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543228366" sldId="422"/>
        </pc:sldMkLst>
      </pc:sldChg>
      <pc:sldChg chg="add del">
        <pc:chgData name="Manish Sharma" userId="b799adb9ba789c8f" providerId="LiveId" clId="{A135E15C-253F-4C5F-9453-5A6DB6B52314}" dt="2022-10-29T07:42:08.299" v="608"/>
        <pc:sldMkLst>
          <pc:docMk/>
          <pc:sldMk cId="2451827515" sldId="42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60871201" sldId="432"/>
        </pc:sldMkLst>
      </pc:sldChg>
      <pc:sldChg chg="add del">
        <pc:chgData name="Manish Sharma" userId="b799adb9ba789c8f" providerId="LiveId" clId="{A135E15C-253F-4C5F-9453-5A6DB6B52314}" dt="2022-10-28T08:27:59.511" v="304"/>
        <pc:sldMkLst>
          <pc:docMk/>
          <pc:sldMk cId="860196464" sldId="433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3333941658" sldId="43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292172318" sldId="43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11821346" sldId="437"/>
        </pc:sldMkLst>
      </pc:sldChg>
      <pc:sldChg chg="add del">
        <pc:chgData name="Manish Sharma" userId="b799adb9ba789c8f" providerId="LiveId" clId="{A135E15C-253F-4C5F-9453-5A6DB6B52314}" dt="2022-11-05T06:08:30.521" v="1605"/>
        <pc:sldMkLst>
          <pc:docMk/>
          <pc:sldMk cId="2424590513" sldId="438"/>
        </pc:sldMkLst>
      </pc:sldChg>
      <pc:sldChg chg="add del">
        <pc:chgData name="Manish Sharma" userId="b799adb9ba789c8f" providerId="LiveId" clId="{A135E15C-253F-4C5F-9453-5A6DB6B52314}" dt="2022-11-05T12:06:43.575" v="1757"/>
        <pc:sldMkLst>
          <pc:docMk/>
          <pc:sldMk cId="4182215369" sldId="443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412042572" sldId="444"/>
        </pc:sldMkLst>
      </pc:sldChg>
      <pc:sldChg chg="add del">
        <pc:chgData name="Manish Sharma" userId="b799adb9ba789c8f" providerId="LiveId" clId="{A135E15C-253F-4C5F-9453-5A6DB6B52314}" dt="2022-11-05T12:07:38.708" v="1758"/>
        <pc:sldMkLst>
          <pc:docMk/>
          <pc:sldMk cId="1755021175" sldId="446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2232520977" sldId="45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518020220" sldId="452"/>
        </pc:sldMkLst>
      </pc:sldChg>
      <pc:sldChg chg="add del">
        <pc:chgData name="Manish Sharma" userId="b799adb9ba789c8f" providerId="LiveId" clId="{A135E15C-253F-4C5F-9453-5A6DB6B52314}" dt="2022-10-27T06:02:25.091" v="177"/>
        <pc:sldMkLst>
          <pc:docMk/>
          <pc:sldMk cId="721619654" sldId="45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11863049" sldId="454"/>
        </pc:sldMkLst>
      </pc:sldChg>
      <pc:sldChg chg="addSp delSp modSp new mod setBg">
        <pc:chgData name="Manish Sharma" userId="b799adb9ba789c8f" providerId="LiveId" clId="{A135E15C-253F-4C5F-9453-5A6DB6B52314}" dt="2022-10-27T06:12:28.675" v="184" actId="14100"/>
        <pc:sldMkLst>
          <pc:docMk/>
          <pc:sldMk cId="2587687427" sldId="454"/>
        </pc:sldMkLst>
        <pc:spChg chg="del">
          <ac:chgData name="Manish Sharma" userId="b799adb9ba789c8f" providerId="LiveId" clId="{A135E15C-253F-4C5F-9453-5A6DB6B52314}" dt="2022-10-27T06:12:24.331" v="183" actId="26606"/>
          <ac:spMkLst>
            <pc:docMk/>
            <pc:sldMk cId="2587687427" sldId="454"/>
            <ac:spMk id="2" creationId="{26FEE3A8-3582-8371-4276-752189526A2A}"/>
          </ac:spMkLst>
        </pc:spChg>
        <pc:spChg chg="del">
          <ac:chgData name="Manish Sharma" userId="b799adb9ba789c8f" providerId="LiveId" clId="{A135E15C-253F-4C5F-9453-5A6DB6B52314}" dt="2022-10-27T06:12:17.799" v="180"/>
          <ac:spMkLst>
            <pc:docMk/>
            <pc:sldMk cId="2587687427" sldId="454"/>
            <ac:spMk id="3" creationId="{0891485C-D564-E477-841C-8E436936BF6B}"/>
          </ac:spMkLst>
        </pc:spChg>
        <pc:picChg chg="add mod">
          <ac:chgData name="Manish Sharma" userId="b799adb9ba789c8f" providerId="LiveId" clId="{A135E15C-253F-4C5F-9453-5A6DB6B52314}" dt="2022-10-27T06:12:28.675" v="184" actId="14100"/>
          <ac:picMkLst>
            <pc:docMk/>
            <pc:sldMk cId="2587687427" sldId="454"/>
            <ac:picMk id="5" creationId="{CADA8135-0EAE-510B-E965-FB3C3543B90E}"/>
          </ac:picMkLst>
        </pc:picChg>
      </pc:sldChg>
      <pc:sldChg chg="modSp new mod">
        <pc:chgData name="Manish Sharma" userId="b799adb9ba789c8f" providerId="LiveId" clId="{A135E15C-253F-4C5F-9453-5A6DB6B52314}" dt="2022-10-27T06:15:20.415" v="189" actId="20577"/>
        <pc:sldMkLst>
          <pc:docMk/>
          <pc:sldMk cId="1185307111" sldId="455"/>
        </pc:sldMkLst>
        <pc:spChg chg="mod">
          <ac:chgData name="Manish Sharma" userId="b799adb9ba789c8f" providerId="LiveId" clId="{A135E15C-253F-4C5F-9453-5A6DB6B52314}" dt="2022-10-27T06:15:11.512" v="186"/>
          <ac:spMkLst>
            <pc:docMk/>
            <pc:sldMk cId="1185307111" sldId="455"/>
            <ac:spMk id="2" creationId="{9C585789-F862-8F01-AA7B-F4DF3F3DE045}"/>
          </ac:spMkLst>
        </pc:spChg>
        <pc:spChg chg="mod">
          <ac:chgData name="Manish Sharma" userId="b799adb9ba789c8f" providerId="LiveId" clId="{A135E15C-253F-4C5F-9453-5A6DB6B52314}" dt="2022-10-27T06:15:20.415" v="189" actId="20577"/>
          <ac:spMkLst>
            <pc:docMk/>
            <pc:sldMk cId="1185307111" sldId="455"/>
            <ac:spMk id="3" creationId="{897012A6-5B47-7707-07ED-F588605E7A46}"/>
          </ac:spMkLst>
        </pc:spChg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4205991571" sldId="457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2486061415" sldId="458"/>
        </pc:sldMkLst>
      </pc:sldChg>
      <pc:sldChg chg="add del">
        <pc:chgData name="Manish Sharma" userId="b799adb9ba789c8f" providerId="LiveId" clId="{A135E15C-253F-4C5F-9453-5A6DB6B52314}" dt="2022-10-27T07:04:11.919" v="191"/>
        <pc:sldMkLst>
          <pc:docMk/>
          <pc:sldMk cId="3558497055" sldId="459"/>
        </pc:sldMkLst>
      </pc:sldChg>
      <pc:sldChg chg="add del">
        <pc:chgData name="Manish Sharma" userId="b799adb9ba789c8f" providerId="LiveId" clId="{A135E15C-253F-4C5F-9453-5A6DB6B52314}" dt="2022-10-27T07:40:14.550" v="193"/>
        <pc:sldMkLst>
          <pc:docMk/>
          <pc:sldMk cId="2550034210" sldId="460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1690866" sldId="461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3255217092" sldId="462"/>
        </pc:sldMkLst>
      </pc:sldChg>
      <pc:sldChg chg="add del">
        <pc:chgData name="Manish Sharma" userId="b799adb9ba789c8f" providerId="LiveId" clId="{A135E15C-253F-4C5F-9453-5A6DB6B52314}" dt="2022-10-27T10:17:38.559" v="239"/>
        <pc:sldMkLst>
          <pc:docMk/>
          <pc:sldMk cId="1745736043" sldId="463"/>
        </pc:sldMkLst>
      </pc:sldChg>
      <pc:sldChg chg="add del">
        <pc:chgData name="Manish Sharma" userId="b799adb9ba789c8f" providerId="LiveId" clId="{A135E15C-253F-4C5F-9453-5A6DB6B52314}" dt="2022-10-28T05:25:38.062" v="242"/>
        <pc:sldMkLst>
          <pc:docMk/>
          <pc:sldMk cId="2451713000" sldId="464"/>
        </pc:sldMkLst>
      </pc:sldChg>
      <pc:sldChg chg="add del">
        <pc:chgData name="Manish Sharma" userId="b799adb9ba789c8f" providerId="LiveId" clId="{A135E15C-253F-4C5F-9453-5A6DB6B52314}" dt="2022-10-28T11:24:43.593" v="305"/>
        <pc:sldMkLst>
          <pc:docMk/>
          <pc:sldMk cId="443152461" sldId="46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670663394" sldId="467"/>
        </pc:sldMkLst>
      </pc:sldChg>
      <pc:sldChg chg="add del">
        <pc:chgData name="Manish Sharma" userId="b799adb9ba789c8f" providerId="LiveId" clId="{A135E15C-253F-4C5F-9453-5A6DB6B52314}" dt="2022-10-28T11:33:09.740" v="307"/>
        <pc:sldMkLst>
          <pc:docMk/>
          <pc:sldMk cId="3653811040" sldId="468"/>
        </pc:sldMkLst>
      </pc:sldChg>
      <pc:sldChg chg="add del">
        <pc:chgData name="Manish Sharma" userId="b799adb9ba789c8f" providerId="LiveId" clId="{A135E15C-253F-4C5F-9453-5A6DB6B52314}" dt="2022-10-29T04:21:05.519" v="325"/>
        <pc:sldMkLst>
          <pc:docMk/>
          <pc:sldMk cId="250440974" sldId="469"/>
        </pc:sldMkLst>
      </pc:sldChg>
      <pc:sldChg chg="add del">
        <pc:chgData name="Manish Sharma" userId="b799adb9ba789c8f" providerId="LiveId" clId="{A135E15C-253F-4C5F-9453-5A6DB6B52314}" dt="2022-10-27T06:22:45.148" v="190"/>
        <pc:sldMkLst>
          <pc:docMk/>
          <pc:sldMk cId="3052745591" sldId="47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730106421" sldId="474"/>
        </pc:sldMkLst>
      </pc:sldChg>
      <pc:sldChg chg="add">
        <pc:chgData name="Manish Sharma" userId="b799adb9ba789c8f" providerId="LiveId" clId="{A135E15C-253F-4C5F-9453-5A6DB6B52314}" dt="2022-10-27T07:04:11.919" v="191"/>
        <pc:sldMkLst>
          <pc:docMk/>
          <pc:sldMk cId="2211863049" sldId="474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65883163" sldId="475"/>
        </pc:sldMkLst>
      </pc:sldChg>
      <pc:sldChg chg="addSp delSp modSp new mod">
        <pc:chgData name="Manish Sharma" userId="b799adb9ba789c8f" providerId="LiveId" clId="{A135E15C-253F-4C5F-9453-5A6DB6B52314}" dt="2022-10-27T08:10:17.011" v="237" actId="113"/>
        <pc:sldMkLst>
          <pc:docMk/>
          <pc:sldMk cId="4050553638" sldId="475"/>
        </pc:sldMkLst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2" creationId="{B5538B3B-1392-5682-CA6B-4A704C2C0CC7}"/>
          </ac:spMkLst>
        </pc:spChg>
        <pc:spChg chg="del">
          <ac:chgData name="Manish Sharma" userId="b799adb9ba789c8f" providerId="LiveId" clId="{A135E15C-253F-4C5F-9453-5A6DB6B52314}" dt="2022-10-27T07:42:24.806" v="195" actId="478"/>
          <ac:spMkLst>
            <pc:docMk/>
            <pc:sldMk cId="4050553638" sldId="475"/>
            <ac:spMk id="3" creationId="{410395B7-DCC0-6287-C3A6-11EA4DE593E3}"/>
          </ac:spMkLst>
        </pc:spChg>
        <pc:spChg chg="add mod">
          <ac:chgData name="Manish Sharma" userId="b799adb9ba789c8f" providerId="LiveId" clId="{A135E15C-253F-4C5F-9453-5A6DB6B52314}" dt="2022-10-27T07:42:31.654" v="196"/>
          <ac:spMkLst>
            <pc:docMk/>
            <pc:sldMk cId="4050553638" sldId="475"/>
            <ac:spMk id="4" creationId="{F339C46C-B976-28BA-59C7-A838BE661AD7}"/>
          </ac:spMkLst>
        </pc:spChg>
        <pc:spChg chg="add mod">
          <ac:chgData name="Manish Sharma" userId="b799adb9ba789c8f" providerId="LiveId" clId="{A135E15C-253F-4C5F-9453-5A6DB6B52314}" dt="2022-10-27T07:42:42.001" v="197"/>
          <ac:spMkLst>
            <pc:docMk/>
            <pc:sldMk cId="4050553638" sldId="475"/>
            <ac:spMk id="5" creationId="{48CB7A73-5C05-CEC0-078A-4C3B231E4671}"/>
          </ac:spMkLst>
        </pc:spChg>
        <pc:spChg chg="add mod">
          <ac:chgData name="Manish Sharma" userId="b799adb9ba789c8f" providerId="LiveId" clId="{A135E15C-253F-4C5F-9453-5A6DB6B52314}" dt="2022-10-27T07:42:52.040" v="198"/>
          <ac:spMkLst>
            <pc:docMk/>
            <pc:sldMk cId="4050553638" sldId="475"/>
            <ac:spMk id="7" creationId="{F7AE50AB-FFCA-A769-C87A-2309EF073479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9" creationId="{08AD83E8-4FA9-5127-9037-0759EC9E7BBB}"/>
          </ac:spMkLst>
        </pc:spChg>
        <pc:spChg chg="add mod">
          <ac:chgData name="Manish Sharma" userId="b799adb9ba789c8f" providerId="LiveId" clId="{A135E15C-253F-4C5F-9453-5A6DB6B52314}" dt="2022-10-27T07:43:28.292" v="199"/>
          <ac:spMkLst>
            <pc:docMk/>
            <pc:sldMk cId="4050553638" sldId="475"/>
            <ac:spMk id="10" creationId="{E40B5ED3-1254-A0E7-EF6C-AB7A5122AD2C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2" creationId="{60562455-C3A4-5186-62E7-2AECEA023706}"/>
          </ac:spMkLst>
        </pc:spChg>
        <pc:spChg chg="add mod">
          <ac:chgData name="Manish Sharma" userId="b799adb9ba789c8f" providerId="LiveId" clId="{A135E15C-253F-4C5F-9453-5A6DB6B52314}" dt="2022-10-27T07:43:47.678" v="200"/>
          <ac:spMkLst>
            <pc:docMk/>
            <pc:sldMk cId="4050553638" sldId="475"/>
            <ac:spMk id="13" creationId="{96309A90-A89D-05DA-932C-6FCF7916BEB8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4" creationId="{BAFAFE70-3C7B-8FB1-B90D-41EBFFDAD423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6" creationId="{D6FE684F-0F6F-691C-52E5-0C87024DFD4C}"/>
          </ac:spMkLst>
        </pc:spChg>
        <pc:spChg chg="add mod">
          <ac:chgData name="Manish Sharma" userId="b799adb9ba789c8f" providerId="LiveId" clId="{A135E15C-253F-4C5F-9453-5A6DB6B52314}" dt="2022-10-27T07:44:23.119" v="201"/>
          <ac:spMkLst>
            <pc:docMk/>
            <pc:sldMk cId="4050553638" sldId="475"/>
            <ac:spMk id="17" creationId="{A5E44FB0-EBA4-575D-E07B-71307FC9AA7C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19" creationId="{BEDF1287-4048-5771-1613-CD981759B759}"/>
          </ac:spMkLst>
        </pc:spChg>
        <pc:spChg chg="add mod">
          <ac:chgData name="Manish Sharma" userId="b799adb9ba789c8f" providerId="LiveId" clId="{A135E15C-253F-4C5F-9453-5A6DB6B52314}" dt="2022-10-27T07:44:36.142" v="202"/>
          <ac:spMkLst>
            <pc:docMk/>
            <pc:sldMk cId="4050553638" sldId="475"/>
            <ac:spMk id="20" creationId="{6963192B-81A7-24E5-C988-F015D87914F2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1" creationId="{32D8ED7E-7A76-899A-E546-A9067BFCE68E}"/>
          </ac:spMkLst>
        </pc:spChg>
        <pc:spChg chg="add mod">
          <ac:chgData name="Manish Sharma" userId="b799adb9ba789c8f" providerId="LiveId" clId="{A135E15C-253F-4C5F-9453-5A6DB6B52314}" dt="2022-10-27T07:44:48.939" v="203"/>
          <ac:spMkLst>
            <pc:docMk/>
            <pc:sldMk cId="4050553638" sldId="475"/>
            <ac:spMk id="23" creationId="{2246017A-9730-2D79-A3E1-2A64FE753177}"/>
          </ac:spMkLst>
        </pc:spChg>
        <pc:spChg chg="add mod">
          <ac:chgData name="Manish Sharma" userId="b799adb9ba789c8f" providerId="LiveId" clId="{A135E15C-253F-4C5F-9453-5A6DB6B52314}" dt="2022-10-27T07:44:58.447" v="204"/>
          <ac:spMkLst>
            <pc:docMk/>
            <pc:sldMk cId="4050553638" sldId="475"/>
            <ac:spMk id="24" creationId="{D70F386D-3A4A-D539-D780-ED95E7B1734C}"/>
          </ac:spMkLst>
        </pc:spChg>
        <pc:spChg chg="add mod">
          <ac:chgData name="Manish Sharma" userId="b799adb9ba789c8f" providerId="LiveId" clId="{A135E15C-253F-4C5F-9453-5A6DB6B52314}" dt="2022-10-27T07:45:07.525" v="205"/>
          <ac:spMkLst>
            <pc:docMk/>
            <pc:sldMk cId="4050553638" sldId="475"/>
            <ac:spMk id="28" creationId="{95D95E6E-79F9-A83A-CD6A-309E734DA207}"/>
          </ac:spMkLst>
        </pc:spChg>
        <pc:spChg chg="add mod">
          <ac:chgData name="Manish Sharma" userId="b799adb9ba789c8f" providerId="LiveId" clId="{A135E15C-253F-4C5F-9453-5A6DB6B52314}" dt="2022-10-27T07:45:16.129" v="206"/>
          <ac:spMkLst>
            <pc:docMk/>
            <pc:sldMk cId="4050553638" sldId="475"/>
            <ac:spMk id="29" creationId="{AE8C0ED1-1D7B-6C1D-EA2E-2CA8B1B174B8}"/>
          </ac:spMkLst>
        </pc:spChg>
        <pc:spChg chg="add mod">
          <ac:chgData name="Manish Sharma" userId="b799adb9ba789c8f" providerId="LiveId" clId="{A135E15C-253F-4C5F-9453-5A6DB6B52314}" dt="2022-10-27T07:45:59.376" v="207"/>
          <ac:spMkLst>
            <pc:docMk/>
            <pc:sldMk cId="4050553638" sldId="475"/>
            <ac:spMk id="30" creationId="{B4EC6679-2576-B1EB-5B2F-C64148474F2C}"/>
          </ac:spMkLst>
        </pc:spChg>
        <pc:spChg chg="add mod">
          <ac:chgData name="Manish Sharma" userId="b799adb9ba789c8f" providerId="LiveId" clId="{A135E15C-253F-4C5F-9453-5A6DB6B52314}" dt="2022-10-27T08:10:17.011" v="237" actId="113"/>
          <ac:spMkLst>
            <pc:docMk/>
            <pc:sldMk cId="4050553638" sldId="475"/>
            <ac:spMk id="31" creationId="{88F15450-3F5F-85C0-0AB5-320C2054B8D6}"/>
          </ac:spMkLst>
        </pc:spChg>
        <pc:spChg chg="add mod">
          <ac:chgData name="Manish Sharma" userId="b799adb9ba789c8f" providerId="LiveId" clId="{A135E15C-253F-4C5F-9453-5A6DB6B52314}" dt="2022-10-27T08:10:14.422" v="236" actId="113"/>
          <ac:spMkLst>
            <pc:docMk/>
            <pc:sldMk cId="4050553638" sldId="475"/>
            <ac:spMk id="32" creationId="{DA92F816-4128-A340-B3ED-A1F3102D7EB3}"/>
          </ac:spMkLst>
        </pc:spChg>
        <pc:cxnChg chg="add mod">
          <ac:chgData name="Manish Sharma" userId="b799adb9ba789c8f" providerId="LiveId" clId="{A135E15C-253F-4C5F-9453-5A6DB6B52314}" dt="2022-10-27T07:42:52.040" v="198"/>
          <ac:cxnSpMkLst>
            <pc:docMk/>
            <pc:sldMk cId="4050553638" sldId="475"/>
            <ac:cxnSpMk id="6" creationId="{4C9CE40E-447F-020E-5232-EB79D547F7C6}"/>
          </ac:cxnSpMkLst>
        </pc:cxnChg>
        <pc:cxnChg chg="add mod">
          <ac:chgData name="Manish Sharma" userId="b799adb9ba789c8f" providerId="LiveId" clId="{A135E15C-253F-4C5F-9453-5A6DB6B52314}" dt="2022-10-27T07:43:28.292" v="199"/>
          <ac:cxnSpMkLst>
            <pc:docMk/>
            <pc:sldMk cId="4050553638" sldId="475"/>
            <ac:cxnSpMk id="8" creationId="{A270A2E9-361E-720D-D3AE-B9EA7F02175E}"/>
          </ac:cxnSpMkLst>
        </pc:cxnChg>
        <pc:cxnChg chg="add mod">
          <ac:chgData name="Manish Sharma" userId="b799adb9ba789c8f" providerId="LiveId" clId="{A135E15C-253F-4C5F-9453-5A6DB6B52314}" dt="2022-10-27T07:43:47.678" v="200"/>
          <ac:cxnSpMkLst>
            <pc:docMk/>
            <pc:sldMk cId="4050553638" sldId="475"/>
            <ac:cxnSpMk id="11" creationId="{586737DA-68FB-ECF1-B8A5-C796DC2A8173}"/>
          </ac:cxnSpMkLst>
        </pc:cxnChg>
        <pc:cxnChg chg="add mod">
          <ac:chgData name="Manish Sharma" userId="b799adb9ba789c8f" providerId="LiveId" clId="{A135E15C-253F-4C5F-9453-5A6DB6B52314}" dt="2022-10-27T07:44:23.119" v="201"/>
          <ac:cxnSpMkLst>
            <pc:docMk/>
            <pc:sldMk cId="4050553638" sldId="475"/>
            <ac:cxnSpMk id="15" creationId="{2215A61B-16F8-D7B4-5EF7-2D3A7EF202C7}"/>
          </ac:cxnSpMkLst>
        </pc:cxnChg>
        <pc:cxnChg chg="add mod">
          <ac:chgData name="Manish Sharma" userId="b799adb9ba789c8f" providerId="LiveId" clId="{A135E15C-253F-4C5F-9453-5A6DB6B52314}" dt="2022-10-27T07:44:36.142" v="202"/>
          <ac:cxnSpMkLst>
            <pc:docMk/>
            <pc:sldMk cId="4050553638" sldId="475"/>
            <ac:cxnSpMk id="18" creationId="{D3A2B44E-D82E-D5EC-78A4-6F4FF520FC7D}"/>
          </ac:cxnSpMkLst>
        </pc:cxnChg>
        <pc:cxnChg chg="add mod">
          <ac:chgData name="Manish Sharma" userId="b799adb9ba789c8f" providerId="LiveId" clId="{A135E15C-253F-4C5F-9453-5A6DB6B52314}" dt="2022-10-27T07:44:48.939" v="203"/>
          <ac:cxnSpMkLst>
            <pc:docMk/>
            <pc:sldMk cId="4050553638" sldId="475"/>
            <ac:cxnSpMk id="22" creationId="{01B1E094-7647-88F6-7588-B210F84A2CDB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5" creationId="{4045C630-7BDA-DDF5-2834-92E04F157098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6" creationId="{FC3BF034-AC25-D95A-355D-2282E40E8871}"/>
          </ac:cxnSpMkLst>
        </pc:cxnChg>
        <pc:cxnChg chg="add mod">
          <ac:chgData name="Manish Sharma" userId="b799adb9ba789c8f" providerId="LiveId" clId="{A135E15C-253F-4C5F-9453-5A6DB6B52314}" dt="2022-10-27T07:44:58.447" v="204"/>
          <ac:cxnSpMkLst>
            <pc:docMk/>
            <pc:sldMk cId="4050553638" sldId="475"/>
            <ac:cxnSpMk id="27" creationId="{254F4FCD-6188-3903-5B41-58F17964731D}"/>
          </ac:cxnSpMkLst>
        </pc:cxnChg>
      </pc:sldChg>
      <pc:sldChg chg="add del">
        <pc:chgData name="Manish Sharma" userId="b799adb9ba789c8f" providerId="LiveId" clId="{A135E15C-253F-4C5F-9453-5A6DB6B52314}" dt="2022-10-29T05:57:56.301" v="607"/>
        <pc:sldMkLst>
          <pc:docMk/>
          <pc:sldMk cId="1148228370" sldId="476"/>
        </pc:sldMkLst>
      </pc:sldChg>
      <pc:sldChg chg="new del">
        <pc:chgData name="Manish Sharma" userId="b799adb9ba789c8f" providerId="LiveId" clId="{A135E15C-253F-4C5F-9453-5A6DB6B52314}" dt="2022-10-27T07:46:38.075" v="210" actId="47"/>
        <pc:sldMkLst>
          <pc:docMk/>
          <pc:sldMk cId="2981730630" sldId="476"/>
        </pc:sldMkLst>
      </pc:sldChg>
      <pc:sldChg chg="add del">
        <pc:chgData name="Manish Sharma" userId="b799adb9ba789c8f" providerId="LiveId" clId="{A135E15C-253F-4C5F-9453-5A6DB6B52314}" dt="2022-10-29T09:54:02.444" v="621"/>
        <pc:sldMkLst>
          <pc:docMk/>
          <pc:sldMk cId="337758348" sldId="478"/>
        </pc:sldMkLst>
      </pc:sldChg>
      <pc:sldChg chg="add del">
        <pc:chgData name="Manish Sharma" userId="b799adb9ba789c8f" providerId="LiveId" clId="{A135E15C-253F-4C5F-9453-5A6DB6B52314}" dt="2022-10-29T12:30:29.433" v="1263"/>
        <pc:sldMkLst>
          <pc:docMk/>
          <pc:sldMk cId="1539205222" sldId="482"/>
        </pc:sldMkLst>
      </pc:sldChg>
      <pc:sldChg chg="modSp add del mod">
        <pc:chgData name="Manish Sharma" userId="b799adb9ba789c8f" providerId="LiveId" clId="{A135E15C-253F-4C5F-9453-5A6DB6B52314}" dt="2022-11-04T06:38:42.662" v="1366" actId="1037"/>
        <pc:sldMkLst>
          <pc:docMk/>
          <pc:sldMk cId="2113187241" sldId="485"/>
        </pc:sldMkLst>
        <pc:spChg chg="mod">
          <ac:chgData name="Manish Sharma" userId="b799adb9ba789c8f" providerId="LiveId" clId="{A135E15C-253F-4C5F-9453-5A6DB6B52314}" dt="2022-11-04T06:38:42.662" v="1366" actId="1037"/>
          <ac:spMkLst>
            <pc:docMk/>
            <pc:sldMk cId="2113187241" sldId="485"/>
            <ac:spMk id="3" creationId="{32F29C18-5B46-4215-8241-B6DA9F1CB57E}"/>
          </ac:spMkLst>
        </pc:sp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4" creationId="{FDE9EB4B-256C-4204-AC8C-24742FEC4342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16" creationId="{4E62D4CA-26A5-4250-B7A5-D22809153F69}"/>
          </ac:cxnSpMkLst>
        </pc:cxnChg>
        <pc:cxnChg chg="mod">
          <ac:chgData name="Manish Sharma" userId="b799adb9ba789c8f" providerId="LiveId" clId="{A135E15C-253F-4C5F-9453-5A6DB6B52314}" dt="2022-11-04T06:38:42.662" v="1366" actId="1037"/>
          <ac:cxnSpMkLst>
            <pc:docMk/>
            <pc:sldMk cId="2113187241" sldId="485"/>
            <ac:cxnSpMk id="26" creationId="{B0213401-9CF5-4F71-9A95-D4FF70C34A91}"/>
          </ac:cxnSpMkLst>
        </pc:cxnChg>
      </pc:sldChg>
      <pc:sldChg chg="add del">
        <pc:chgData name="Manish Sharma" userId="b799adb9ba789c8f" providerId="LiveId" clId="{A135E15C-253F-4C5F-9453-5A6DB6B52314}" dt="2022-11-04T10:54:42.619" v="1368"/>
        <pc:sldMkLst>
          <pc:docMk/>
          <pc:sldMk cId="2848824250" sldId="486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063568358" sldId="48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482665698" sldId="48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952090625" sldId="489"/>
        </pc:sldMkLst>
      </pc:sldChg>
      <pc:sldChg chg="add del">
        <pc:chgData name="Manish Sharma" userId="b799adb9ba789c8f" providerId="LiveId" clId="{A135E15C-253F-4C5F-9453-5A6DB6B52314}" dt="2022-11-05T10:15:55.089" v="1631"/>
        <pc:sldMkLst>
          <pc:docMk/>
          <pc:sldMk cId="3305788119" sldId="491"/>
        </pc:sldMkLst>
      </pc:sldChg>
      <pc:sldChg chg="add del">
        <pc:chgData name="Manish Sharma" userId="b799adb9ba789c8f" providerId="LiveId" clId="{A135E15C-253F-4C5F-9453-5A6DB6B52314}" dt="2022-10-28T07:39:30.077" v="245"/>
        <pc:sldMkLst>
          <pc:docMk/>
          <pc:sldMk cId="3874731954" sldId="493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034109750" sldId="494"/>
        </pc:sldMkLst>
      </pc:sldChg>
      <pc:sldChg chg="add del">
        <pc:chgData name="Manish Sharma" userId="b799adb9ba789c8f" providerId="LiveId" clId="{A135E15C-253F-4C5F-9453-5A6DB6B52314}" dt="2022-10-28T07:40:07.056" v="246"/>
        <pc:sldMkLst>
          <pc:docMk/>
          <pc:sldMk cId="3866353709" sldId="495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16271112" sldId="496"/>
        </pc:sldMkLst>
      </pc:sldChg>
      <pc:sldChg chg="addSp delSp modSp new mod">
        <pc:chgData name="Manish Sharma" userId="b799adb9ba789c8f" providerId="LiveId" clId="{A135E15C-253F-4C5F-9453-5A6DB6B52314}" dt="2022-10-28T07:50:15.238" v="272" actId="6549"/>
        <pc:sldMkLst>
          <pc:docMk/>
          <pc:sldMk cId="974997282" sldId="496"/>
        </pc:sldMkLst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2" creationId="{F8EDC53E-0ABD-1A2C-02B7-D7BBD0251344}"/>
          </ac:spMkLst>
        </pc:spChg>
        <pc:spChg chg="del">
          <ac:chgData name="Manish Sharma" userId="b799adb9ba789c8f" providerId="LiveId" clId="{A135E15C-253F-4C5F-9453-5A6DB6B52314}" dt="2022-10-28T07:46:51.894" v="248" actId="478"/>
          <ac:spMkLst>
            <pc:docMk/>
            <pc:sldMk cId="974997282" sldId="496"/>
            <ac:spMk id="3" creationId="{9D4B2E92-CF09-DF9C-7828-BF0F1756E202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4" creationId="{67DBF4E6-C0C3-B2A2-7EEC-A33D41E40062}"/>
          </ac:spMkLst>
        </pc:spChg>
        <pc:spChg chg="add mod">
          <ac:chgData name="Manish Sharma" userId="b799adb9ba789c8f" providerId="LiveId" clId="{A135E15C-253F-4C5F-9453-5A6DB6B52314}" dt="2022-10-28T07:48:24.362" v="250" actId="207"/>
          <ac:spMkLst>
            <pc:docMk/>
            <pc:sldMk cId="974997282" sldId="496"/>
            <ac:spMk id="5" creationId="{16A1CAF9-0661-80EE-C7D6-0974F292D5A1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7" creationId="{FB0265FE-0330-FE1C-DF25-CDB616E9F0C8}"/>
          </ac:spMkLst>
        </pc:spChg>
        <pc:spChg chg="add mod">
          <ac:chgData name="Manish Sharma" userId="b799adb9ba789c8f" providerId="LiveId" clId="{A135E15C-253F-4C5F-9453-5A6DB6B52314}" dt="2022-10-28T07:46:53.190" v="249"/>
          <ac:spMkLst>
            <pc:docMk/>
            <pc:sldMk cId="974997282" sldId="496"/>
            <ac:spMk id="9" creationId="{16132C69-6A01-2C55-B944-5B8F08D41B6A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0" creationId="{9C2FCD68-2BE5-9215-9332-58BF12B8DCC2}"/>
          </ac:spMkLst>
        </pc:spChg>
        <pc:spChg chg="add mod">
          <ac:chgData name="Manish Sharma" userId="b799adb9ba789c8f" providerId="LiveId" clId="{A135E15C-253F-4C5F-9453-5A6DB6B52314}" dt="2022-10-28T07:50:15.238" v="272" actId="6549"/>
          <ac:spMkLst>
            <pc:docMk/>
            <pc:sldMk cId="974997282" sldId="496"/>
            <ac:spMk id="11" creationId="{1E85C149-A45F-085E-AA9B-5550BE228C83}"/>
          </ac:spMkLst>
        </pc:spChg>
        <pc:spChg chg="add mod">
          <ac:chgData name="Manish Sharma" userId="b799adb9ba789c8f" providerId="LiveId" clId="{A135E15C-253F-4C5F-9453-5A6DB6B52314}" dt="2022-10-28T07:49:54.888" v="252" actId="1076"/>
          <ac:spMkLst>
            <pc:docMk/>
            <pc:sldMk cId="974997282" sldId="496"/>
            <ac:spMk id="13" creationId="{5FEED567-110D-FAB6-9E68-31831CA3C20F}"/>
          </ac:spMkLst>
        </pc:spChg>
        <pc:spChg chg="add mod">
          <ac:chgData name="Manish Sharma" userId="b799adb9ba789c8f" providerId="LiveId" clId="{A135E15C-253F-4C5F-9453-5A6DB6B52314}" dt="2022-10-28T07:50:03.640" v="260" actId="20577"/>
          <ac:spMkLst>
            <pc:docMk/>
            <pc:sldMk cId="974997282" sldId="496"/>
            <ac:spMk id="15" creationId="{775CC0FD-09DB-A218-578F-B10F5B3CDCA9}"/>
          </ac:spMkLst>
        </pc:sp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6" creationId="{C43E3792-3834-814A-6BA4-69CCA24459C9}"/>
          </ac:cxnSpMkLst>
        </pc:cxnChg>
        <pc:cxnChg chg="add mod">
          <ac:chgData name="Manish Sharma" userId="b799adb9ba789c8f" providerId="LiveId" clId="{A135E15C-253F-4C5F-9453-5A6DB6B52314}" dt="2022-10-28T07:46:53.190" v="249"/>
          <ac:cxnSpMkLst>
            <pc:docMk/>
            <pc:sldMk cId="974997282" sldId="496"/>
            <ac:cxnSpMk id="8" creationId="{26BFD7E7-5610-C7E8-96C7-15D4200CF305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2" creationId="{B6DD660E-808B-6573-08E1-C75717B7B52D}"/>
          </ac:cxnSpMkLst>
        </pc:cxnChg>
        <pc:cxnChg chg="add mod">
          <ac:chgData name="Manish Sharma" userId="b799adb9ba789c8f" providerId="LiveId" clId="{A135E15C-253F-4C5F-9453-5A6DB6B52314}" dt="2022-10-28T07:49:54.888" v="252" actId="1076"/>
          <ac:cxnSpMkLst>
            <pc:docMk/>
            <pc:sldMk cId="974997282" sldId="496"/>
            <ac:cxnSpMk id="14" creationId="{81ADC7F9-1380-5AFF-4CAC-ECF10A760B31}"/>
          </ac:cxnSpMkLst>
        </pc:cxnChg>
      </pc:sldChg>
      <pc:sldChg chg="addSp delSp modSp new mod">
        <pc:chgData name="Manish Sharma" userId="b799adb9ba789c8f" providerId="LiveId" clId="{A135E15C-253F-4C5F-9453-5A6DB6B52314}" dt="2022-10-28T07:55:38.767" v="302" actId="113"/>
        <pc:sldMkLst>
          <pc:docMk/>
          <pc:sldMk cId="196172213" sldId="497"/>
        </pc:sldMkLst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2" creationId="{A304A450-9809-3DAB-075F-EE18774CC3A8}"/>
          </ac:spMkLst>
        </pc:spChg>
        <pc:spChg chg="del">
          <ac:chgData name="Manish Sharma" userId="b799adb9ba789c8f" providerId="LiveId" clId="{A135E15C-253F-4C5F-9453-5A6DB6B52314}" dt="2022-10-28T07:50:53.467" v="274" actId="478"/>
          <ac:spMkLst>
            <pc:docMk/>
            <pc:sldMk cId="196172213" sldId="497"/>
            <ac:spMk id="3" creationId="{FF7F86E8-32DA-E3F9-72E9-DE81B65A6265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4" creationId="{B962957D-FABB-197C-E057-30F5B990B544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5" creationId="{85531B9C-E5A0-5D86-D990-4744106E9CAF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7" creationId="{FB0AB37C-ABD4-E2E7-654F-BB6D7F47F5A7}"/>
          </ac:spMkLst>
        </pc:spChg>
        <pc:spChg chg="add mod">
          <ac:chgData name="Manish Sharma" userId="b799adb9ba789c8f" providerId="LiveId" clId="{A135E15C-253F-4C5F-9453-5A6DB6B52314}" dt="2022-10-28T07:54:31.036" v="288" actId="1038"/>
          <ac:spMkLst>
            <pc:docMk/>
            <pc:sldMk cId="196172213" sldId="497"/>
            <ac:spMk id="8" creationId="{20301961-E231-F694-4041-73BAD699D7AC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1" creationId="{D71FB40D-91F6-39F4-3781-1CA3F466757F}"/>
          </ac:spMkLst>
        </pc:spChg>
        <pc:spChg chg="add mod">
          <ac:chgData name="Manish Sharma" userId="b799adb9ba789c8f" providerId="LiveId" clId="{A135E15C-253F-4C5F-9453-5A6DB6B52314}" dt="2022-10-28T07:55:38.767" v="302" actId="113"/>
          <ac:spMkLst>
            <pc:docMk/>
            <pc:sldMk cId="196172213" sldId="497"/>
            <ac:spMk id="12" creationId="{58A3713A-8AB9-6CDC-E434-E03E2CF4D502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4" creationId="{29705CEF-59C7-1B1C-B749-3FE25E39D23F}"/>
          </ac:spMkLst>
        </pc:spChg>
        <pc:spChg chg="add mod">
          <ac:chgData name="Manish Sharma" userId="b799adb9ba789c8f" providerId="LiveId" clId="{A135E15C-253F-4C5F-9453-5A6DB6B52314}" dt="2022-10-28T07:54:36.372" v="290" actId="1076"/>
          <ac:spMkLst>
            <pc:docMk/>
            <pc:sldMk cId="196172213" sldId="497"/>
            <ac:spMk id="15" creationId="{9307F7AA-3C69-F0C3-4DC2-8E6229311937}"/>
          </ac:spMkLst>
        </pc:sp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6" creationId="{73FB9D23-15CA-64BF-2A44-8AB19ED768F0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9" creationId="{95B6D2DA-2CD9-948B-A3CF-980180C44BCF}"/>
          </ac:cxnSpMkLst>
        </pc:cxnChg>
        <pc:cxnChg chg="add mod">
          <ac:chgData name="Manish Sharma" userId="b799adb9ba789c8f" providerId="LiveId" clId="{A135E15C-253F-4C5F-9453-5A6DB6B52314}" dt="2022-10-28T07:54:31.036" v="288" actId="1038"/>
          <ac:cxnSpMkLst>
            <pc:docMk/>
            <pc:sldMk cId="196172213" sldId="497"/>
            <ac:cxnSpMk id="10" creationId="{EF308D99-CB47-2383-3609-97A79F47AC6E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3" creationId="{661D3976-ACD8-302C-0251-BA03D3B5AC3F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6" creationId="{032306F0-EA53-1C4F-4332-568203F8B2E0}"/>
          </ac:cxnSpMkLst>
        </pc:cxnChg>
        <pc:cxnChg chg="add mod">
          <ac:chgData name="Manish Sharma" userId="b799adb9ba789c8f" providerId="LiveId" clId="{A135E15C-253F-4C5F-9453-5A6DB6B52314}" dt="2022-10-28T07:54:36.372" v="290" actId="1076"/>
          <ac:cxnSpMkLst>
            <pc:docMk/>
            <pc:sldMk cId="196172213" sldId="497"/>
            <ac:cxnSpMk id="17" creationId="{072621A2-35F9-7C56-D33B-8CC5FB61E1E1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082349927" sldId="497"/>
        </pc:sldMkLst>
      </pc:sldChg>
      <pc:sldChg chg="add">
        <pc:chgData name="Manish Sharma" userId="b799adb9ba789c8f" providerId="LiveId" clId="{A135E15C-253F-4C5F-9453-5A6DB6B52314}" dt="2022-10-28T11:24:43.593" v="305"/>
        <pc:sldMkLst>
          <pc:docMk/>
          <pc:sldMk cId="216271112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4269000089" sldId="498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33878097" sldId="499"/>
        </pc:sldMkLst>
      </pc:sldChg>
      <pc:sldChg chg="addSp delSp modSp new mod">
        <pc:chgData name="Manish Sharma" userId="b799adb9ba789c8f" providerId="LiveId" clId="{A135E15C-253F-4C5F-9453-5A6DB6B52314}" dt="2022-10-28T11:34:46.266" v="316"/>
        <pc:sldMkLst>
          <pc:docMk/>
          <pc:sldMk cId="3589318150" sldId="499"/>
        </pc:sldMkLst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2" creationId="{CF1B4B73-F654-43B7-6B78-5FBF9D104F32}"/>
          </ac:spMkLst>
        </pc:spChg>
        <pc:spChg chg="del">
          <ac:chgData name="Manish Sharma" userId="b799adb9ba789c8f" providerId="LiveId" clId="{A135E15C-253F-4C5F-9453-5A6DB6B52314}" dt="2022-10-28T11:33:58.121" v="310" actId="478"/>
          <ac:spMkLst>
            <pc:docMk/>
            <pc:sldMk cId="3589318150" sldId="499"/>
            <ac:spMk id="3" creationId="{414636F9-903F-6082-4D22-81148F6F1989}"/>
          </ac:spMkLst>
        </pc:spChg>
        <pc:spChg chg="add mod">
          <ac:chgData name="Manish Sharma" userId="b799adb9ba789c8f" providerId="LiveId" clId="{A135E15C-253F-4C5F-9453-5A6DB6B52314}" dt="2022-10-28T11:34:02.635" v="311"/>
          <ac:spMkLst>
            <pc:docMk/>
            <pc:sldMk cId="3589318150" sldId="499"/>
            <ac:spMk id="4" creationId="{4FE7B5C7-3F4C-4B44-795E-65C5AD2F0AC8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5" creationId="{E8D2F9CD-6AB8-AFE5-94A2-B9B0EBCB150F}"/>
          </ac:spMkLst>
        </pc:spChg>
        <pc:spChg chg="add mod">
          <ac:chgData name="Manish Sharma" userId="b799adb9ba789c8f" providerId="LiveId" clId="{A135E15C-253F-4C5F-9453-5A6DB6B52314}" dt="2022-10-28T11:34:13.821" v="312"/>
          <ac:spMkLst>
            <pc:docMk/>
            <pc:sldMk cId="3589318150" sldId="499"/>
            <ac:spMk id="6" creationId="{80D76079-C36A-4700-ECC8-5E66A73AD7F5}"/>
          </ac:spMkLst>
        </pc:spChg>
        <pc:spChg chg="add mod">
          <ac:chgData name="Manish Sharma" userId="b799adb9ba789c8f" providerId="LiveId" clId="{A135E15C-253F-4C5F-9453-5A6DB6B52314}" dt="2022-10-28T11:34:22.093" v="313"/>
          <ac:spMkLst>
            <pc:docMk/>
            <pc:sldMk cId="3589318150" sldId="499"/>
            <ac:spMk id="7" creationId="{61AA020A-40C7-4831-B073-CE917A081DB3}"/>
          </ac:spMkLst>
        </pc:spChg>
        <pc:spChg chg="add mod">
          <ac:chgData name="Manish Sharma" userId="b799adb9ba789c8f" providerId="LiveId" clId="{A135E15C-253F-4C5F-9453-5A6DB6B52314}" dt="2022-10-28T11:34:27.689" v="314"/>
          <ac:spMkLst>
            <pc:docMk/>
            <pc:sldMk cId="3589318150" sldId="499"/>
            <ac:spMk id="8" creationId="{1C9FE576-7E33-F92D-166E-2D5A8A8938C6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9" creationId="{FB5762BF-43D8-C637-ACF1-90A24135F51B}"/>
          </ac:spMkLst>
        </pc:spChg>
        <pc:spChg chg="add mod">
          <ac:chgData name="Manish Sharma" userId="b799adb9ba789c8f" providerId="LiveId" clId="{A135E15C-253F-4C5F-9453-5A6DB6B52314}" dt="2022-10-28T11:34:38.090" v="315"/>
          <ac:spMkLst>
            <pc:docMk/>
            <pc:sldMk cId="3589318150" sldId="499"/>
            <ac:spMk id="10" creationId="{F8DED8FF-BDA1-D220-F97D-7F9644C4E3C4}"/>
          </ac:spMkLst>
        </pc:spChg>
        <pc:spChg chg="add mod">
          <ac:chgData name="Manish Sharma" userId="b799adb9ba789c8f" providerId="LiveId" clId="{A135E15C-253F-4C5F-9453-5A6DB6B52314}" dt="2022-10-28T11:34:46.266" v="316"/>
          <ac:spMkLst>
            <pc:docMk/>
            <pc:sldMk cId="3589318150" sldId="499"/>
            <ac:spMk id="11" creationId="{363896F6-355B-CB53-954C-95C84AE4A428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930475842" sldId="500"/>
        </pc:sldMkLst>
      </pc:sldChg>
      <pc:sldChg chg="addSp delSp modSp new mod">
        <pc:chgData name="Manish Sharma" userId="b799adb9ba789c8f" providerId="LiveId" clId="{A135E15C-253F-4C5F-9453-5A6DB6B52314}" dt="2022-10-28T11:35:36.035" v="320"/>
        <pc:sldMkLst>
          <pc:docMk/>
          <pc:sldMk cId="3454922796" sldId="500"/>
        </pc:sldMkLst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2" creationId="{16E6F964-B23A-47E7-3FD7-5CD55E172CE9}"/>
          </ac:spMkLst>
        </pc:spChg>
        <pc:spChg chg="del">
          <ac:chgData name="Manish Sharma" userId="b799adb9ba789c8f" providerId="LiveId" clId="{A135E15C-253F-4C5F-9453-5A6DB6B52314}" dt="2022-10-28T11:35:24.762" v="318" actId="478"/>
          <ac:spMkLst>
            <pc:docMk/>
            <pc:sldMk cId="3454922796" sldId="500"/>
            <ac:spMk id="3" creationId="{F15821B7-F928-C3D4-6ACB-913F0683616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4" creationId="{4839E71E-47C3-5CF0-240A-C0626EC31D7F}"/>
          </ac:spMkLst>
        </pc:spChg>
        <pc:spChg chg="add mod">
          <ac:chgData name="Manish Sharma" userId="b799adb9ba789c8f" providerId="LiveId" clId="{A135E15C-253F-4C5F-9453-5A6DB6B52314}" dt="2022-10-28T11:35:30.200" v="319"/>
          <ac:spMkLst>
            <pc:docMk/>
            <pc:sldMk cId="3454922796" sldId="500"/>
            <ac:spMk id="6" creationId="{F8A79CCC-D7F5-4583-1333-C0869C37E003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7" creationId="{84228F5F-6CA8-F0E2-A6EC-52AB0D8B74D7}"/>
          </ac:spMkLst>
        </pc:spChg>
        <pc:spChg chg="add mod">
          <ac:chgData name="Manish Sharma" userId="b799adb9ba789c8f" providerId="LiveId" clId="{A135E15C-253F-4C5F-9453-5A6DB6B52314}" dt="2022-10-28T11:35:36.035" v="320"/>
          <ac:spMkLst>
            <pc:docMk/>
            <pc:sldMk cId="3454922796" sldId="500"/>
            <ac:spMk id="8" creationId="{31F1EE61-A717-FE12-1C85-971FC42DF747}"/>
          </ac:spMkLst>
        </pc:spChg>
        <pc:cxnChg chg="add mod">
          <ac:chgData name="Manish Sharma" userId="b799adb9ba789c8f" providerId="LiveId" clId="{A135E15C-253F-4C5F-9453-5A6DB6B52314}" dt="2022-10-28T11:35:30.200" v="319"/>
          <ac:cxnSpMkLst>
            <pc:docMk/>
            <pc:sldMk cId="3454922796" sldId="500"/>
            <ac:cxnSpMk id="5" creationId="{01696E45-2D5A-F3A9-C9D1-525D330E2E1E}"/>
          </ac:cxnSpMkLst>
        </pc:cxnChg>
      </pc:sldChg>
      <pc:sldChg chg="modSp new mod">
        <pc:chgData name="Manish Sharma" userId="b799adb9ba789c8f" providerId="LiveId" clId="{A135E15C-253F-4C5F-9453-5A6DB6B52314}" dt="2022-10-29T04:23:45.510" v="361" actId="20577"/>
        <pc:sldMkLst>
          <pc:docMk/>
          <pc:sldMk cId="448720223" sldId="501"/>
        </pc:sldMkLst>
        <pc:spChg chg="mod">
          <ac:chgData name="Manish Sharma" userId="b799adb9ba789c8f" providerId="LiveId" clId="{A135E15C-253F-4C5F-9453-5A6DB6B52314}" dt="2022-10-29T04:23:17.515" v="355" actId="20577"/>
          <ac:spMkLst>
            <pc:docMk/>
            <pc:sldMk cId="448720223" sldId="501"/>
            <ac:spMk id="2" creationId="{643F80F4-9989-68BE-97D6-BA20CDC349B9}"/>
          </ac:spMkLst>
        </pc:spChg>
        <pc:spChg chg="mod">
          <ac:chgData name="Manish Sharma" userId="b799adb9ba789c8f" providerId="LiveId" clId="{A135E15C-253F-4C5F-9453-5A6DB6B52314}" dt="2022-10-29T04:23:45.510" v="361" actId="20577"/>
          <ac:spMkLst>
            <pc:docMk/>
            <pc:sldMk cId="448720223" sldId="501"/>
            <ac:spMk id="3" creationId="{73172300-530E-16B0-0375-DB676452C77A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558834336" sldId="501"/>
        </pc:sldMkLst>
      </pc:sldChg>
      <pc:sldChg chg="add del">
        <pc:chgData name="Manish Sharma" userId="b799adb9ba789c8f" providerId="LiveId" clId="{A135E15C-253F-4C5F-9453-5A6DB6B52314}" dt="2022-10-29T04:26:54.208" v="397" actId="47"/>
        <pc:sldMkLst>
          <pc:docMk/>
          <pc:sldMk cId="917293692" sldId="502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48080938" sldId="502"/>
        </pc:sldMkLst>
      </pc:sldChg>
      <pc:sldChg chg="modSp new mod">
        <pc:chgData name="Manish Sharma" userId="b799adb9ba789c8f" providerId="LiveId" clId="{A135E15C-253F-4C5F-9453-5A6DB6B52314}" dt="2022-10-29T04:26:17.661" v="396" actId="20577"/>
        <pc:sldMkLst>
          <pc:docMk/>
          <pc:sldMk cId="766788346" sldId="503"/>
        </pc:sldMkLst>
        <pc:spChg chg="mod">
          <ac:chgData name="Manish Sharma" userId="b799adb9ba789c8f" providerId="LiveId" clId="{A135E15C-253F-4C5F-9453-5A6DB6B52314}" dt="2022-10-29T04:24:27.814" v="370" actId="20577"/>
          <ac:spMkLst>
            <pc:docMk/>
            <pc:sldMk cId="766788346" sldId="503"/>
            <ac:spMk id="2" creationId="{2187731F-1E64-BDD1-806C-BD29580AF3AC}"/>
          </ac:spMkLst>
        </pc:spChg>
        <pc:spChg chg="mod">
          <ac:chgData name="Manish Sharma" userId="b799adb9ba789c8f" providerId="LiveId" clId="{A135E15C-253F-4C5F-9453-5A6DB6B52314}" dt="2022-10-29T04:26:17.661" v="396" actId="20577"/>
          <ac:spMkLst>
            <pc:docMk/>
            <pc:sldMk cId="766788346" sldId="503"/>
            <ac:spMk id="3" creationId="{26E2521C-6B84-4758-F84F-A313EA207B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262307824" sldId="503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88086359" sldId="504"/>
        </pc:sldMkLst>
      </pc:sldChg>
      <pc:sldChg chg="addSp delSp modSp new mod">
        <pc:chgData name="Manish Sharma" userId="b799adb9ba789c8f" providerId="LiveId" clId="{A135E15C-253F-4C5F-9453-5A6DB6B52314}" dt="2022-10-29T04:50:20.967" v="409"/>
        <pc:sldMkLst>
          <pc:docMk/>
          <pc:sldMk cId="3918859238" sldId="504"/>
        </pc:sldMkLst>
        <pc:spChg chg="mod">
          <ac:chgData name="Manish Sharma" userId="b799adb9ba789c8f" providerId="LiveId" clId="{A135E15C-253F-4C5F-9453-5A6DB6B52314}" dt="2022-10-29T04:46:48.312" v="399"/>
          <ac:spMkLst>
            <pc:docMk/>
            <pc:sldMk cId="3918859238" sldId="504"/>
            <ac:spMk id="2" creationId="{CF7E14BC-6C43-E37B-A578-E888A6872A88}"/>
          </ac:spMkLst>
        </pc:spChg>
        <pc:spChg chg="del">
          <ac:chgData name="Manish Sharma" userId="b799adb9ba789c8f" providerId="LiveId" clId="{A135E15C-253F-4C5F-9453-5A6DB6B52314}" dt="2022-10-29T04:46:52.940" v="400" actId="478"/>
          <ac:spMkLst>
            <pc:docMk/>
            <pc:sldMk cId="3918859238" sldId="504"/>
            <ac:spMk id="3" creationId="{5FC889A8-E7BB-7B34-3331-47CD5BCB309A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4" creationId="{BA4505D4-2FB8-DC3E-EE7C-3992ECB1DD04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5" creationId="{FD99AC57-8632-3772-BCE7-C7328AE573AC}"/>
          </ac:spMkLst>
        </pc:spChg>
        <pc:spChg chg="add mod">
          <ac:chgData name="Manish Sharma" userId="b799adb9ba789c8f" providerId="LiveId" clId="{A135E15C-253F-4C5F-9453-5A6DB6B52314}" dt="2022-10-29T04:47:00.991" v="401"/>
          <ac:spMkLst>
            <pc:docMk/>
            <pc:sldMk cId="3918859238" sldId="504"/>
            <ac:spMk id="6" creationId="{38DAC76E-0039-2892-8428-072CB7A673CC}"/>
          </ac:spMkLst>
        </pc:spChg>
        <pc:spChg chg="add mod">
          <ac:chgData name="Manish Sharma" userId="b799adb9ba789c8f" providerId="LiveId" clId="{A135E15C-253F-4C5F-9453-5A6DB6B52314}" dt="2022-10-29T04:48:27.315" v="402"/>
          <ac:spMkLst>
            <pc:docMk/>
            <pc:sldMk cId="3918859238" sldId="504"/>
            <ac:spMk id="7" creationId="{9BC9AAE9-B9B9-E5F4-88D7-DCA9EDD7C6A3}"/>
          </ac:spMkLst>
        </pc:spChg>
        <pc:spChg chg="add mod">
          <ac:chgData name="Manish Sharma" userId="b799adb9ba789c8f" providerId="LiveId" clId="{A135E15C-253F-4C5F-9453-5A6DB6B52314}" dt="2022-10-29T04:48:58.840" v="403"/>
          <ac:spMkLst>
            <pc:docMk/>
            <pc:sldMk cId="3918859238" sldId="504"/>
            <ac:spMk id="9" creationId="{9503DD90-0A74-2EC0-6A81-82578EB605DA}"/>
          </ac:spMkLst>
        </pc:spChg>
        <pc:spChg chg="add mod">
          <ac:chgData name="Manish Sharma" userId="b799adb9ba789c8f" providerId="LiveId" clId="{A135E15C-253F-4C5F-9453-5A6DB6B52314}" dt="2022-10-29T04:49:16.884" v="405"/>
          <ac:spMkLst>
            <pc:docMk/>
            <pc:sldMk cId="3918859238" sldId="504"/>
            <ac:spMk id="14" creationId="{9E0E1930-2501-A9C0-335D-6A3CEBF86F73}"/>
          </ac:spMkLst>
        </pc:spChg>
        <pc:spChg chg="add mod ord">
          <ac:chgData name="Manish Sharma" userId="b799adb9ba789c8f" providerId="LiveId" clId="{A135E15C-253F-4C5F-9453-5A6DB6B52314}" dt="2022-10-29T04:49:32.151" v="407" actId="167"/>
          <ac:spMkLst>
            <pc:docMk/>
            <pc:sldMk cId="3918859238" sldId="504"/>
            <ac:spMk id="15" creationId="{4F4AAF7A-BB57-3CD5-5F52-1EEE6365467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6" creationId="{83F55459-94EA-EDC9-F9A2-52C67E5C139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7" creationId="{A1644926-6110-4D82-A792-61C74CEAD2E3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8" creationId="{82A8DBFC-1BA8-C8DB-B5C6-61E3D7C0843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19" creationId="{021C7DFD-0165-AB0D-01EE-FABCC44DDCDB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0" creationId="{124A8100-AC9D-9932-8D71-4E362072FEA0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2" creationId="{FA40E317-A336-E2A4-10D5-4E2A6FE51689}"/>
          </ac:spMkLst>
        </pc:spChg>
        <pc:spChg chg="add mod">
          <ac:chgData name="Manish Sharma" userId="b799adb9ba789c8f" providerId="LiveId" clId="{A135E15C-253F-4C5F-9453-5A6DB6B52314}" dt="2022-10-29T04:49:57.502" v="408"/>
          <ac:spMkLst>
            <pc:docMk/>
            <pc:sldMk cId="3918859238" sldId="504"/>
            <ac:spMk id="27" creationId="{2D4F2F79-CEED-D2A8-F38D-FBA3A5C1D6BD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29" creationId="{9FB2C834-9486-1738-CD4D-7180A4670BE3}"/>
          </ac:spMkLst>
        </pc:spChg>
        <pc:spChg chg="add mod">
          <ac:chgData name="Manish Sharma" userId="b799adb9ba789c8f" providerId="LiveId" clId="{A135E15C-253F-4C5F-9453-5A6DB6B52314}" dt="2022-10-29T04:50:20.967" v="409"/>
          <ac:spMkLst>
            <pc:docMk/>
            <pc:sldMk cId="3918859238" sldId="504"/>
            <ac:spMk id="30" creationId="{606C0664-0F06-36F0-CB02-68DC1619B0A6}"/>
          </ac:spMkLst>
        </pc:sp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8" creationId="{EE72CB74-9F56-B049-C4E3-84F3E39B1BA0}"/>
          </ac:cxnSpMkLst>
        </pc:cxnChg>
        <pc:cxnChg chg="add mod">
          <ac:chgData name="Manish Sharma" userId="b799adb9ba789c8f" providerId="LiveId" clId="{A135E15C-253F-4C5F-9453-5A6DB6B52314}" dt="2022-10-29T04:48:58.840" v="403"/>
          <ac:cxnSpMkLst>
            <pc:docMk/>
            <pc:sldMk cId="3918859238" sldId="504"/>
            <ac:cxnSpMk id="10" creationId="{E8FA5F1C-32B3-D467-0C17-C45A08E0268F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1" creationId="{68602074-9D8F-7C91-8A11-A39CC1D3A0A4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2" creationId="{A3E38E94-65D5-08EA-1898-8AE84E0BB602}"/>
          </ac:cxnSpMkLst>
        </pc:cxnChg>
        <pc:cxnChg chg="add mod">
          <ac:chgData name="Manish Sharma" userId="b799adb9ba789c8f" providerId="LiveId" clId="{A135E15C-253F-4C5F-9453-5A6DB6B52314}" dt="2022-10-29T04:49:10.496" v="404"/>
          <ac:cxnSpMkLst>
            <pc:docMk/>
            <pc:sldMk cId="3918859238" sldId="504"/>
            <ac:cxnSpMk id="13" creationId="{622ED41C-C7BD-F21C-B7C4-E0F5BFBC9C55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1" creationId="{049E15A9-0165-11A3-6454-868E363F34C3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3" creationId="{603C3732-BE3E-BB1A-3F15-D51E09803EDE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4" creationId="{D256B08E-5EC2-48F9-0E04-7AE2A1A77B1A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5" creationId="{21770D5F-62FC-9484-FF66-D01D9F06977D}"/>
          </ac:cxnSpMkLst>
        </pc:cxnChg>
        <pc:cxnChg chg="add mod">
          <ac:chgData name="Manish Sharma" userId="b799adb9ba789c8f" providerId="LiveId" clId="{A135E15C-253F-4C5F-9453-5A6DB6B52314}" dt="2022-10-29T04:49:57.502" v="408"/>
          <ac:cxnSpMkLst>
            <pc:docMk/>
            <pc:sldMk cId="3918859238" sldId="504"/>
            <ac:cxnSpMk id="26" creationId="{A5229056-658C-65E5-2259-B0E07A73687C}"/>
          </ac:cxnSpMkLst>
        </pc:cxnChg>
        <pc:cxnChg chg="add mod">
          <ac:chgData name="Manish Sharma" userId="b799adb9ba789c8f" providerId="LiveId" clId="{A135E15C-253F-4C5F-9453-5A6DB6B52314}" dt="2022-10-29T04:50:20.967" v="409"/>
          <ac:cxnSpMkLst>
            <pc:docMk/>
            <pc:sldMk cId="3918859238" sldId="504"/>
            <ac:cxnSpMk id="28" creationId="{4272E7D8-410E-EB6B-621E-CB9AEE04FAE2}"/>
          </ac:cxnSpMkLst>
        </pc:cxnChg>
      </pc:sldChg>
      <pc:sldChg chg="addSp delSp modSp new mod">
        <pc:chgData name="Manish Sharma" userId="b799adb9ba789c8f" providerId="LiveId" clId="{A135E15C-253F-4C5F-9453-5A6DB6B52314}" dt="2022-10-29T04:57:07.599" v="546"/>
        <pc:sldMkLst>
          <pc:docMk/>
          <pc:sldMk cId="1264508696" sldId="505"/>
        </pc:sldMkLst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2" creationId="{8150DB80-1037-19B4-3157-AE6EAFE13043}"/>
          </ac:spMkLst>
        </pc:spChg>
        <pc:spChg chg="del">
          <ac:chgData name="Manish Sharma" userId="b799adb9ba789c8f" providerId="LiveId" clId="{A135E15C-253F-4C5F-9453-5A6DB6B52314}" dt="2022-10-29T04:52:24.019" v="411" actId="478"/>
          <ac:spMkLst>
            <pc:docMk/>
            <pc:sldMk cId="1264508696" sldId="505"/>
            <ac:spMk id="3" creationId="{1DB5933B-97B6-AF0C-3861-038ABE3EB8E4}"/>
          </ac:spMkLst>
        </pc:spChg>
        <pc:spChg chg="add mod">
          <ac:chgData name="Manish Sharma" userId="b799adb9ba789c8f" providerId="LiveId" clId="{A135E15C-253F-4C5F-9453-5A6DB6B52314}" dt="2022-10-29T04:54:42.926" v="541" actId="5793"/>
          <ac:spMkLst>
            <pc:docMk/>
            <pc:sldMk cId="1264508696" sldId="505"/>
            <ac:spMk id="4" creationId="{0806AFDA-4D24-7D24-5EC4-207CB1164328}"/>
          </ac:spMkLst>
        </pc:spChg>
        <pc:spChg chg="add mod">
          <ac:chgData name="Manish Sharma" userId="b799adb9ba789c8f" providerId="LiveId" clId="{A135E15C-253F-4C5F-9453-5A6DB6B52314}" dt="2022-10-29T04:55:52.245" v="542"/>
          <ac:spMkLst>
            <pc:docMk/>
            <pc:sldMk cId="1264508696" sldId="505"/>
            <ac:spMk id="5" creationId="{3C8963F4-629D-2730-159E-9490998BA569}"/>
          </ac:spMkLst>
        </pc:spChg>
        <pc:spChg chg="add mod">
          <ac:chgData name="Manish Sharma" userId="b799adb9ba789c8f" providerId="LiveId" clId="{A135E15C-253F-4C5F-9453-5A6DB6B52314}" dt="2022-10-29T04:56:13.201" v="543"/>
          <ac:spMkLst>
            <pc:docMk/>
            <pc:sldMk cId="1264508696" sldId="505"/>
            <ac:spMk id="7" creationId="{3254EBC8-9D9B-74A7-2341-4BFF431016E2}"/>
          </ac:spMkLst>
        </pc:spChg>
        <pc:spChg chg="add mod">
          <ac:chgData name="Manish Sharma" userId="b799adb9ba789c8f" providerId="LiveId" clId="{A135E15C-253F-4C5F-9453-5A6DB6B52314}" dt="2022-10-29T04:56:45.961" v="545" actId="20577"/>
          <ac:spMkLst>
            <pc:docMk/>
            <pc:sldMk cId="1264508696" sldId="505"/>
            <ac:spMk id="9" creationId="{77607400-DA1B-6ACB-4A7E-F9FCDDCF058D}"/>
          </ac:spMkLst>
        </pc:spChg>
        <pc:spChg chg="add mod">
          <ac:chgData name="Manish Sharma" userId="b799adb9ba789c8f" providerId="LiveId" clId="{A135E15C-253F-4C5F-9453-5A6DB6B52314}" dt="2022-10-29T04:57:07.599" v="546"/>
          <ac:spMkLst>
            <pc:docMk/>
            <pc:sldMk cId="1264508696" sldId="505"/>
            <ac:spMk id="11" creationId="{330E6FAA-3587-92B5-AEC5-5130D9DBDD40}"/>
          </ac:spMkLst>
        </pc:spChg>
        <pc:cxnChg chg="add mod">
          <ac:chgData name="Manish Sharma" userId="b799adb9ba789c8f" providerId="LiveId" clId="{A135E15C-253F-4C5F-9453-5A6DB6B52314}" dt="2022-10-29T04:55:52.245" v="542"/>
          <ac:cxnSpMkLst>
            <pc:docMk/>
            <pc:sldMk cId="1264508696" sldId="505"/>
            <ac:cxnSpMk id="6" creationId="{487CF6EA-6B46-5ED0-D7B2-936AB36FDFDE}"/>
          </ac:cxnSpMkLst>
        </pc:cxnChg>
        <pc:cxnChg chg="add mod">
          <ac:chgData name="Manish Sharma" userId="b799adb9ba789c8f" providerId="LiveId" clId="{A135E15C-253F-4C5F-9453-5A6DB6B52314}" dt="2022-10-29T04:56:13.201" v="543"/>
          <ac:cxnSpMkLst>
            <pc:docMk/>
            <pc:sldMk cId="1264508696" sldId="505"/>
            <ac:cxnSpMk id="8" creationId="{589FADCC-6084-4D30-93D1-8925924679DE}"/>
          </ac:cxnSpMkLst>
        </pc:cxnChg>
        <pc:cxnChg chg="add mod">
          <ac:chgData name="Manish Sharma" userId="b799adb9ba789c8f" providerId="LiveId" clId="{A135E15C-253F-4C5F-9453-5A6DB6B52314}" dt="2022-10-29T04:56:38.271" v="544"/>
          <ac:cxnSpMkLst>
            <pc:docMk/>
            <pc:sldMk cId="1264508696" sldId="505"/>
            <ac:cxnSpMk id="10" creationId="{9251243C-8F21-87E1-4DCF-1B2383E00B83}"/>
          </ac:cxnSpMkLst>
        </pc:cxnChg>
        <pc:cxnChg chg="add mod">
          <ac:chgData name="Manish Sharma" userId="b799adb9ba789c8f" providerId="LiveId" clId="{A135E15C-253F-4C5F-9453-5A6DB6B52314}" dt="2022-10-29T04:57:07.599" v="546"/>
          <ac:cxnSpMkLst>
            <pc:docMk/>
            <pc:sldMk cId="1264508696" sldId="505"/>
            <ac:cxnSpMk id="12" creationId="{2E3BC4E3-C5EB-589D-184D-47B24EF19BB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272787014" sldId="505"/>
        </pc:sldMkLst>
      </pc:sldChg>
      <pc:sldChg chg="addSp delSp modSp new mod">
        <pc:chgData name="Manish Sharma" userId="b799adb9ba789c8f" providerId="LiveId" clId="{A135E15C-253F-4C5F-9453-5A6DB6B52314}" dt="2022-10-29T04:59:31.061" v="554"/>
        <pc:sldMkLst>
          <pc:docMk/>
          <pc:sldMk cId="1346438858" sldId="506"/>
        </pc:sldMkLst>
        <pc:spChg chg="mod">
          <ac:chgData name="Manish Sharma" userId="b799adb9ba789c8f" providerId="LiveId" clId="{A135E15C-253F-4C5F-9453-5A6DB6B52314}" dt="2022-10-29T04:58:44.398" v="548"/>
          <ac:spMkLst>
            <pc:docMk/>
            <pc:sldMk cId="1346438858" sldId="506"/>
            <ac:spMk id="2" creationId="{0348A09E-24E6-EE74-D3A5-A5E7F2135E48}"/>
          </ac:spMkLst>
        </pc:spChg>
        <pc:spChg chg="del">
          <ac:chgData name="Manish Sharma" userId="b799adb9ba789c8f" providerId="LiveId" clId="{A135E15C-253F-4C5F-9453-5A6DB6B52314}" dt="2022-10-29T04:58:48.056" v="549" actId="478"/>
          <ac:spMkLst>
            <pc:docMk/>
            <pc:sldMk cId="1346438858" sldId="506"/>
            <ac:spMk id="3" creationId="{6552C518-FA1F-EFF5-2CEA-CEAC1E267BC8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4" creationId="{74F1B474-43B0-9634-2F1C-7F8D1AC3C7E9}"/>
          </ac:spMkLst>
        </pc:spChg>
        <pc:spChg chg="add mod">
          <ac:chgData name="Manish Sharma" userId="b799adb9ba789c8f" providerId="LiveId" clId="{A135E15C-253F-4C5F-9453-5A6DB6B52314}" dt="2022-10-29T04:59:00.597" v="550"/>
          <ac:spMkLst>
            <pc:docMk/>
            <pc:sldMk cId="1346438858" sldId="506"/>
            <ac:spMk id="5" creationId="{8924A5D8-229B-7D38-FE43-DF062FAD3A17}"/>
          </ac:spMkLst>
        </pc:spChg>
        <pc:spChg chg="add mod">
          <ac:chgData name="Manish Sharma" userId="b799adb9ba789c8f" providerId="LiveId" clId="{A135E15C-253F-4C5F-9453-5A6DB6B52314}" dt="2022-10-29T04:59:07.414" v="551"/>
          <ac:spMkLst>
            <pc:docMk/>
            <pc:sldMk cId="1346438858" sldId="506"/>
            <ac:spMk id="6" creationId="{B0E463A8-DBF9-59EA-E8DE-16ACF613D9E2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7" creationId="{BA087E42-44C0-0DDB-F747-4DCC82BCE9F4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8" creationId="{AEBEB219-CC9F-45BF-24A6-C0BDA3FE87DB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9" creationId="{F019062F-690E-1C6A-929D-8B1F667F696A}"/>
          </ac:spMkLst>
        </pc:spChg>
        <pc:spChg chg="add mod">
          <ac:chgData name="Manish Sharma" userId="b799adb9ba789c8f" providerId="LiveId" clId="{A135E15C-253F-4C5F-9453-5A6DB6B52314}" dt="2022-10-29T04:59:16.115" v="552"/>
          <ac:spMkLst>
            <pc:docMk/>
            <pc:sldMk cId="1346438858" sldId="506"/>
            <ac:spMk id="10" creationId="{1B447679-BC8A-B0DB-8501-5B992B860DBC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1" creationId="{AB709B10-2B18-706E-823F-51BE2BA2A148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2" creationId="{5AC5B491-9013-E05B-7B5E-5AA25594BFA9}"/>
          </ac:spMkLst>
        </pc:spChg>
        <pc:spChg chg="add mod">
          <ac:chgData name="Manish Sharma" userId="b799adb9ba789c8f" providerId="LiveId" clId="{A135E15C-253F-4C5F-9453-5A6DB6B52314}" dt="2022-10-29T04:59:24.595" v="553"/>
          <ac:spMkLst>
            <pc:docMk/>
            <pc:sldMk cId="1346438858" sldId="506"/>
            <ac:spMk id="13" creationId="{DD6BBA14-99F1-D7C3-A07B-EE0DFC44F5D3}"/>
          </ac:spMkLst>
        </pc:spChg>
        <pc:spChg chg="add mod">
          <ac:chgData name="Manish Sharma" userId="b799adb9ba789c8f" providerId="LiveId" clId="{A135E15C-253F-4C5F-9453-5A6DB6B52314}" dt="2022-10-29T04:59:31.061" v="554"/>
          <ac:spMkLst>
            <pc:docMk/>
            <pc:sldMk cId="1346438858" sldId="506"/>
            <ac:spMk id="14" creationId="{E2041983-D0E1-8E58-441F-3A1ED1829EC0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601196656" sldId="506"/>
        </pc:sldMkLst>
      </pc:sldChg>
      <pc:sldChg chg="add">
        <pc:chgData name="Manish Sharma" userId="b799adb9ba789c8f" providerId="LiveId" clId="{A135E15C-253F-4C5F-9453-5A6DB6B52314}" dt="2022-10-29T05:05:52.005" v="555"/>
        <pc:sldMkLst>
          <pc:docMk/>
          <pc:sldMk cId="730106421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813237514" sldId="507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16529776" sldId="508"/>
        </pc:sldMkLst>
      </pc:sldChg>
      <pc:sldChg chg="addSp delSp modSp add mod">
        <pc:chgData name="Manish Sharma" userId="b799adb9ba789c8f" providerId="LiveId" clId="{A135E15C-253F-4C5F-9453-5A6DB6B52314}" dt="2022-10-29T05:08:24.371" v="606" actId="20577"/>
        <pc:sldMkLst>
          <pc:docMk/>
          <pc:sldMk cId="4170346756" sldId="508"/>
        </pc:sldMkLst>
        <pc:spChg chg="add mod">
          <ac:chgData name="Manish Sharma" userId="b799adb9ba789c8f" providerId="LiveId" clId="{A135E15C-253F-4C5F-9453-5A6DB6B52314}" dt="2022-10-29T05:06:35.906" v="558"/>
          <ac:spMkLst>
            <pc:docMk/>
            <pc:sldMk cId="4170346756" sldId="508"/>
            <ac:spMk id="2" creationId="{9AAE9C13-8F4B-5540-1C9B-1ED0960B568E}"/>
          </ac:spMkLst>
        </pc:spChg>
        <pc:spChg chg="add mod ord">
          <ac:chgData name="Manish Sharma" userId="b799adb9ba789c8f" providerId="LiveId" clId="{A135E15C-253F-4C5F-9453-5A6DB6B52314}" dt="2022-10-29T05:07:48.188" v="581" actId="167"/>
          <ac:spMkLst>
            <pc:docMk/>
            <pc:sldMk cId="4170346756" sldId="508"/>
            <ac:spMk id="3" creationId="{EFA1F106-F132-3472-41C8-2AC78DC589EB}"/>
          </ac:spMkLst>
        </pc:spChg>
        <pc:spChg chg="del">
          <ac:chgData name="Manish Sharma" userId="b799adb9ba789c8f" providerId="LiveId" clId="{A135E15C-253F-4C5F-9453-5A6DB6B52314}" dt="2022-10-29T05:06:30.520" v="557" actId="478"/>
          <ac:spMkLst>
            <pc:docMk/>
            <pc:sldMk cId="4170346756" sldId="508"/>
            <ac:spMk id="5" creationId="{48CB7A73-5C05-CEC0-078A-4C3B231E4671}"/>
          </ac:spMkLst>
        </pc:spChg>
        <pc:spChg chg="del">
          <ac:chgData name="Manish Sharma" userId="b799adb9ba789c8f" providerId="LiveId" clId="{A135E15C-253F-4C5F-9453-5A6DB6B52314}" dt="2022-10-29T05:08:14.551" v="599" actId="478"/>
          <ac:spMkLst>
            <pc:docMk/>
            <pc:sldMk cId="4170346756" sldId="508"/>
            <ac:spMk id="28" creationId="{95D95E6E-79F9-A83A-CD6A-309E734DA207}"/>
          </ac:spMkLst>
        </pc:spChg>
        <pc:spChg chg="mod">
          <ac:chgData name="Manish Sharma" userId="b799adb9ba789c8f" providerId="LiveId" clId="{A135E15C-253F-4C5F-9453-5A6DB6B52314}" dt="2022-10-29T05:08:24.371" v="606" actId="20577"/>
          <ac:spMkLst>
            <pc:docMk/>
            <pc:sldMk cId="4170346756" sldId="508"/>
            <ac:spMk id="29" creationId="{AE8C0ED1-1D7B-6C1D-EA2E-2CA8B1B174B8}"/>
          </ac:spMkLst>
        </pc:spChg>
        <pc:spChg chg="mod">
          <ac:chgData name="Manish Sharma" userId="b799adb9ba789c8f" providerId="LiveId" clId="{A135E15C-253F-4C5F-9453-5A6DB6B52314}" dt="2022-10-29T05:08:19.105" v="600" actId="1076"/>
          <ac:spMkLst>
            <pc:docMk/>
            <pc:sldMk cId="4170346756" sldId="508"/>
            <ac:spMk id="30" creationId="{B4EC6679-2576-B1EB-5B2F-C64148474F2C}"/>
          </ac:spMkLst>
        </pc:spChg>
        <pc:spChg chg="mod">
          <ac:chgData name="Manish Sharma" userId="b799adb9ba789c8f" providerId="LiveId" clId="{A135E15C-253F-4C5F-9453-5A6DB6B52314}" dt="2022-10-29T05:07:36.109" v="579" actId="1076"/>
          <ac:spMkLst>
            <pc:docMk/>
            <pc:sldMk cId="4170346756" sldId="508"/>
            <ac:spMk id="31" creationId="{88F15450-3F5F-85C0-0AB5-320C2054B8D6}"/>
          </ac:spMkLst>
        </pc:spChg>
        <pc:spChg chg="mod">
          <ac:chgData name="Manish Sharma" userId="b799adb9ba789c8f" providerId="LiveId" clId="{A135E15C-253F-4C5F-9453-5A6DB6B52314}" dt="2022-10-29T05:07:32.958" v="578" actId="1076"/>
          <ac:spMkLst>
            <pc:docMk/>
            <pc:sldMk cId="4170346756" sldId="508"/>
            <ac:spMk id="32" creationId="{DA92F816-4128-A340-B3ED-A1F3102D7EB3}"/>
          </ac:spMkLst>
        </pc:spChg>
        <pc:spChg chg="add mod">
          <ac:chgData name="Manish Sharma" userId="b799adb9ba789c8f" providerId="LiveId" clId="{A135E15C-253F-4C5F-9453-5A6DB6B52314}" dt="2022-10-29T05:08:04.337" v="598" actId="20577"/>
          <ac:spMkLst>
            <pc:docMk/>
            <pc:sldMk cId="4170346756" sldId="508"/>
            <ac:spMk id="33" creationId="{9C6C5E6D-7335-2DE1-5388-3CBC095D9FF3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199665404" sldId="509"/>
        </pc:sldMkLst>
      </pc:sldChg>
      <pc:sldChg chg="addSp delSp modSp new mod">
        <pc:chgData name="Manish Sharma" userId="b799adb9ba789c8f" providerId="LiveId" clId="{A135E15C-253F-4C5F-9453-5A6DB6B52314}" dt="2022-10-29T09:51:12.971" v="620"/>
        <pc:sldMkLst>
          <pc:docMk/>
          <pc:sldMk cId="2381919833" sldId="509"/>
        </pc:sldMkLst>
        <pc:spChg chg="mod">
          <ac:chgData name="Manish Sharma" userId="b799adb9ba789c8f" providerId="LiveId" clId="{A135E15C-253F-4C5F-9453-5A6DB6B52314}" dt="2022-10-29T09:46:26.748" v="610"/>
          <ac:spMkLst>
            <pc:docMk/>
            <pc:sldMk cId="2381919833" sldId="509"/>
            <ac:spMk id="2" creationId="{36332485-4D8B-DB8D-C288-D828AA288BB4}"/>
          </ac:spMkLst>
        </pc:spChg>
        <pc:spChg chg="del">
          <ac:chgData name="Manish Sharma" userId="b799adb9ba789c8f" providerId="LiveId" clId="{A135E15C-253F-4C5F-9453-5A6DB6B52314}" dt="2022-10-29T09:47:00.017" v="611" actId="478"/>
          <ac:spMkLst>
            <pc:docMk/>
            <pc:sldMk cId="2381919833" sldId="509"/>
            <ac:spMk id="3" creationId="{7BE6389C-0AC0-A178-5168-073C88D3E55A}"/>
          </ac:spMkLst>
        </pc:spChg>
        <pc:spChg chg="add mod">
          <ac:chgData name="Manish Sharma" userId="b799adb9ba789c8f" providerId="LiveId" clId="{A135E15C-253F-4C5F-9453-5A6DB6B52314}" dt="2022-10-29T09:47:20.149" v="612"/>
          <ac:spMkLst>
            <pc:docMk/>
            <pc:sldMk cId="2381919833" sldId="509"/>
            <ac:spMk id="4" creationId="{5D839A92-BA3D-7AE6-EB4B-51DA4D129B8B}"/>
          </ac:spMkLst>
        </pc:spChg>
        <pc:spChg chg="add mod">
          <ac:chgData name="Manish Sharma" userId="b799adb9ba789c8f" providerId="LiveId" clId="{A135E15C-253F-4C5F-9453-5A6DB6B52314}" dt="2022-10-29T09:47:28.085" v="613"/>
          <ac:spMkLst>
            <pc:docMk/>
            <pc:sldMk cId="2381919833" sldId="509"/>
            <ac:spMk id="5" creationId="{D55CA319-51CE-B9B3-903B-0A7B4B0EDBE2}"/>
          </ac:spMkLst>
        </pc:spChg>
        <pc:spChg chg="add mod">
          <ac:chgData name="Manish Sharma" userId="b799adb9ba789c8f" providerId="LiveId" clId="{A135E15C-253F-4C5F-9453-5A6DB6B52314}" dt="2022-10-29T09:47:40.316" v="614"/>
          <ac:spMkLst>
            <pc:docMk/>
            <pc:sldMk cId="2381919833" sldId="509"/>
            <ac:spMk id="7" creationId="{309618CA-6A90-84B0-F704-573C59915DFE}"/>
          </ac:spMkLst>
        </pc:spChg>
        <pc:spChg chg="add mod">
          <ac:chgData name="Manish Sharma" userId="b799adb9ba789c8f" providerId="LiveId" clId="{A135E15C-253F-4C5F-9453-5A6DB6B52314}" dt="2022-10-29T09:47:48.690" v="615"/>
          <ac:spMkLst>
            <pc:docMk/>
            <pc:sldMk cId="2381919833" sldId="509"/>
            <ac:spMk id="9" creationId="{2F096F3B-D6C8-28D7-8FA0-F3CE3240F699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1" creationId="{55448082-4A36-5C09-8C55-9FC8029DD4EE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2" creationId="{D60F1D36-AD16-4126-15A6-EF45ACA4324F}"/>
          </ac:spMkLst>
        </pc:spChg>
        <pc:spChg chg="add mod">
          <ac:chgData name="Manish Sharma" userId="b799adb9ba789c8f" providerId="LiveId" clId="{A135E15C-253F-4C5F-9453-5A6DB6B52314}" dt="2022-10-29T09:50:30.330" v="616"/>
          <ac:spMkLst>
            <pc:docMk/>
            <pc:sldMk cId="2381919833" sldId="509"/>
            <ac:spMk id="14" creationId="{4B7471FE-D2CA-062B-1239-956EF84652D5}"/>
          </ac:spMkLst>
        </pc:spChg>
        <pc:spChg chg="add mod">
          <ac:chgData name="Manish Sharma" userId="b799adb9ba789c8f" providerId="LiveId" clId="{A135E15C-253F-4C5F-9453-5A6DB6B52314}" dt="2022-10-29T09:50:49.057" v="617"/>
          <ac:spMkLst>
            <pc:docMk/>
            <pc:sldMk cId="2381919833" sldId="509"/>
            <ac:spMk id="16" creationId="{90A69AA1-986A-8F47-3734-1AB233F51011}"/>
          </ac:spMkLst>
        </pc:spChg>
        <pc:spChg chg="add mod">
          <ac:chgData name="Manish Sharma" userId="b799adb9ba789c8f" providerId="LiveId" clId="{A135E15C-253F-4C5F-9453-5A6DB6B52314}" dt="2022-10-29T09:50:55.940" v="618"/>
          <ac:spMkLst>
            <pc:docMk/>
            <pc:sldMk cId="2381919833" sldId="509"/>
            <ac:spMk id="19" creationId="{9CE5159C-5DCB-4FC8-BB23-AEB4E5F65DBA}"/>
          </ac:spMkLst>
        </pc:spChg>
        <pc:spChg chg="add mod">
          <ac:chgData name="Manish Sharma" userId="b799adb9ba789c8f" providerId="LiveId" clId="{A135E15C-253F-4C5F-9453-5A6DB6B52314}" dt="2022-10-29T09:51:05.747" v="619"/>
          <ac:spMkLst>
            <pc:docMk/>
            <pc:sldMk cId="2381919833" sldId="509"/>
            <ac:spMk id="21" creationId="{0A4E19C0-11C8-36AE-8950-C3F6C3FA472B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3" creationId="{A080DED0-BE46-3929-8C16-251A09951607}"/>
          </ac:spMkLst>
        </pc:spChg>
        <pc:spChg chg="add mod">
          <ac:chgData name="Manish Sharma" userId="b799adb9ba789c8f" providerId="LiveId" clId="{A135E15C-253F-4C5F-9453-5A6DB6B52314}" dt="2022-10-29T09:51:12.971" v="620"/>
          <ac:spMkLst>
            <pc:docMk/>
            <pc:sldMk cId="2381919833" sldId="509"/>
            <ac:spMk id="26" creationId="{5A069B72-4DF3-DE56-C440-ACAAE791F4DC}"/>
          </ac:spMkLst>
        </pc:spChg>
        <pc:cxnChg chg="add mod">
          <ac:chgData name="Manish Sharma" userId="b799adb9ba789c8f" providerId="LiveId" clId="{A135E15C-253F-4C5F-9453-5A6DB6B52314}" dt="2022-10-29T09:47:28.085" v="613"/>
          <ac:cxnSpMkLst>
            <pc:docMk/>
            <pc:sldMk cId="2381919833" sldId="509"/>
            <ac:cxnSpMk id="6" creationId="{BF8D3FA3-C9ED-B1A3-CD4B-74837CC8F0DF}"/>
          </ac:cxnSpMkLst>
        </pc:cxnChg>
        <pc:cxnChg chg="add mod">
          <ac:chgData name="Manish Sharma" userId="b799adb9ba789c8f" providerId="LiveId" clId="{A135E15C-253F-4C5F-9453-5A6DB6B52314}" dt="2022-10-29T09:47:40.316" v="614"/>
          <ac:cxnSpMkLst>
            <pc:docMk/>
            <pc:sldMk cId="2381919833" sldId="509"/>
            <ac:cxnSpMk id="8" creationId="{1C2D9B50-AB3B-008E-B26C-0376509C9F54}"/>
          </ac:cxnSpMkLst>
        </pc:cxnChg>
        <pc:cxnChg chg="add mod">
          <ac:chgData name="Manish Sharma" userId="b799adb9ba789c8f" providerId="LiveId" clId="{A135E15C-253F-4C5F-9453-5A6DB6B52314}" dt="2022-10-29T09:47:48.690" v="615"/>
          <ac:cxnSpMkLst>
            <pc:docMk/>
            <pc:sldMk cId="2381919833" sldId="509"/>
            <ac:cxnSpMk id="10" creationId="{EA5B0C3D-9A2E-6F54-6D5D-474C31E2E992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3" creationId="{81DE1F18-2C31-B47D-61AF-1EE233F925EE}"/>
          </ac:cxnSpMkLst>
        </pc:cxnChg>
        <pc:cxnChg chg="add mod">
          <ac:chgData name="Manish Sharma" userId="b799adb9ba789c8f" providerId="LiveId" clId="{A135E15C-253F-4C5F-9453-5A6DB6B52314}" dt="2022-10-29T09:50:30.330" v="616"/>
          <ac:cxnSpMkLst>
            <pc:docMk/>
            <pc:sldMk cId="2381919833" sldId="509"/>
            <ac:cxnSpMk id="15" creationId="{D7448451-117A-EE8C-8AF4-59F3FE0A13D2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7" creationId="{DF05A122-1BE4-A085-E284-984322CA90E0}"/>
          </ac:cxnSpMkLst>
        </pc:cxnChg>
        <pc:cxnChg chg="add mod">
          <ac:chgData name="Manish Sharma" userId="b799adb9ba789c8f" providerId="LiveId" clId="{A135E15C-253F-4C5F-9453-5A6DB6B52314}" dt="2022-10-29T09:50:49.057" v="617"/>
          <ac:cxnSpMkLst>
            <pc:docMk/>
            <pc:sldMk cId="2381919833" sldId="509"/>
            <ac:cxnSpMk id="18" creationId="{C4B38457-CE8D-C82E-307B-A727B2B9D3A8}"/>
          </ac:cxnSpMkLst>
        </pc:cxnChg>
        <pc:cxnChg chg="add mod">
          <ac:chgData name="Manish Sharma" userId="b799adb9ba789c8f" providerId="LiveId" clId="{A135E15C-253F-4C5F-9453-5A6DB6B52314}" dt="2022-10-29T09:50:55.940" v="618"/>
          <ac:cxnSpMkLst>
            <pc:docMk/>
            <pc:sldMk cId="2381919833" sldId="509"/>
            <ac:cxnSpMk id="20" creationId="{B007FC24-1BFC-2F66-C42E-4110EDF4D1EA}"/>
          </ac:cxnSpMkLst>
        </pc:cxnChg>
        <pc:cxnChg chg="add mod">
          <ac:chgData name="Manish Sharma" userId="b799adb9ba789c8f" providerId="LiveId" clId="{A135E15C-253F-4C5F-9453-5A6DB6B52314}" dt="2022-10-29T09:51:05.747" v="619"/>
          <ac:cxnSpMkLst>
            <pc:docMk/>
            <pc:sldMk cId="2381919833" sldId="509"/>
            <ac:cxnSpMk id="22" creationId="{0478C803-2C85-7B66-66F4-AB0B2A4D5394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4" creationId="{A9E98A0F-A0B8-0056-09C3-1D3B3ED58D1F}"/>
          </ac:cxnSpMkLst>
        </pc:cxnChg>
        <pc:cxnChg chg="add mod">
          <ac:chgData name="Manish Sharma" userId="b799adb9ba789c8f" providerId="LiveId" clId="{A135E15C-253F-4C5F-9453-5A6DB6B52314}" dt="2022-10-29T09:51:12.971" v="620"/>
          <ac:cxnSpMkLst>
            <pc:docMk/>
            <pc:sldMk cId="2381919833" sldId="509"/>
            <ac:cxnSpMk id="25" creationId="{166D6F4F-AB2D-E016-1294-2969835C340A}"/>
          </ac:cxnSpMkLst>
        </pc:cxnChg>
      </pc:sldChg>
      <pc:sldChg chg="addSp delSp modSp new mod">
        <pc:chgData name="Manish Sharma" userId="b799adb9ba789c8f" providerId="LiveId" clId="{A135E15C-253F-4C5F-9453-5A6DB6B52314}" dt="2022-10-29T09:57:42.452" v="632"/>
        <pc:sldMkLst>
          <pc:docMk/>
          <pc:sldMk cId="1409959478" sldId="510"/>
        </pc:sldMkLst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2" creationId="{93C6E3E8-5DD8-52B9-5A57-99B6168F2FA9}"/>
          </ac:spMkLst>
        </pc:spChg>
        <pc:spChg chg="del">
          <ac:chgData name="Manish Sharma" userId="b799adb9ba789c8f" providerId="LiveId" clId="{A135E15C-253F-4C5F-9453-5A6DB6B52314}" dt="2022-10-29T09:55:39.484" v="623" actId="478"/>
          <ac:spMkLst>
            <pc:docMk/>
            <pc:sldMk cId="1409959478" sldId="510"/>
            <ac:spMk id="3" creationId="{CEA1C584-53FF-7F25-313E-B7A2B7039966}"/>
          </ac:spMkLst>
        </pc:spChg>
        <pc:spChg chg="add mod">
          <ac:chgData name="Manish Sharma" userId="b799adb9ba789c8f" providerId="LiveId" clId="{A135E15C-253F-4C5F-9453-5A6DB6B52314}" dt="2022-10-29T09:55:45.584" v="624"/>
          <ac:spMkLst>
            <pc:docMk/>
            <pc:sldMk cId="1409959478" sldId="510"/>
            <ac:spMk id="4" creationId="{7C3A295C-CA0A-B7AF-5CCF-A466C7E80C25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5" creationId="{56273BBB-3830-FDB3-8FEF-A4C40620CA87}"/>
          </ac:spMkLst>
        </pc:spChg>
        <pc:spChg chg="add mod">
          <ac:chgData name="Manish Sharma" userId="b799adb9ba789c8f" providerId="LiveId" clId="{A135E15C-253F-4C5F-9453-5A6DB6B52314}" dt="2022-10-29T09:55:52.422" v="625"/>
          <ac:spMkLst>
            <pc:docMk/>
            <pc:sldMk cId="1409959478" sldId="510"/>
            <ac:spMk id="6" creationId="{C4D7D015-49A9-43DD-3873-99F816415621}"/>
          </ac:spMkLst>
        </pc:spChg>
        <pc:spChg chg="add mod">
          <ac:chgData name="Manish Sharma" userId="b799adb9ba789c8f" providerId="LiveId" clId="{A135E15C-253F-4C5F-9453-5A6DB6B52314}" dt="2022-10-29T09:56:24.903" v="626"/>
          <ac:spMkLst>
            <pc:docMk/>
            <pc:sldMk cId="1409959478" sldId="510"/>
            <ac:spMk id="9" creationId="{14C47DFD-52CC-FF99-A057-84CC8A8A4D9E}"/>
          </ac:spMkLst>
        </pc:spChg>
        <pc:spChg chg="add mod">
          <ac:chgData name="Manish Sharma" userId="b799adb9ba789c8f" providerId="LiveId" clId="{A135E15C-253F-4C5F-9453-5A6DB6B52314}" dt="2022-10-29T09:56:34.225" v="627"/>
          <ac:spMkLst>
            <pc:docMk/>
            <pc:sldMk cId="1409959478" sldId="510"/>
            <ac:spMk id="11" creationId="{0C9F2998-4551-D6F6-19A1-06728EC6CD73}"/>
          </ac:spMkLst>
        </pc:spChg>
        <pc:spChg chg="add mod">
          <ac:chgData name="Manish Sharma" userId="b799adb9ba789c8f" providerId="LiveId" clId="{A135E15C-253F-4C5F-9453-5A6DB6B52314}" dt="2022-10-29T09:56:42.513" v="628"/>
          <ac:spMkLst>
            <pc:docMk/>
            <pc:sldMk cId="1409959478" sldId="510"/>
            <ac:spMk id="12" creationId="{085A10E9-FF04-A3FC-7691-F819BBC851D7}"/>
          </ac:spMkLst>
        </pc:spChg>
        <pc:spChg chg="add mod">
          <ac:chgData name="Manish Sharma" userId="b799adb9ba789c8f" providerId="LiveId" clId="{A135E15C-253F-4C5F-9453-5A6DB6B52314}" dt="2022-10-29T09:56:56.654" v="629"/>
          <ac:spMkLst>
            <pc:docMk/>
            <pc:sldMk cId="1409959478" sldId="510"/>
            <ac:spMk id="15" creationId="{BD96CA1D-BD82-729F-B2F2-C2409356C606}"/>
          </ac:spMkLst>
        </pc:spChg>
        <pc:spChg chg="add mod">
          <ac:chgData name="Manish Sharma" userId="b799adb9ba789c8f" providerId="LiveId" clId="{A135E15C-253F-4C5F-9453-5A6DB6B52314}" dt="2022-10-29T09:57:06.898" v="630"/>
          <ac:spMkLst>
            <pc:docMk/>
            <pc:sldMk cId="1409959478" sldId="510"/>
            <ac:spMk id="16" creationId="{968EAD53-AA77-5A8E-078F-E527287313F8}"/>
          </ac:spMkLst>
        </pc:spChg>
        <pc:spChg chg="add mod">
          <ac:chgData name="Manish Sharma" userId="b799adb9ba789c8f" providerId="LiveId" clId="{A135E15C-253F-4C5F-9453-5A6DB6B52314}" dt="2022-10-29T09:57:23.340" v="631"/>
          <ac:spMkLst>
            <pc:docMk/>
            <pc:sldMk cId="1409959478" sldId="510"/>
            <ac:spMk id="18" creationId="{11AE2589-CC39-553D-99ED-9DEE90421DB5}"/>
          </ac:spMkLst>
        </pc:spChg>
        <pc:spChg chg="add mod">
          <ac:chgData name="Manish Sharma" userId="b799adb9ba789c8f" providerId="LiveId" clId="{A135E15C-253F-4C5F-9453-5A6DB6B52314}" dt="2022-10-29T09:57:42.452" v="632"/>
          <ac:spMkLst>
            <pc:docMk/>
            <pc:sldMk cId="1409959478" sldId="510"/>
            <ac:spMk id="19" creationId="{85701436-35C4-BB56-E0F6-9A2E536D4EBE}"/>
          </ac:spMkLst>
        </pc:spChg>
        <pc:cxnChg chg="add mod">
          <ac:chgData name="Manish Sharma" userId="b799adb9ba789c8f" providerId="LiveId" clId="{A135E15C-253F-4C5F-9453-5A6DB6B52314}" dt="2022-10-29T09:55:52.422" v="625"/>
          <ac:cxnSpMkLst>
            <pc:docMk/>
            <pc:sldMk cId="1409959478" sldId="510"/>
            <ac:cxnSpMk id="7" creationId="{1AA74B10-8B8B-5571-3E4C-96BB24DD7064}"/>
          </ac:cxnSpMkLst>
        </pc:cxnChg>
        <pc:cxnChg chg="add mod">
          <ac:chgData name="Manish Sharma" userId="b799adb9ba789c8f" providerId="LiveId" clId="{A135E15C-253F-4C5F-9453-5A6DB6B52314}" dt="2022-10-29T09:56:24.903" v="626"/>
          <ac:cxnSpMkLst>
            <pc:docMk/>
            <pc:sldMk cId="1409959478" sldId="510"/>
            <ac:cxnSpMk id="8" creationId="{7D3FBC49-0E6A-5A1D-47F5-17567736CA65}"/>
          </ac:cxnSpMkLst>
        </pc:cxnChg>
        <pc:cxnChg chg="add mod">
          <ac:chgData name="Manish Sharma" userId="b799adb9ba789c8f" providerId="LiveId" clId="{A135E15C-253F-4C5F-9453-5A6DB6B52314}" dt="2022-10-29T09:56:34.225" v="627"/>
          <ac:cxnSpMkLst>
            <pc:docMk/>
            <pc:sldMk cId="1409959478" sldId="510"/>
            <ac:cxnSpMk id="10" creationId="{B3CC040D-B386-893E-0ABC-548391228ADA}"/>
          </ac:cxnSpMkLst>
        </pc:cxnChg>
        <pc:cxnChg chg="add mod">
          <ac:chgData name="Manish Sharma" userId="b799adb9ba789c8f" providerId="LiveId" clId="{A135E15C-253F-4C5F-9453-5A6DB6B52314}" dt="2022-10-29T09:56:42.513" v="628"/>
          <ac:cxnSpMkLst>
            <pc:docMk/>
            <pc:sldMk cId="1409959478" sldId="510"/>
            <ac:cxnSpMk id="13" creationId="{D028CB8F-9F12-F55E-193B-26A6C771E9CF}"/>
          </ac:cxnSpMkLst>
        </pc:cxnChg>
        <pc:cxnChg chg="add mod">
          <ac:chgData name="Manish Sharma" userId="b799adb9ba789c8f" providerId="LiveId" clId="{A135E15C-253F-4C5F-9453-5A6DB6B52314}" dt="2022-10-29T09:56:56.654" v="629"/>
          <ac:cxnSpMkLst>
            <pc:docMk/>
            <pc:sldMk cId="1409959478" sldId="510"/>
            <ac:cxnSpMk id="14" creationId="{66D2A0C7-3A5C-FF62-8AB7-EE194B176468}"/>
          </ac:cxnSpMkLst>
        </pc:cxnChg>
        <pc:cxnChg chg="add mod">
          <ac:chgData name="Manish Sharma" userId="b799adb9ba789c8f" providerId="LiveId" clId="{A135E15C-253F-4C5F-9453-5A6DB6B52314}" dt="2022-10-29T09:57:06.898" v="630"/>
          <ac:cxnSpMkLst>
            <pc:docMk/>
            <pc:sldMk cId="1409959478" sldId="510"/>
            <ac:cxnSpMk id="17" creationId="{79AD7013-C6A0-2D1F-168E-BA29C34FBD40}"/>
          </ac:cxnSpMkLst>
        </pc:cxnChg>
        <pc:cxnChg chg="add mod">
          <ac:chgData name="Manish Sharma" userId="b799adb9ba789c8f" providerId="LiveId" clId="{A135E15C-253F-4C5F-9453-5A6DB6B52314}" dt="2022-10-29T09:57:42.452" v="632"/>
          <ac:cxnSpMkLst>
            <pc:docMk/>
            <pc:sldMk cId="1409959478" sldId="510"/>
            <ac:cxnSpMk id="20" creationId="{B7522C94-AE36-BA5D-E472-10881D9CA5CA}"/>
          </ac:cxnSpMkLst>
        </pc:cxn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701968868" sldId="510"/>
        </pc:sldMkLst>
      </pc:sldChg>
      <pc:sldChg chg="modSp new mod">
        <pc:chgData name="Manish Sharma" userId="b799adb9ba789c8f" providerId="LiveId" clId="{A135E15C-253F-4C5F-9453-5A6DB6B52314}" dt="2022-10-29T10:32:58.495" v="1030" actId="20577"/>
        <pc:sldMkLst>
          <pc:docMk/>
          <pc:sldMk cId="835943585" sldId="511"/>
        </pc:sldMkLst>
        <pc:spChg chg="mod">
          <ac:chgData name="Manish Sharma" userId="b799adb9ba789c8f" providerId="LiveId" clId="{A135E15C-253F-4C5F-9453-5A6DB6B52314}" dt="2022-10-29T10:32:58.495" v="1030" actId="20577"/>
          <ac:spMkLst>
            <pc:docMk/>
            <pc:sldMk cId="835943585" sldId="511"/>
            <ac:spMk id="2" creationId="{B8FEC9E1-BB34-6DE6-0A94-F467958848EE}"/>
          </ac:spMkLst>
        </pc:spChg>
        <pc:spChg chg="mod">
          <ac:chgData name="Manish Sharma" userId="b799adb9ba789c8f" providerId="LiveId" clId="{A135E15C-253F-4C5F-9453-5A6DB6B52314}" dt="2022-10-29T10:32:37.014" v="1022" actId="20577"/>
          <ac:spMkLst>
            <pc:docMk/>
            <pc:sldMk cId="835943585" sldId="511"/>
            <ac:spMk id="3" creationId="{FDFD2C8E-CE4C-D8D9-6422-FE1ED6B83939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1733492962" sldId="511"/>
        </pc:sldMkLst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2713018546" sldId="512"/>
        </pc:sldMkLst>
      </pc:sldChg>
      <pc:sldChg chg="modSp new mod">
        <pc:chgData name="Manish Sharma" userId="b799adb9ba789c8f" providerId="LiveId" clId="{A135E15C-253F-4C5F-9453-5A6DB6B52314}" dt="2022-10-29T10:36:53.997" v="1260" actId="20577"/>
        <pc:sldMkLst>
          <pc:docMk/>
          <pc:sldMk cId="3968679643" sldId="512"/>
        </pc:sldMkLst>
        <pc:spChg chg="mod">
          <ac:chgData name="Manish Sharma" userId="b799adb9ba789c8f" providerId="LiveId" clId="{A135E15C-253F-4C5F-9453-5A6DB6B52314}" dt="2022-10-29T10:33:47.318" v="1038" actId="20577"/>
          <ac:spMkLst>
            <pc:docMk/>
            <pc:sldMk cId="3968679643" sldId="512"/>
            <ac:spMk id="2" creationId="{96184C46-EBCA-C8BD-1FEF-1A6D06F82BF2}"/>
          </ac:spMkLst>
        </pc:spChg>
        <pc:spChg chg="mod">
          <ac:chgData name="Manish Sharma" userId="b799adb9ba789c8f" providerId="LiveId" clId="{A135E15C-253F-4C5F-9453-5A6DB6B52314}" dt="2022-10-29T10:36:53.997" v="1260" actId="20577"/>
          <ac:spMkLst>
            <pc:docMk/>
            <pc:sldMk cId="3968679643" sldId="512"/>
            <ac:spMk id="3" creationId="{FC306241-0D47-7883-EE9F-0A09C2F146B5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375105518" sldId="513"/>
        </pc:sldMkLst>
      </pc:sldChg>
      <pc:sldChg chg="modSp add mod">
        <pc:chgData name="Manish Sharma" userId="b799adb9ba789c8f" providerId="LiveId" clId="{A135E15C-253F-4C5F-9453-5A6DB6B52314}" dt="2022-11-04T05:22:39.493" v="1356" actId="20577"/>
        <pc:sldMkLst>
          <pc:docMk/>
          <pc:sldMk cId="3701968868" sldId="513"/>
        </pc:sldMkLst>
        <pc:spChg chg="mod">
          <ac:chgData name="Manish Sharma" userId="b799adb9ba789c8f" providerId="LiveId" clId="{A135E15C-253F-4C5F-9453-5A6DB6B52314}" dt="2022-11-04T05:22:39.493" v="1356" actId="20577"/>
          <ac:spMkLst>
            <pc:docMk/>
            <pc:sldMk cId="3701968868" sldId="513"/>
            <ac:spMk id="3" creationId="{7C0D6435-6B07-5B95-FBC7-F698CC9776C7}"/>
          </ac:spMkLst>
        </pc:spChg>
      </pc:sldChg>
      <pc:sldChg chg="del">
        <pc:chgData name="Manish Sharma" userId="b799adb9ba789c8f" providerId="LiveId" clId="{A135E15C-253F-4C5F-9453-5A6DB6B52314}" dt="2022-10-27T04:29:30.410" v="0" actId="47"/>
        <pc:sldMkLst>
          <pc:docMk/>
          <pc:sldMk cId="312666115" sldId="514"/>
        </pc:sldMkLst>
      </pc:sldChg>
      <pc:sldChg chg="addSp delSp modSp new mod">
        <pc:chgData name="Manish Sharma" userId="b799adb9ba789c8f" providerId="LiveId" clId="{A135E15C-253F-4C5F-9453-5A6DB6B52314}" dt="2022-11-04T05:36:02.332" v="1362"/>
        <pc:sldMkLst>
          <pc:docMk/>
          <pc:sldMk cId="2067279816" sldId="514"/>
        </pc:sldMkLst>
        <pc:spChg chg="mod">
          <ac:chgData name="Manish Sharma" userId="b799adb9ba789c8f" providerId="LiveId" clId="{A135E15C-253F-4C5F-9453-5A6DB6B52314}" dt="2022-11-04T05:27:12.675" v="1358"/>
          <ac:spMkLst>
            <pc:docMk/>
            <pc:sldMk cId="2067279816" sldId="514"/>
            <ac:spMk id="2" creationId="{2FBAE742-FEC0-EB3A-ECD1-EC328B33A1F3}"/>
          </ac:spMkLst>
        </pc:spChg>
        <pc:spChg chg="del">
          <ac:chgData name="Manish Sharma" userId="b799adb9ba789c8f" providerId="LiveId" clId="{A135E15C-253F-4C5F-9453-5A6DB6B52314}" dt="2022-11-04T05:27:15.540" v="1359" actId="478"/>
          <ac:spMkLst>
            <pc:docMk/>
            <pc:sldMk cId="2067279816" sldId="514"/>
            <ac:spMk id="3" creationId="{BE31748E-2D2B-578A-7A60-12C9D9DCD386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4" creationId="{12C97C2D-0F58-EC55-771C-E32C979FB0A4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5" creationId="{06DFEC66-CC0C-661F-146D-00A09E6B639B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6" creationId="{102674D8-7614-FCAA-FDEE-246C59E4F7E0}"/>
          </ac:spMkLst>
        </pc:spChg>
        <pc:spChg chg="add mod">
          <ac:chgData name="Manish Sharma" userId="b799adb9ba789c8f" providerId="LiveId" clId="{A135E15C-253F-4C5F-9453-5A6DB6B52314}" dt="2022-11-04T05:27:23.550" v="1360"/>
          <ac:spMkLst>
            <pc:docMk/>
            <pc:sldMk cId="2067279816" sldId="514"/>
            <ac:spMk id="8" creationId="{95772B5D-8FCD-BDDA-D1F0-1F8288408B27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9" creationId="{37420324-CE7B-5D52-9E2C-1155A75E7BB5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0" creationId="{1899A559-A97C-791B-EC34-58E887204C12}"/>
          </ac:spMkLst>
        </pc:spChg>
        <pc:spChg chg="add mod">
          <ac:chgData name="Manish Sharma" userId="b799adb9ba789c8f" providerId="LiveId" clId="{A135E15C-253F-4C5F-9453-5A6DB6B52314}" dt="2022-11-04T05:35:39.028" v="1361"/>
          <ac:spMkLst>
            <pc:docMk/>
            <pc:sldMk cId="2067279816" sldId="514"/>
            <ac:spMk id="11" creationId="{E5D484EB-D1C9-4F3E-7323-693E724F23F7}"/>
          </ac:spMkLst>
        </pc:spChg>
        <pc:spChg chg="add mod">
          <ac:chgData name="Manish Sharma" userId="b799adb9ba789c8f" providerId="LiveId" clId="{A135E15C-253F-4C5F-9453-5A6DB6B52314}" dt="2022-11-04T05:36:02.332" v="1362"/>
          <ac:spMkLst>
            <pc:docMk/>
            <pc:sldMk cId="2067279816" sldId="514"/>
            <ac:spMk id="13" creationId="{32F26AE9-0672-13A5-775E-64546F92FAD1}"/>
          </ac:spMkLst>
        </pc:spChg>
        <pc:cxnChg chg="add mod">
          <ac:chgData name="Manish Sharma" userId="b799adb9ba789c8f" providerId="LiveId" clId="{A135E15C-253F-4C5F-9453-5A6DB6B52314}" dt="2022-11-04T05:27:23.550" v="1360"/>
          <ac:cxnSpMkLst>
            <pc:docMk/>
            <pc:sldMk cId="2067279816" sldId="514"/>
            <ac:cxnSpMk id="7" creationId="{A6078C4C-D062-E644-9E7A-9C54B6511248}"/>
          </ac:cxnSpMkLst>
        </pc:cxnChg>
        <pc:cxnChg chg="add mod">
          <ac:chgData name="Manish Sharma" userId="b799adb9ba789c8f" providerId="LiveId" clId="{A135E15C-253F-4C5F-9453-5A6DB6B52314}" dt="2022-11-04T05:35:39.028" v="1361"/>
          <ac:cxnSpMkLst>
            <pc:docMk/>
            <pc:sldMk cId="2067279816" sldId="514"/>
            <ac:cxnSpMk id="12" creationId="{A082E4ED-575D-3DDF-897B-591B793F3F12}"/>
          </ac:cxnSpMkLst>
        </pc:cxnChg>
      </pc:sldChg>
      <pc:sldChg chg="add">
        <pc:chgData name="Manish Sharma" userId="b799adb9ba789c8f" providerId="LiveId" clId="{A135E15C-253F-4C5F-9453-5A6DB6B52314}" dt="2022-11-04T06:16:15.003" v="1363"/>
        <pc:sldMkLst>
          <pc:docMk/>
          <pc:sldMk cId="1733492962" sldId="515"/>
        </pc:sldMkLst>
      </pc:sldChg>
      <pc:sldChg chg="addSp delSp modSp new mod setBg">
        <pc:chgData name="Manish Sharma" userId="b799adb9ba789c8f" providerId="LiveId" clId="{A135E15C-253F-4C5F-9453-5A6DB6B52314}" dt="2022-11-04T11:27:59.588" v="1514" actId="26606"/>
        <pc:sldMkLst>
          <pc:docMk/>
          <pc:sldMk cId="1773085877" sldId="516"/>
        </pc:sldMkLst>
        <pc:spChg chg="mo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2" creationId="{285C1512-EFFB-8E4E-8169-B8D5A767E2D4}"/>
          </ac:spMkLst>
        </pc:spChg>
        <pc:spChg chg="del">
          <ac:chgData name="Manish Sharma" userId="b799adb9ba789c8f" providerId="LiveId" clId="{A135E15C-253F-4C5F-9453-5A6DB6B52314}" dt="2022-11-04T11:27:14.134" v="1509" actId="478"/>
          <ac:spMkLst>
            <pc:docMk/>
            <pc:sldMk cId="1773085877" sldId="516"/>
            <ac:spMk id="3" creationId="{A25E6889-6894-9171-9BC2-7770F1D49980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7:59.588" v="1514" actId="26606"/>
          <ac:spMkLst>
            <pc:docMk/>
            <pc:sldMk cId="1773085877" sldId="516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7:59.588" v="1514" actId="26606"/>
          <ac:picMkLst>
            <pc:docMk/>
            <pc:sldMk cId="1773085877" sldId="516"/>
            <ac:picMk id="5" creationId="{6F752A91-D316-0CBE-14A9-6CCFC16A3B2F}"/>
          </ac:picMkLst>
        </pc:picChg>
      </pc:sldChg>
      <pc:sldChg chg="addSp delSp modSp new del mod">
        <pc:chgData name="Manish Sharma" userId="b799adb9ba789c8f" providerId="LiveId" clId="{A135E15C-253F-4C5F-9453-5A6DB6B52314}" dt="2022-11-04T11:21:56.752" v="1486" actId="2696"/>
        <pc:sldMkLst>
          <pc:docMk/>
          <pc:sldMk cId="3286987113" sldId="516"/>
        </pc:sldMkLst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2" creationId="{87884623-D4C2-8343-BA61-B7F0A63BF3DB}"/>
          </ac:spMkLst>
        </pc:spChg>
        <pc:spChg chg="del">
          <ac:chgData name="Manish Sharma" userId="b799adb9ba789c8f" providerId="LiveId" clId="{A135E15C-253F-4C5F-9453-5A6DB6B52314}" dt="2022-11-04T11:14:34.694" v="1370" actId="478"/>
          <ac:spMkLst>
            <pc:docMk/>
            <pc:sldMk cId="3286987113" sldId="516"/>
            <ac:spMk id="3" creationId="{BE92DD62-CB0B-6357-9588-0A2937CE5C53}"/>
          </ac:spMkLst>
        </pc:spChg>
        <pc:spChg chg="add mod">
          <ac:chgData name="Manish Sharma" userId="b799adb9ba789c8f" providerId="LiveId" clId="{A135E15C-253F-4C5F-9453-5A6DB6B52314}" dt="2022-11-04T11:16:54.824" v="1420" actId="1076"/>
          <ac:spMkLst>
            <pc:docMk/>
            <pc:sldMk cId="3286987113" sldId="516"/>
            <ac:spMk id="6" creationId="{D8D16FA6-9A2B-EFE1-792C-46B547ACA9B0}"/>
          </ac:spMkLst>
        </pc:spChg>
        <pc:spChg chg="add mod">
          <ac:chgData name="Manish Sharma" userId="b799adb9ba789c8f" providerId="LiveId" clId="{A135E15C-253F-4C5F-9453-5A6DB6B52314}" dt="2022-11-04T11:20:13.276" v="1459" actId="20577"/>
          <ac:spMkLst>
            <pc:docMk/>
            <pc:sldMk cId="3286987113" sldId="516"/>
            <ac:spMk id="9" creationId="{B2FFBEF7-BDAB-D733-0AEB-8C138D2316BC}"/>
          </ac:spMkLst>
        </pc:spChg>
        <pc:spChg chg="add mod">
          <ac:chgData name="Manish Sharma" userId="b799adb9ba789c8f" providerId="LiveId" clId="{A135E15C-253F-4C5F-9453-5A6DB6B52314}" dt="2022-11-04T11:21:28.178" v="1485" actId="20577"/>
          <ac:spMkLst>
            <pc:docMk/>
            <pc:sldMk cId="3286987113" sldId="516"/>
            <ac:spMk id="12" creationId="{CC2BD2FD-BB6E-67E6-E94D-30016FBFDC7D}"/>
          </ac:spMkLst>
        </pc:spChg>
        <pc:picChg chg="add mod">
          <ac:chgData name="Manish Sharma" userId="b799adb9ba789c8f" providerId="LiveId" clId="{A135E15C-253F-4C5F-9453-5A6DB6B52314}" dt="2022-11-04T11:16:57.865" v="1421" actId="1076"/>
          <ac:picMkLst>
            <pc:docMk/>
            <pc:sldMk cId="3286987113" sldId="516"/>
            <ac:picMk id="5" creationId="{DDDFE8BD-6BB4-EE01-1B30-D59590E58F44}"/>
          </ac:picMkLst>
        </pc:picChg>
        <pc:cxnChg chg="add mod">
          <ac:chgData name="Manish Sharma" userId="b799adb9ba789c8f" providerId="LiveId" clId="{A135E15C-253F-4C5F-9453-5A6DB6B52314}" dt="2022-11-04T11:20:54.221" v="1462" actId="1582"/>
          <ac:cxnSpMkLst>
            <pc:docMk/>
            <pc:sldMk cId="3286987113" sldId="516"/>
            <ac:cxnSpMk id="8" creationId="{DADAD47B-A03A-786D-2510-1BBA84BB5805}"/>
          </ac:cxnSpMkLst>
        </pc:cxnChg>
        <pc:cxnChg chg="add mod">
          <ac:chgData name="Manish Sharma" userId="b799adb9ba789c8f" providerId="LiveId" clId="{A135E15C-253F-4C5F-9453-5A6DB6B52314}" dt="2022-11-04T11:21:26.562" v="1480" actId="20577"/>
          <ac:cxnSpMkLst>
            <pc:docMk/>
            <pc:sldMk cId="3286987113" sldId="516"/>
            <ac:cxnSpMk id="11" creationId="{3CE90DC4-46EA-46B3-447C-C44BBF96DD67}"/>
          </ac:cxnSpMkLst>
        </pc:cxnChg>
      </pc:sldChg>
      <pc:sldChg chg="addSp delSp modSp new mod setBg">
        <pc:chgData name="Manish Sharma" userId="b799adb9ba789c8f" providerId="LiveId" clId="{A135E15C-253F-4C5F-9453-5A6DB6B52314}" dt="2022-11-04T11:29:21.724" v="1544" actId="27614"/>
        <pc:sldMkLst>
          <pc:docMk/>
          <pc:sldMk cId="1315387773" sldId="517"/>
        </pc:sldMkLst>
        <pc:spChg chg="mo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2" creationId="{C6AFB756-BF7E-2B02-47D8-A52863A27A25}"/>
          </ac:spMkLst>
        </pc:spChg>
        <pc:spChg chg="del">
          <ac:chgData name="Manish Sharma" userId="b799adb9ba789c8f" providerId="LiveId" clId="{A135E15C-253F-4C5F-9453-5A6DB6B52314}" dt="2022-11-04T11:29:12.115" v="1541" actId="478"/>
          <ac:spMkLst>
            <pc:docMk/>
            <pc:sldMk cId="1315387773" sldId="517"/>
            <ac:spMk id="3" creationId="{D1E5186E-6254-116D-D3DE-15A7A9233ED8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0" creationId="{665DBBEF-238B-476B-96AB-8AAC3224ECEA}"/>
          </ac:spMkLst>
        </pc:spChg>
        <pc:spChg chg="add">
          <ac:chgData name="Manish Sharma" userId="b799adb9ba789c8f" providerId="LiveId" clId="{A135E15C-253F-4C5F-9453-5A6DB6B52314}" dt="2022-11-04T11:29:17.312" v="1543" actId="26606"/>
          <ac:spMkLst>
            <pc:docMk/>
            <pc:sldMk cId="1315387773" sldId="517"/>
            <ac:spMk id="12" creationId="{3FCFB1DE-0B7E-48CC-BA90-B2AB0889F9D6}"/>
          </ac:spMkLst>
        </pc:spChg>
        <pc:picChg chg="add mod">
          <ac:chgData name="Manish Sharma" userId="b799adb9ba789c8f" providerId="LiveId" clId="{A135E15C-253F-4C5F-9453-5A6DB6B52314}" dt="2022-11-04T11:29:21.724" v="1544" actId="27614"/>
          <ac:picMkLst>
            <pc:docMk/>
            <pc:sldMk cId="1315387773" sldId="517"/>
            <ac:picMk id="5" creationId="{FF50E158-2CDE-7C35-4401-4FCECC76E46E}"/>
          </ac:picMkLst>
        </pc:picChg>
      </pc:sldChg>
      <pc:sldChg chg="addSp delSp modSp new mod">
        <pc:chgData name="Manish Sharma" userId="b799adb9ba789c8f" providerId="LiveId" clId="{A135E15C-253F-4C5F-9453-5A6DB6B52314}" dt="2022-11-04T12:19:08.249" v="1562" actId="20577"/>
        <pc:sldMkLst>
          <pc:docMk/>
          <pc:sldMk cId="1204324921" sldId="518"/>
        </pc:sldMkLst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2" creationId="{318FFF68-D61B-E918-BF3B-32136E839ECE}"/>
          </ac:spMkLst>
        </pc:spChg>
        <pc:spChg chg="del">
          <ac:chgData name="Manish Sharma" userId="b799adb9ba789c8f" providerId="LiveId" clId="{A135E15C-253F-4C5F-9453-5A6DB6B52314}" dt="2022-11-04T12:17:52.571" v="1546" actId="478"/>
          <ac:spMkLst>
            <pc:docMk/>
            <pc:sldMk cId="1204324921" sldId="518"/>
            <ac:spMk id="3" creationId="{05F7B5F1-3653-BA47-8C70-1DFBE92E54EA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4" creationId="{1E884630-1401-DA84-001E-979D283A990D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5" creationId="{B2B0AB7D-948A-7CBF-8B22-18AC67841D56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6" creationId="{340F824C-479E-7A2B-25CA-76126547C590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9" creationId="{95007213-5034-D5BC-BA09-F15D99BCF6B7}"/>
          </ac:spMkLst>
        </pc:spChg>
        <pc:spChg chg="add mod">
          <ac:chgData name="Manish Sharma" userId="b799adb9ba789c8f" providerId="LiveId" clId="{A135E15C-253F-4C5F-9453-5A6DB6B52314}" dt="2022-11-04T12:17:53.236" v="1547"/>
          <ac:spMkLst>
            <pc:docMk/>
            <pc:sldMk cId="1204324921" sldId="518"/>
            <ac:spMk id="10" creationId="{B448F2B5-D9CD-E3F7-289F-429925C81113}"/>
          </ac:spMkLst>
        </pc:spChg>
        <pc:spChg chg="add mod">
          <ac:chgData name="Manish Sharma" userId="b799adb9ba789c8f" providerId="LiveId" clId="{A135E15C-253F-4C5F-9453-5A6DB6B52314}" dt="2022-11-04T12:18:03.562" v="1548"/>
          <ac:spMkLst>
            <pc:docMk/>
            <pc:sldMk cId="1204324921" sldId="518"/>
            <ac:spMk id="11" creationId="{0DDF61FC-0232-8D83-AB42-955C84A3A060}"/>
          </ac:spMkLst>
        </pc:spChg>
        <pc:spChg chg="add mod">
          <ac:chgData name="Manish Sharma" userId="b799adb9ba789c8f" providerId="LiveId" clId="{A135E15C-253F-4C5F-9453-5A6DB6B52314}" dt="2022-11-04T12:19:08.249" v="1562" actId="20577"/>
          <ac:spMkLst>
            <pc:docMk/>
            <pc:sldMk cId="1204324921" sldId="518"/>
            <ac:spMk id="12" creationId="{D7F4F104-F961-0F76-DA40-118DFE823F1B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3" creationId="{0C12DC9D-5B7E-AA92-8F02-E6BF0E4D9B3F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6" creationId="{6306B8FE-A765-AA91-947B-6B1F0EB18165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19" creationId="{A06D25ED-6424-7561-8C9C-E337BEBA06FE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0" creationId="{06BFC126-3FD2-6740-37AB-8690E2EC7BB3}"/>
          </ac:spMkLst>
        </pc:spChg>
        <pc:spChg chg="add mod">
          <ac:chgData name="Manish Sharma" userId="b799adb9ba789c8f" providerId="LiveId" clId="{A135E15C-253F-4C5F-9453-5A6DB6B52314}" dt="2022-11-04T12:18:33.061" v="1549"/>
          <ac:spMkLst>
            <pc:docMk/>
            <pc:sldMk cId="1204324921" sldId="518"/>
            <ac:spMk id="21" creationId="{A4BEA3ED-5AB9-209C-9A68-D3F7DEF0579B}"/>
          </ac:spMkLst>
        </pc:sp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7" creationId="{899F77A5-305B-A117-64B0-C117B2CF2AAA}"/>
          </ac:cxnSpMkLst>
        </pc:cxnChg>
        <pc:cxnChg chg="add mod">
          <ac:chgData name="Manish Sharma" userId="b799adb9ba789c8f" providerId="LiveId" clId="{A135E15C-253F-4C5F-9453-5A6DB6B52314}" dt="2022-11-04T12:17:53.236" v="1547"/>
          <ac:cxnSpMkLst>
            <pc:docMk/>
            <pc:sldMk cId="1204324921" sldId="518"/>
            <ac:cxnSpMk id="8" creationId="{1E000C2B-BE37-3985-AE5E-BEEB0BC7569D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4" creationId="{DA8E8AA4-7ACF-E972-DCFA-726316D3A80C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5" creationId="{A189895A-713A-495C-CAF6-5E49613B61E3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7" creationId="{9D56BA42-E060-B38A-D721-1BCC5224A0B6}"/>
          </ac:cxnSpMkLst>
        </pc:cxnChg>
        <pc:cxnChg chg="add mod">
          <ac:chgData name="Manish Sharma" userId="b799adb9ba789c8f" providerId="LiveId" clId="{A135E15C-253F-4C5F-9453-5A6DB6B52314}" dt="2022-11-04T12:18:33.061" v="1549"/>
          <ac:cxnSpMkLst>
            <pc:docMk/>
            <pc:sldMk cId="1204324921" sldId="518"/>
            <ac:cxnSpMk id="18" creationId="{F93F2E13-F31B-FB92-B7DB-F25E100653B6}"/>
          </ac:cxnSpMkLst>
        </pc:cxnChg>
      </pc:sldChg>
      <pc:sldChg chg="addSp delSp modSp new mod">
        <pc:chgData name="Manish Sharma" userId="b799adb9ba789c8f" providerId="LiveId" clId="{A135E15C-253F-4C5F-9453-5A6DB6B52314}" dt="2022-11-05T05:43:18.642" v="1575" actId="1076"/>
        <pc:sldMkLst>
          <pc:docMk/>
          <pc:sldMk cId="1685897063" sldId="519"/>
        </pc:sldMkLst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2" creationId="{A5CD00A7-6BB9-E9B9-E854-4D35EAB5E54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2" creationId="{E5F06570-C1BC-99C1-3A4C-947B924AEDEE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3" creationId="{6F7E0370-87E7-9F7F-9C31-9886F42F0789}"/>
          </ac:spMkLst>
        </pc:spChg>
        <pc:spChg chg="del">
          <ac:chgData name="Manish Sharma" userId="b799adb9ba789c8f" providerId="LiveId" clId="{A135E15C-253F-4C5F-9453-5A6DB6B52314}" dt="2022-11-04T12:30:29.100" v="1564" actId="478"/>
          <ac:spMkLst>
            <pc:docMk/>
            <pc:sldMk cId="1685897063" sldId="519"/>
            <ac:spMk id="3" creationId="{7691E8AB-A19E-1BA0-3D74-E9200C93C47B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4" creationId="{661D9D3E-837F-3AD4-3B06-5F66B32EB9E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5" creationId="{03C5E873-288E-822C-804A-2F9947CB9F02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8" creationId="{24859248-EA5C-B10E-6AB7-A01361350C54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9" creationId="{A5A8B01A-4B4C-807F-CF07-F44ED693041D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0" creationId="{47F056B2-0C72-317F-2C64-ADEE9FACCCBA}"/>
          </ac:spMkLst>
        </pc:spChg>
        <pc:spChg chg="add mod">
          <ac:chgData name="Manish Sharma" userId="b799adb9ba789c8f" providerId="LiveId" clId="{A135E15C-253F-4C5F-9453-5A6DB6B52314}" dt="2022-11-04T12:30:29.761" v="1565"/>
          <ac:spMkLst>
            <pc:docMk/>
            <pc:sldMk cId="1685897063" sldId="519"/>
            <ac:spMk id="11" creationId="{562C6809-3DF2-6A0D-50FF-E0E7813AD42B}"/>
          </ac:spMkLst>
        </pc:spChg>
        <pc:spChg chg="add mod ord">
          <ac:chgData name="Manish Sharma" userId="b799adb9ba789c8f" providerId="LiveId" clId="{A135E15C-253F-4C5F-9453-5A6DB6B52314}" dt="2022-11-04T12:30:37.333" v="1567" actId="167"/>
          <ac:spMkLst>
            <pc:docMk/>
            <pc:sldMk cId="1685897063" sldId="519"/>
            <ac:spMk id="12" creationId="{20C46E9A-5FA3-A93E-3716-A4DEF094C7FC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4" creationId="{DC002E73-C849-32A4-056D-948B2CF49870}"/>
          </ac:spMkLst>
        </pc:spChg>
        <pc:spChg chg="add mod">
          <ac:chgData name="Manish Sharma" userId="b799adb9ba789c8f" providerId="LiveId" clId="{A135E15C-253F-4C5F-9453-5A6DB6B52314}" dt="2022-11-05T05:42:28.653" v="1571"/>
          <ac:spMkLst>
            <pc:docMk/>
            <pc:sldMk cId="1685897063" sldId="519"/>
            <ac:spMk id="16" creationId="{1ADD97FB-544B-A15C-4374-01ABFF8B2E60}"/>
          </ac:spMkLst>
        </pc:spChg>
        <pc:spChg chg="add mod">
          <ac:chgData name="Manish Sharma" userId="b799adb9ba789c8f" providerId="LiveId" clId="{A135E15C-253F-4C5F-9453-5A6DB6B52314}" dt="2022-11-05T05:42:45.742" v="1572"/>
          <ac:spMkLst>
            <pc:docMk/>
            <pc:sldMk cId="1685897063" sldId="519"/>
            <ac:spMk id="17" creationId="{5DFEF713-B36F-10B8-3FA1-C0B59131B320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0" creationId="{AFBD3FFA-00AD-CC5E-7516-C53BAE5FE3FC}"/>
          </ac:spMkLst>
        </pc:spChg>
        <pc:spChg chg="add mod">
          <ac:chgData name="Manish Sharma" userId="b799adb9ba789c8f" providerId="LiveId" clId="{A135E15C-253F-4C5F-9453-5A6DB6B52314}" dt="2022-11-05T05:42:55.673" v="1573"/>
          <ac:spMkLst>
            <pc:docMk/>
            <pc:sldMk cId="1685897063" sldId="519"/>
            <ac:spMk id="21" creationId="{A2DAC71B-E237-EF31-137A-E20B78E117B8}"/>
          </ac:spMkLst>
        </pc:spChg>
        <pc:spChg chg="add mod">
          <ac:chgData name="Manish Sharma" userId="b799adb9ba789c8f" providerId="LiveId" clId="{A135E15C-253F-4C5F-9453-5A6DB6B52314}" dt="2022-11-05T05:43:18.642" v="1575" actId="1076"/>
          <ac:spMkLst>
            <pc:docMk/>
            <pc:sldMk cId="1685897063" sldId="519"/>
            <ac:spMk id="24" creationId="{FEE75BB6-E8E2-1603-95F9-7906E395FC48}"/>
          </ac:spMkLst>
        </pc:sp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6" creationId="{7FC3900A-6D7E-F8A0-5C8D-AB80289B3D84}"/>
          </ac:cxnSpMkLst>
        </pc:cxnChg>
        <pc:cxnChg chg="add mod">
          <ac:chgData name="Manish Sharma" userId="b799adb9ba789c8f" providerId="LiveId" clId="{A135E15C-253F-4C5F-9453-5A6DB6B52314}" dt="2022-11-04T12:30:29.761" v="1565"/>
          <ac:cxnSpMkLst>
            <pc:docMk/>
            <pc:sldMk cId="1685897063" sldId="519"/>
            <ac:cxnSpMk id="7" creationId="{24A6F0F9-FB5B-A6EA-37DD-DAA5363B3F3B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3" creationId="{711BC7ED-B428-66FC-933A-58578A7CE2F9}"/>
          </ac:cxnSpMkLst>
        </pc:cxnChg>
        <pc:cxnChg chg="add mod">
          <ac:chgData name="Manish Sharma" userId="b799adb9ba789c8f" providerId="LiveId" clId="{A135E15C-253F-4C5F-9453-5A6DB6B52314}" dt="2022-11-05T05:42:28.653" v="1571"/>
          <ac:cxnSpMkLst>
            <pc:docMk/>
            <pc:sldMk cId="1685897063" sldId="519"/>
            <ac:cxnSpMk id="15" creationId="{B6C865F4-2370-ED68-CE54-B459E7D448F8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8" creationId="{FFF07D74-B3C4-D613-372A-EFF5EA0E3AEB}"/>
          </ac:cxnSpMkLst>
        </pc:cxnChg>
        <pc:cxnChg chg="add mod">
          <ac:chgData name="Manish Sharma" userId="b799adb9ba789c8f" providerId="LiveId" clId="{A135E15C-253F-4C5F-9453-5A6DB6B52314}" dt="2022-11-05T05:42:55.673" v="1573"/>
          <ac:cxnSpMkLst>
            <pc:docMk/>
            <pc:sldMk cId="1685897063" sldId="519"/>
            <ac:cxnSpMk id="19" creationId="{039E6F57-061C-E677-93A4-FD7334BF7D4A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2" creationId="{7849278F-6271-9E55-03D4-6B3468AF775C}"/>
          </ac:cxnSpMkLst>
        </pc:cxnChg>
        <pc:cxnChg chg="add mod">
          <ac:chgData name="Manish Sharma" userId="b799adb9ba789c8f" providerId="LiveId" clId="{A135E15C-253F-4C5F-9453-5A6DB6B52314}" dt="2022-11-05T05:43:18.642" v="1575" actId="1076"/>
          <ac:cxnSpMkLst>
            <pc:docMk/>
            <pc:sldMk cId="1685897063" sldId="519"/>
            <ac:cxnSpMk id="23" creationId="{0C93275A-B019-31C4-5AAC-3FD365D7DC7C}"/>
          </ac:cxnSpMkLst>
        </pc:cxnChg>
      </pc:sldChg>
      <pc:sldChg chg="modSp new mod">
        <pc:chgData name="Manish Sharma" userId="b799adb9ba789c8f" providerId="LiveId" clId="{A135E15C-253F-4C5F-9453-5A6DB6B52314}" dt="2022-11-05T05:44:26.883" v="1604" actId="20577"/>
        <pc:sldMkLst>
          <pc:docMk/>
          <pc:sldMk cId="4070375891" sldId="520"/>
        </pc:sldMkLst>
        <pc:spChg chg="mod">
          <ac:chgData name="Manish Sharma" userId="b799adb9ba789c8f" providerId="LiveId" clId="{A135E15C-253F-4C5F-9453-5A6DB6B52314}" dt="2022-11-04T12:31:09.174" v="1569"/>
          <ac:spMkLst>
            <pc:docMk/>
            <pc:sldMk cId="4070375891" sldId="520"/>
            <ac:spMk id="2" creationId="{D5651C24-AB02-BE67-EB99-DC205C0E81CB}"/>
          </ac:spMkLst>
        </pc:spChg>
        <pc:spChg chg="mod">
          <ac:chgData name="Manish Sharma" userId="b799adb9ba789c8f" providerId="LiveId" clId="{A135E15C-253F-4C5F-9453-5A6DB6B52314}" dt="2022-11-05T05:44:26.883" v="1604" actId="20577"/>
          <ac:spMkLst>
            <pc:docMk/>
            <pc:sldMk cId="4070375891" sldId="520"/>
            <ac:spMk id="3" creationId="{C00F10BB-0D2F-2EAA-7AB2-5F14459D74DC}"/>
          </ac:spMkLst>
        </pc:spChg>
      </pc:sldChg>
      <pc:sldChg chg="addSp delSp modSp new mod">
        <pc:chgData name="Manish Sharma" userId="b799adb9ba789c8f" providerId="LiveId" clId="{A135E15C-253F-4C5F-9453-5A6DB6B52314}" dt="2022-11-05T09:55:44.130" v="1624" actId="22"/>
        <pc:sldMkLst>
          <pc:docMk/>
          <pc:sldMk cId="2541608948" sldId="521"/>
        </pc:sldMkLst>
        <pc:spChg chg="del">
          <ac:chgData name="Manish Sharma" userId="b799adb9ba789c8f" providerId="LiveId" clId="{A135E15C-253F-4C5F-9453-5A6DB6B52314}" dt="2022-11-05T07:35:01.064" v="1609" actId="478"/>
          <ac:spMkLst>
            <pc:docMk/>
            <pc:sldMk cId="2541608948" sldId="521"/>
            <ac:spMk id="2" creationId="{86D807BD-62B4-3A32-96D8-A819900DE9A8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3" creationId="{1AA1774A-B41A-32D0-8EF5-033B7D3056F1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4" creationId="{22FFA3AA-55B1-71FD-CEDB-81A22D7F8EDF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5" creationId="{B733C5D1-AAD4-CC39-F08E-9F41C69C00AC}"/>
          </ac:spMkLst>
        </pc:spChg>
        <pc:spChg chg="add mod">
          <ac:chgData name="Manish Sharma" userId="b799adb9ba789c8f" providerId="LiveId" clId="{A135E15C-253F-4C5F-9453-5A6DB6B52314}" dt="2022-11-05T07:35:01.528" v="1610"/>
          <ac:spMkLst>
            <pc:docMk/>
            <pc:sldMk cId="2541608948" sldId="521"/>
            <ac:spMk id="7" creationId="{BB8E1403-BD62-47B6-6164-B02F8108DEC6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9" creationId="{BE243A24-D317-BE0C-EB1A-F1438BB600FB}"/>
          </ac:spMkLst>
        </pc:spChg>
        <pc:spChg chg="add mod">
          <ac:chgData name="Manish Sharma" userId="b799adb9ba789c8f" providerId="LiveId" clId="{A135E15C-253F-4C5F-9453-5A6DB6B52314}" dt="2022-11-05T07:35:32.893" v="1612"/>
          <ac:spMkLst>
            <pc:docMk/>
            <pc:sldMk cId="2541608948" sldId="521"/>
            <ac:spMk id="11" creationId="{F94ACB75-905D-292F-8F5C-A4EA9BCBE5CB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2" creationId="{0FB1C1D0-B6F3-9FC0-17BB-A5DBEEE9E7A5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3" creationId="{6394AAE8-CBE4-CB7A-A0E1-1E703E846DEF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4" creationId="{C4864752-35F8-E36C-4AFC-355B96DA8C41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5" creationId="{425C2608-298F-5115-53B8-9CA6A5962472}"/>
          </ac:spMkLst>
        </pc:spChg>
        <pc:spChg chg="add mod">
          <ac:chgData name="Manish Sharma" userId="b799adb9ba789c8f" providerId="LiveId" clId="{A135E15C-253F-4C5F-9453-5A6DB6B52314}" dt="2022-11-05T07:35:57.939" v="1613"/>
          <ac:spMkLst>
            <pc:docMk/>
            <pc:sldMk cId="2541608948" sldId="521"/>
            <ac:spMk id="16" creationId="{32950B5F-E760-30E4-375D-C9DE4027B4B5}"/>
          </ac:spMkLst>
        </pc:spChg>
        <pc:spChg chg="add mod">
          <ac:chgData name="Manish Sharma" userId="b799adb9ba789c8f" providerId="LiveId" clId="{A135E15C-253F-4C5F-9453-5A6DB6B52314}" dt="2022-11-05T07:36:26.561" v="1614"/>
          <ac:spMkLst>
            <pc:docMk/>
            <pc:sldMk cId="2541608948" sldId="521"/>
            <ac:spMk id="17" creationId="{729E6CB5-71B0-32A9-4042-A6387B4C9BC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8" creationId="{7FDA9E70-170A-ECC7-7BB6-F91FABB98881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19" creationId="{31ED24A3-6901-D536-7FDA-02AD27F1914E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0" creationId="{0ED77142-AD2D-E3A7-10CF-20F4BDF0A71A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1" creationId="{F24E5754-363C-94D9-D302-A9C4DDBD8BA8}"/>
          </ac:spMkLst>
        </pc:spChg>
        <pc:spChg chg="add mod">
          <ac:chgData name="Manish Sharma" userId="b799adb9ba789c8f" providerId="LiveId" clId="{A135E15C-253F-4C5F-9453-5A6DB6B52314}" dt="2022-11-05T07:36:40.236" v="1615"/>
          <ac:spMkLst>
            <pc:docMk/>
            <pc:sldMk cId="2541608948" sldId="521"/>
            <ac:spMk id="22" creationId="{711C5267-9942-B781-BBFB-610A1C1D4F7A}"/>
          </ac:spMkLst>
        </pc:spChg>
        <pc:spChg chg="add mod">
          <ac:chgData name="Manish Sharma" userId="b799adb9ba789c8f" providerId="LiveId" clId="{A135E15C-253F-4C5F-9453-5A6DB6B52314}" dt="2022-11-05T07:36:57.524" v="1616"/>
          <ac:spMkLst>
            <pc:docMk/>
            <pc:sldMk cId="2541608948" sldId="521"/>
            <ac:spMk id="24" creationId="{93D04476-97EB-F259-8DFA-CD996D9198C4}"/>
          </ac:spMkLst>
        </pc:spChg>
        <pc:spChg chg="add mod">
          <ac:chgData name="Manish Sharma" userId="b799adb9ba789c8f" providerId="LiveId" clId="{A135E15C-253F-4C5F-9453-5A6DB6B52314}" dt="2022-11-05T07:37:10.415" v="1617"/>
          <ac:spMkLst>
            <pc:docMk/>
            <pc:sldMk cId="2541608948" sldId="521"/>
            <ac:spMk id="26" creationId="{F5AB9780-AF7D-4D44-55FF-BF48DD298326}"/>
          </ac:spMkLst>
        </pc:spChg>
        <pc:spChg chg="add mod">
          <ac:chgData name="Manish Sharma" userId="b799adb9ba789c8f" providerId="LiveId" clId="{A135E15C-253F-4C5F-9453-5A6DB6B52314}" dt="2022-11-05T07:37:41.615" v="1618"/>
          <ac:spMkLst>
            <pc:docMk/>
            <pc:sldMk cId="2541608948" sldId="521"/>
            <ac:spMk id="28" creationId="{2C2A1DC8-F21F-20E3-3956-1BD1C19D2099}"/>
          </ac:spMkLst>
        </pc:spChg>
        <pc:spChg chg="add mod">
          <ac:chgData name="Manish Sharma" userId="b799adb9ba789c8f" providerId="LiveId" clId="{A135E15C-253F-4C5F-9453-5A6DB6B52314}" dt="2022-11-05T07:38:02.337" v="1619"/>
          <ac:spMkLst>
            <pc:docMk/>
            <pc:sldMk cId="2541608948" sldId="521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7:38:08.114" v="1620"/>
          <ac:spMkLst>
            <pc:docMk/>
            <pc:sldMk cId="2541608948" sldId="521"/>
            <ac:spMk id="31" creationId="{0A905BD0-3444-4769-2CE9-C00C23ABA532}"/>
          </ac:spMkLst>
        </pc:spChg>
        <pc:spChg chg="add mod">
          <ac:chgData name="Manish Sharma" userId="b799adb9ba789c8f" providerId="LiveId" clId="{A135E15C-253F-4C5F-9453-5A6DB6B52314}" dt="2022-11-05T07:38:16.176" v="1621"/>
          <ac:spMkLst>
            <pc:docMk/>
            <pc:sldMk cId="2541608948" sldId="521"/>
            <ac:spMk id="32" creationId="{0CA439BB-D93A-DC3E-43DC-9F77073E0A4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3" creationId="{32E7538A-7A6A-A561-85F5-6323AE67A291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4" creationId="{1608977B-CA53-C7DD-C6C9-C65D7141E86C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5" creationId="{B498FFBF-49F0-9AA0-25D9-9E07B2893852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6" creationId="{3BD15BE6-8B8B-C395-52F1-A1B90B8F757F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7" creationId="{A96C4319-EC51-29D8-47B0-98E1D5D8910D}"/>
          </ac:spMkLst>
        </pc:spChg>
        <pc:spChg chg="add mod">
          <ac:chgData name="Manish Sharma" userId="b799adb9ba789c8f" providerId="LiveId" clId="{A135E15C-253F-4C5F-9453-5A6DB6B52314}" dt="2022-11-05T07:38:50.272" v="1622"/>
          <ac:spMkLst>
            <pc:docMk/>
            <pc:sldMk cId="2541608948" sldId="521"/>
            <ac:spMk id="38" creationId="{2804143D-E0EE-AF95-F374-41961EF431BC}"/>
          </ac:spMkLst>
        </pc:spChg>
        <pc:spChg chg="add del">
          <ac:chgData name="Manish Sharma" userId="b799adb9ba789c8f" providerId="LiveId" clId="{A135E15C-253F-4C5F-9453-5A6DB6B52314}" dt="2022-11-05T09:55:44.130" v="1624" actId="22"/>
          <ac:spMkLst>
            <pc:docMk/>
            <pc:sldMk cId="2541608948" sldId="521"/>
            <ac:spMk id="40" creationId="{E254EC8E-E7AB-46A8-A283-3DF3FEADCF93}"/>
          </ac:spMkLst>
        </pc:spChg>
        <pc:cxnChg chg="add mod">
          <ac:chgData name="Manish Sharma" userId="b799adb9ba789c8f" providerId="LiveId" clId="{A135E15C-253F-4C5F-9453-5A6DB6B52314}" dt="2022-11-05T07:35:01.528" v="1610"/>
          <ac:cxnSpMkLst>
            <pc:docMk/>
            <pc:sldMk cId="2541608948" sldId="521"/>
            <ac:cxnSpMk id="6" creationId="{7422A33C-9DD6-7036-A16A-7A10A735E49F}"/>
          </ac:cxnSpMkLst>
        </pc:cxnChg>
        <pc:cxnChg chg="add mod">
          <ac:chgData name="Manish Sharma" userId="b799adb9ba789c8f" providerId="LiveId" clId="{A135E15C-253F-4C5F-9453-5A6DB6B52314}" dt="2022-11-05T07:35:14.192" v="1611"/>
          <ac:cxnSpMkLst>
            <pc:docMk/>
            <pc:sldMk cId="2541608948" sldId="521"/>
            <ac:cxnSpMk id="8" creationId="{7D8C6804-5F92-D8A0-ABD9-2FF7525326C4}"/>
          </ac:cxnSpMkLst>
        </pc:cxnChg>
        <pc:cxnChg chg="add mod">
          <ac:chgData name="Manish Sharma" userId="b799adb9ba789c8f" providerId="LiveId" clId="{A135E15C-253F-4C5F-9453-5A6DB6B52314}" dt="2022-11-05T07:35:32.893" v="1612"/>
          <ac:cxnSpMkLst>
            <pc:docMk/>
            <pc:sldMk cId="2541608948" sldId="521"/>
            <ac:cxnSpMk id="10" creationId="{E8CE95AE-5601-EBC4-F1F4-CEF1FA0B919E}"/>
          </ac:cxnSpMkLst>
        </pc:cxnChg>
        <pc:cxnChg chg="add mod">
          <ac:chgData name="Manish Sharma" userId="b799adb9ba789c8f" providerId="LiveId" clId="{A135E15C-253F-4C5F-9453-5A6DB6B52314}" dt="2022-11-05T07:36:57.524" v="1616"/>
          <ac:cxnSpMkLst>
            <pc:docMk/>
            <pc:sldMk cId="2541608948" sldId="521"/>
            <ac:cxnSpMk id="23" creationId="{A2C64EBF-5ED6-0031-108A-69B04B313C55}"/>
          </ac:cxnSpMkLst>
        </pc:cxnChg>
        <pc:cxnChg chg="add mod">
          <ac:chgData name="Manish Sharma" userId="b799adb9ba789c8f" providerId="LiveId" clId="{A135E15C-253F-4C5F-9453-5A6DB6B52314}" dt="2022-11-05T07:37:10.415" v="1617"/>
          <ac:cxnSpMkLst>
            <pc:docMk/>
            <pc:sldMk cId="2541608948" sldId="521"/>
            <ac:cxnSpMk id="25" creationId="{EC67D12E-7456-3FD8-1DCB-5EFD4B6EA4DD}"/>
          </ac:cxnSpMkLst>
        </pc:cxnChg>
        <pc:cxnChg chg="add mod">
          <ac:chgData name="Manish Sharma" userId="b799adb9ba789c8f" providerId="LiveId" clId="{A135E15C-253F-4C5F-9453-5A6DB6B52314}" dt="2022-11-05T07:37:41.615" v="1618"/>
          <ac:cxnSpMkLst>
            <pc:docMk/>
            <pc:sldMk cId="2541608948" sldId="521"/>
            <ac:cxnSpMk id="27" creationId="{AAD5BEE0-8465-A1F4-A624-E1E406C397F7}"/>
          </ac:cxnSpMkLst>
        </pc:cxnChg>
        <pc:cxnChg chg="add mod">
          <ac:chgData name="Manish Sharma" userId="b799adb9ba789c8f" providerId="LiveId" clId="{A135E15C-253F-4C5F-9453-5A6DB6B52314}" dt="2022-11-05T07:38:02.337" v="1619"/>
          <ac:cxnSpMkLst>
            <pc:docMk/>
            <pc:sldMk cId="2541608948" sldId="521"/>
            <ac:cxnSpMk id="29" creationId="{D630290E-FD5E-DC99-2B90-E198D0D188BA}"/>
          </ac:cxnSpMkLst>
        </pc:cxnChg>
      </pc:sldChg>
      <pc:sldChg chg="addSp modSp add mod">
        <pc:chgData name="Manish Sharma" userId="b799adb9ba789c8f" providerId="LiveId" clId="{A135E15C-253F-4C5F-9453-5A6DB6B52314}" dt="2022-11-05T10:15:28.450" v="1630" actId="167"/>
        <pc:sldMkLst>
          <pc:docMk/>
          <pc:sldMk cId="1204458298" sldId="522"/>
        </pc:sldMkLst>
        <pc:spChg chg="add mod">
          <ac:chgData name="Manish Sharma" userId="b799adb9ba789c8f" providerId="LiveId" clId="{A135E15C-253F-4C5F-9453-5A6DB6B52314}" dt="2022-11-05T09:56:00.038" v="1627"/>
          <ac:spMkLst>
            <pc:docMk/>
            <pc:sldMk cId="1204458298" sldId="522"/>
            <ac:spMk id="2" creationId="{7DEEDBC2-AFB4-6D38-C946-A1583A9ABF06}"/>
          </ac:spMkLst>
        </pc:spChg>
        <pc:spChg chg="mod">
          <ac:chgData name="Manish Sharma" userId="b799adb9ba789c8f" providerId="LiveId" clId="{A135E15C-253F-4C5F-9453-5A6DB6B52314}" dt="2022-11-05T09:55:53.799" v="1626" actId="1076"/>
          <ac:spMkLst>
            <pc:docMk/>
            <pc:sldMk cId="1204458298" sldId="522"/>
            <ac:spMk id="30" creationId="{DC1C8C99-FADD-D785-D58F-E192308857AC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39" creationId="{CAF438E7-138E-D53B-2E66-68475A111453}"/>
          </ac:spMkLst>
        </pc:spChg>
        <pc:spChg chg="add mod">
          <ac:chgData name="Manish Sharma" userId="b799adb9ba789c8f" providerId="LiveId" clId="{A135E15C-253F-4C5F-9453-5A6DB6B52314}" dt="2022-11-05T09:56:09.151" v="1628"/>
          <ac:spMkLst>
            <pc:docMk/>
            <pc:sldMk cId="1204458298" sldId="522"/>
            <ac:spMk id="40" creationId="{296C2815-41CE-0147-8E12-7E74E1D4698D}"/>
          </ac:spMkLst>
        </pc:spChg>
        <pc:spChg chg="add mod ord">
          <ac:chgData name="Manish Sharma" userId="b799adb9ba789c8f" providerId="LiveId" clId="{A135E15C-253F-4C5F-9453-5A6DB6B52314}" dt="2022-11-05T10:15:28.450" v="1630" actId="167"/>
          <ac:spMkLst>
            <pc:docMk/>
            <pc:sldMk cId="1204458298" sldId="522"/>
            <ac:spMk id="43" creationId="{D7FEA157-9076-E067-64CF-29F862C6D21F}"/>
          </ac:spMkLst>
        </pc:sp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1" creationId="{2B735697-8812-1C55-8384-33254D8561BF}"/>
          </ac:cxnSpMkLst>
        </pc:cxnChg>
        <pc:cxnChg chg="add mod">
          <ac:chgData name="Manish Sharma" userId="b799adb9ba789c8f" providerId="LiveId" clId="{A135E15C-253F-4C5F-9453-5A6DB6B52314}" dt="2022-11-05T09:56:09.151" v="1628"/>
          <ac:cxnSpMkLst>
            <pc:docMk/>
            <pc:sldMk cId="1204458298" sldId="522"/>
            <ac:cxnSpMk id="42" creationId="{FE34A636-CC46-DD77-104D-2571C247B5FC}"/>
          </ac:cxnSpMkLst>
        </pc:cxnChg>
      </pc:sldChg>
      <pc:sldChg chg="addSp modSp new mod">
        <pc:chgData name="Manish Sharma" userId="b799adb9ba789c8f" providerId="LiveId" clId="{A135E15C-253F-4C5F-9453-5A6DB6B52314}" dt="2022-11-05T11:52:34.266" v="1755" actId="1076"/>
        <pc:sldMkLst>
          <pc:docMk/>
          <pc:sldMk cId="3571136336" sldId="523"/>
        </pc:sldMkLst>
        <pc:spChg chg="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2" creationId="{C1962C0A-F546-5EA9-7BA3-F5E48D033EF9}"/>
          </ac:spMkLst>
        </pc:spChg>
        <pc:spChg chg="add mod">
          <ac:chgData name="Manish Sharma" userId="b799adb9ba789c8f" providerId="LiveId" clId="{A135E15C-253F-4C5F-9453-5A6DB6B52314}" dt="2022-11-05T11:52:34.266" v="1755" actId="1076"/>
          <ac:spMkLst>
            <pc:docMk/>
            <pc:sldMk cId="3571136336" sldId="523"/>
            <ac:spMk id="3" creationId="{B603926A-F8F9-F233-BDB0-7F076521C404}"/>
          </ac:spMkLst>
        </pc:spChg>
      </pc:sldChg>
      <pc:sldChg chg="modSp new mod">
        <pc:chgData name="Manish Sharma" userId="b799adb9ba789c8f" providerId="LiveId" clId="{A135E15C-253F-4C5F-9453-5A6DB6B52314}" dt="2022-11-05T12:09:09.343" v="1855" actId="20577"/>
        <pc:sldMkLst>
          <pc:docMk/>
          <pc:sldMk cId="287795584" sldId="524"/>
        </pc:sldMkLst>
        <pc:spChg chg="mod">
          <ac:chgData name="Manish Sharma" userId="b799adb9ba789c8f" providerId="LiveId" clId="{A135E15C-253F-4C5F-9453-5A6DB6B52314}" dt="2022-11-05T12:08:40.614" v="1784" actId="20577"/>
          <ac:spMkLst>
            <pc:docMk/>
            <pc:sldMk cId="287795584" sldId="524"/>
            <ac:spMk id="2" creationId="{F34FADD3-EB17-F0AC-368A-B81D32EA43C2}"/>
          </ac:spMkLst>
        </pc:spChg>
        <pc:spChg chg="mod">
          <ac:chgData name="Manish Sharma" userId="b799adb9ba789c8f" providerId="LiveId" clId="{A135E15C-253F-4C5F-9453-5A6DB6B52314}" dt="2022-11-05T12:09:09.343" v="1855" actId="20577"/>
          <ac:spMkLst>
            <pc:docMk/>
            <pc:sldMk cId="287795584" sldId="524"/>
            <ac:spMk id="3" creationId="{45C26340-26B6-F5BB-E65A-AD43EA50A0EC}"/>
          </ac:spMkLst>
        </pc:spChg>
      </pc:sldChg>
    </pc:docChg>
  </pc:docChgLst>
  <pc:docChgLst>
    <pc:chgData name="Manish Sharma" userId="b799adb9ba789c8f" providerId="LiveId" clId="{1E06067A-49EA-4561-BF94-0B38AACB87C5}"/>
    <pc:docChg chg="undo custSel addSld delSld modSld">
      <pc:chgData name="Manish Sharma" userId="b799adb9ba789c8f" providerId="LiveId" clId="{1E06067A-49EA-4561-BF94-0B38AACB87C5}" dt="2022-07-15T10:59:42.954" v="1362" actId="207"/>
      <pc:docMkLst>
        <pc:docMk/>
      </pc:docMkLst>
      <pc:sldChg chg="add del">
        <pc:chgData name="Manish Sharma" userId="b799adb9ba789c8f" providerId="LiveId" clId="{1E06067A-49EA-4561-BF94-0B38AACB87C5}" dt="2022-07-12T04:31:57.969" v="47"/>
        <pc:sldMkLst>
          <pc:docMk/>
          <pc:sldMk cId="3343896531" sldId="261"/>
        </pc:sldMkLst>
      </pc:sldChg>
      <pc:sldChg chg="add del">
        <pc:chgData name="Manish Sharma" userId="b799adb9ba789c8f" providerId="LiveId" clId="{1E06067A-49EA-4561-BF94-0B38AACB87C5}" dt="2022-07-12T04:13:04.196" v="41"/>
        <pc:sldMkLst>
          <pc:docMk/>
          <pc:sldMk cId="2942799856" sldId="262"/>
        </pc:sldMkLst>
      </pc:sldChg>
      <pc:sldChg chg="add del">
        <pc:chgData name="Manish Sharma" userId="b799adb9ba789c8f" providerId="LiveId" clId="{1E06067A-49EA-4561-BF94-0B38AACB87C5}" dt="2022-07-12T11:32:14.160" v="438"/>
        <pc:sldMkLst>
          <pc:docMk/>
          <pc:sldMk cId="337758348" sldId="270"/>
        </pc:sldMkLst>
      </pc:sldChg>
      <pc:sldChg chg="add del">
        <pc:chgData name="Manish Sharma" userId="b799adb9ba789c8f" providerId="LiveId" clId="{1E06067A-49EA-4561-BF94-0B38AACB87C5}" dt="2022-07-12T11:33:34.093" v="439"/>
        <pc:sldMkLst>
          <pc:docMk/>
          <pc:sldMk cId="1800526853" sldId="272"/>
        </pc:sldMkLst>
      </pc:sldChg>
      <pc:sldChg chg="add del">
        <pc:chgData name="Manish Sharma" userId="b799adb9ba789c8f" providerId="LiveId" clId="{1E06067A-49EA-4561-BF94-0B38AACB87C5}" dt="2022-07-13T04:09:23.828" v="1251"/>
        <pc:sldMkLst>
          <pc:docMk/>
          <pc:sldMk cId="1937767460" sldId="276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1535532918" sldId="290"/>
        </pc:sldMkLst>
      </pc:sldChg>
      <pc:sldChg chg="add del">
        <pc:chgData name="Manish Sharma" userId="b799adb9ba789c8f" providerId="LiveId" clId="{1E06067A-49EA-4561-BF94-0B38AACB87C5}" dt="2022-07-13T10:28:35.122" v="1266"/>
        <pc:sldMkLst>
          <pc:docMk/>
          <pc:sldMk cId="927873483" sldId="291"/>
        </pc:sldMkLst>
      </pc:sldChg>
      <pc:sldChg chg="add del">
        <pc:chgData name="Manish Sharma" userId="b799adb9ba789c8f" providerId="LiveId" clId="{1E06067A-49EA-4561-BF94-0B38AACB87C5}" dt="2022-07-14T04:58:57.238" v="1270"/>
        <pc:sldMkLst>
          <pc:docMk/>
          <pc:sldMk cId="4125748975" sldId="292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3776691465" sldId="296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2063019643" sldId="30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78541214" sldId="302"/>
        </pc:sldMkLst>
      </pc:sldChg>
      <pc:sldChg chg="addSp modSp new">
        <pc:chgData name="Manish Sharma" userId="b799adb9ba789c8f" providerId="LiveId" clId="{1E06067A-49EA-4561-BF94-0B38AACB87C5}" dt="2022-07-12T03:50:55.220" v="7"/>
        <pc:sldMkLst>
          <pc:docMk/>
          <pc:sldMk cId="4250228821" sldId="302"/>
        </pc:sldMkLst>
        <pc:spChg chg="add 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2" creationId="{1E5811EE-136A-A140-B431-98E75A5621DF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4" creationId="{12334878-ECF2-11D1-8787-44DC45DB91A2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5" creationId="{372ACBA7-0F22-6314-8567-D5A0F7F447B7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7" creationId="{1F99F300-AEFD-BC32-F413-3B3D5C47A405}"/>
          </ac:spMkLst>
        </pc:spChg>
        <pc:spChg chg="mod">
          <ac:chgData name="Manish Sharma" userId="b799adb9ba789c8f" providerId="LiveId" clId="{1E06067A-49EA-4561-BF94-0B38AACB87C5}" dt="2022-07-12T03:49:40.237" v="2"/>
          <ac:spMkLst>
            <pc:docMk/>
            <pc:sldMk cId="4250228821" sldId="302"/>
            <ac:spMk id="8" creationId="{2624EB20-74E9-A5F4-40A5-858A41235C18}"/>
          </ac:spMkLst>
        </pc:spChg>
        <pc:spChg chg="add mod">
          <ac:chgData name="Manish Sharma" userId="b799adb9ba789c8f" providerId="LiveId" clId="{1E06067A-49EA-4561-BF94-0B38AACB87C5}" dt="2022-07-12T03:49:48.722" v="3"/>
          <ac:spMkLst>
            <pc:docMk/>
            <pc:sldMk cId="4250228821" sldId="302"/>
            <ac:spMk id="9" creationId="{136FC67F-A5B9-D8C1-F644-616982A11E6C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1" creationId="{84451A7A-0A52-CE21-EA04-E518987433D9}"/>
          </ac:spMkLst>
        </pc:spChg>
        <pc:spChg chg="add mod">
          <ac:chgData name="Manish Sharma" userId="b799adb9ba789c8f" providerId="LiveId" clId="{1E06067A-49EA-4561-BF94-0B38AACB87C5}" dt="2022-07-12T03:49:59.105" v="4"/>
          <ac:spMkLst>
            <pc:docMk/>
            <pc:sldMk cId="4250228821" sldId="302"/>
            <ac:spMk id="13" creationId="{F9E31E4F-DC2A-712A-FDD9-89A5999B9059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4" creationId="{37ABE339-95AE-7790-C9E1-FF6307B9F88A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5" creationId="{FE512A7B-CFF5-5A48-8D6B-7F3FDD24A57B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6" creationId="{66B5AE38-2DF0-3BF7-5EC3-D33539BF35FE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7" creationId="{5F88BB0E-2360-4919-E033-94350C192344}"/>
          </ac:spMkLst>
        </pc:spChg>
        <pc:spChg chg="add mod">
          <ac:chgData name="Manish Sharma" userId="b799adb9ba789c8f" providerId="LiveId" clId="{1E06067A-49EA-4561-BF94-0B38AACB87C5}" dt="2022-07-12T03:50:26.412" v="5"/>
          <ac:spMkLst>
            <pc:docMk/>
            <pc:sldMk cId="4250228821" sldId="302"/>
            <ac:spMk id="18" creationId="{82F07F01-F449-076D-BE41-1ADB1E3F2C83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1" creationId="{C89DED05-24C7-99CB-FB25-EFE278B3F292}"/>
          </ac:spMkLst>
        </pc:spChg>
        <pc:spChg chg="add mod">
          <ac:chgData name="Manish Sharma" userId="b799adb9ba789c8f" providerId="LiveId" clId="{1E06067A-49EA-4561-BF94-0B38AACB87C5}" dt="2022-07-12T03:50:48.499" v="6"/>
          <ac:spMkLst>
            <pc:docMk/>
            <pc:sldMk cId="4250228821" sldId="302"/>
            <ac:spMk id="22" creationId="{42225954-F224-C356-86AE-13AF37B2B658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4" creationId="{88648FBA-66F0-D6E0-5E85-3A41EFB9F5A5}"/>
          </ac:spMkLst>
        </pc:spChg>
        <pc:spChg chg="mod">
          <ac:chgData name="Manish Sharma" userId="b799adb9ba789c8f" providerId="LiveId" clId="{1E06067A-49EA-4561-BF94-0B38AACB87C5}" dt="2022-07-12T03:50:55.220" v="7"/>
          <ac:spMkLst>
            <pc:docMk/>
            <pc:sldMk cId="4250228821" sldId="302"/>
            <ac:spMk id="25" creationId="{463E3CAF-E462-E5D0-EAA2-BC2EBD0F8819}"/>
          </ac:spMkLst>
        </pc:s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3" creationId="{B5484223-1A12-C302-8EE3-16E561EBE97C}"/>
          </ac:grpSpMkLst>
        </pc:grpChg>
        <pc:grpChg chg="add mod">
          <ac:chgData name="Manish Sharma" userId="b799adb9ba789c8f" providerId="LiveId" clId="{1E06067A-49EA-4561-BF94-0B38AACB87C5}" dt="2022-07-12T03:49:40.237" v="2"/>
          <ac:grpSpMkLst>
            <pc:docMk/>
            <pc:sldMk cId="4250228821" sldId="302"/>
            <ac:grpSpMk id="6" creationId="{8C50A26A-DC05-0E6C-9AB5-79E17C3CCFBB}"/>
          </ac:grpSpMkLst>
        </pc:grpChg>
        <pc:grpChg chg="add mod">
          <ac:chgData name="Manish Sharma" userId="b799adb9ba789c8f" providerId="LiveId" clId="{1E06067A-49EA-4561-BF94-0B38AACB87C5}" dt="2022-07-12T03:50:55.220" v="7"/>
          <ac:grpSpMkLst>
            <pc:docMk/>
            <pc:sldMk cId="4250228821" sldId="302"/>
            <ac:grpSpMk id="23" creationId="{F8D4F347-37F6-292F-37BA-BC8FD38A2C5B}"/>
          </ac:grpSpMkLst>
        </pc:grp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0" creationId="{5393F42C-B32F-A737-E6AB-D086D709DAE4}"/>
          </ac:cxnSpMkLst>
        </pc:cxnChg>
        <pc:cxnChg chg="add mod">
          <ac:chgData name="Manish Sharma" userId="b799adb9ba789c8f" providerId="LiveId" clId="{1E06067A-49EA-4561-BF94-0B38AACB87C5}" dt="2022-07-12T03:49:59.105" v="4"/>
          <ac:cxnSpMkLst>
            <pc:docMk/>
            <pc:sldMk cId="4250228821" sldId="302"/>
            <ac:cxnSpMk id="12" creationId="{6AC904BD-3124-CCAF-9024-0ECF39B4E6B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19" creationId="{8CEE6475-BE45-9E34-B947-536F16895F0B}"/>
          </ac:cxnSpMkLst>
        </pc:cxnChg>
        <pc:cxnChg chg="add mod">
          <ac:chgData name="Manish Sharma" userId="b799adb9ba789c8f" providerId="LiveId" clId="{1E06067A-49EA-4561-BF94-0B38AACB87C5}" dt="2022-07-12T03:50:48.499" v="6"/>
          <ac:cxnSpMkLst>
            <pc:docMk/>
            <pc:sldMk cId="4250228821" sldId="302"/>
            <ac:cxnSpMk id="20" creationId="{876A2A21-EB78-B410-BBE3-18E5B5F4CC7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4185702" sldId="303"/>
        </pc:sldMkLst>
      </pc:sldChg>
      <pc:sldChg chg="addSp modSp new">
        <pc:chgData name="Manish Sharma" userId="b799adb9ba789c8f" providerId="LiveId" clId="{1E06067A-49EA-4561-BF94-0B38AACB87C5}" dt="2022-07-12T03:53:45.716" v="14"/>
        <pc:sldMkLst>
          <pc:docMk/>
          <pc:sldMk cId="3736148090" sldId="303"/>
        </pc:sldMkLst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2" creationId="{D27221BE-5F58-93E6-5E5C-4EA206A63317}"/>
          </ac:spMkLst>
        </pc:spChg>
        <pc:spChg chg="add mod">
          <ac:chgData name="Manish Sharma" userId="b799adb9ba789c8f" providerId="LiveId" clId="{1E06067A-49EA-4561-BF94-0B38AACB87C5}" dt="2022-07-12T03:52:20.555" v="9"/>
          <ac:spMkLst>
            <pc:docMk/>
            <pc:sldMk cId="3736148090" sldId="303"/>
            <ac:spMk id="5" creationId="{F10917DB-AA18-A0AD-21A9-F7F7AB30B5BD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7" creationId="{FCCC8E03-FD40-E89E-FB02-6B6B44FB44A3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8" creationId="{835390AF-731C-922B-C97D-31063D1E1D9A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0" creationId="{6229E9D3-09BA-F6B3-7272-4E0CC5744F57}"/>
          </ac:spMkLst>
        </pc:spChg>
        <pc:spChg chg="mod">
          <ac:chgData name="Manish Sharma" userId="b799adb9ba789c8f" providerId="LiveId" clId="{1E06067A-49EA-4561-BF94-0B38AACB87C5}" dt="2022-07-12T03:52:33.172" v="10"/>
          <ac:spMkLst>
            <pc:docMk/>
            <pc:sldMk cId="3736148090" sldId="303"/>
            <ac:spMk id="11" creationId="{EB2856BF-3001-2BBD-8613-50EE38CACE86}"/>
          </ac:spMkLst>
        </pc:spChg>
        <pc:spChg chg="add mod">
          <ac:chgData name="Manish Sharma" userId="b799adb9ba789c8f" providerId="LiveId" clId="{1E06067A-49EA-4561-BF94-0B38AACB87C5}" dt="2022-07-12T03:52:39.590" v="11"/>
          <ac:spMkLst>
            <pc:docMk/>
            <pc:sldMk cId="3736148090" sldId="303"/>
            <ac:spMk id="13" creationId="{103D00E8-2A67-5F88-B056-618B2B951F56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4" creationId="{A1CDB008-28AB-4258-12B5-2E1FC659A401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6" creationId="{40588F37-4C46-C945-EEFC-313B6F3D42FD}"/>
          </ac:spMkLst>
        </pc:spChg>
        <pc:spChg chg="add mod">
          <ac:chgData name="Manish Sharma" userId="b799adb9ba789c8f" providerId="LiveId" clId="{1E06067A-49EA-4561-BF94-0B38AACB87C5}" dt="2022-07-12T03:53:08.181" v="12"/>
          <ac:spMkLst>
            <pc:docMk/>
            <pc:sldMk cId="3736148090" sldId="303"/>
            <ac:spMk id="18" creationId="{2B80D50D-E8F7-0DB8-9CB0-54F5057F48D3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19" creationId="{FFFBF0AA-014E-3DF4-7BC7-7BDBB0343EF4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0" creationId="{FF664894-579B-1593-1681-50616E135451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1" creationId="{58A9A159-0247-D8EB-509E-D151947DCF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2" creationId="{D008A98A-EED7-18FA-9949-03DC883835F2}"/>
          </ac:spMkLst>
        </pc:spChg>
        <pc:spChg chg="add mod">
          <ac:chgData name="Manish Sharma" userId="b799adb9ba789c8f" providerId="LiveId" clId="{1E06067A-49EA-4561-BF94-0B38AACB87C5}" dt="2022-07-12T03:53:26.728" v="13"/>
          <ac:spMkLst>
            <pc:docMk/>
            <pc:sldMk cId="3736148090" sldId="303"/>
            <ac:spMk id="23" creationId="{9D93BA06-BAC5-5F07-2C0E-F64AA897F808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5" creationId="{3A465E49-D0AD-B8F3-2218-5B050806C55C}"/>
          </ac:spMkLst>
        </pc:spChg>
        <pc:spChg chg="add 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6" creationId="{D15DBA4C-6EB1-F5E9-414B-8025064F0377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8" creationId="{E7D0621F-C7A0-2F20-7CA0-A0E6487EA83B}"/>
          </ac:spMkLst>
        </pc:spChg>
        <pc:spChg chg="mod">
          <ac:chgData name="Manish Sharma" userId="b799adb9ba789c8f" providerId="LiveId" clId="{1E06067A-49EA-4561-BF94-0B38AACB87C5}" dt="2022-07-12T03:53:45.716" v="14"/>
          <ac:spMkLst>
            <pc:docMk/>
            <pc:sldMk cId="3736148090" sldId="303"/>
            <ac:spMk id="29" creationId="{634F26B5-0591-A225-DFFB-AE3C6274E606}"/>
          </ac:spMkLst>
        </pc:s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6" creationId="{6EA3A1B0-6F0E-5974-82AF-CA09CE050DA4}"/>
          </ac:grpSpMkLst>
        </pc:grpChg>
        <pc:grpChg chg="add mod">
          <ac:chgData name="Manish Sharma" userId="b799adb9ba789c8f" providerId="LiveId" clId="{1E06067A-49EA-4561-BF94-0B38AACB87C5}" dt="2022-07-12T03:52:33.172" v="10"/>
          <ac:grpSpMkLst>
            <pc:docMk/>
            <pc:sldMk cId="3736148090" sldId="303"/>
            <ac:grpSpMk id="9" creationId="{CD740FBD-77E3-F752-AD46-E18A922A8C16}"/>
          </ac:grpSpMkLst>
        </pc:grpChg>
        <pc:grpChg chg="add mod">
          <ac:chgData name="Manish Sharma" userId="b799adb9ba789c8f" providerId="LiveId" clId="{1E06067A-49EA-4561-BF94-0B38AACB87C5}" dt="2022-07-12T03:53:45.716" v="14"/>
          <ac:grpSpMkLst>
            <pc:docMk/>
            <pc:sldMk cId="3736148090" sldId="303"/>
            <ac:grpSpMk id="27" creationId="{0A1CBB53-85F1-6800-3AED-7B310EBD0DEE}"/>
          </ac:grpSpMkLst>
        </pc:grp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3" creationId="{FC9D7244-1BD8-151F-0785-055A0FBCA512}"/>
          </ac:cxnSpMkLst>
        </pc:cxnChg>
        <pc:cxnChg chg="add mod">
          <ac:chgData name="Manish Sharma" userId="b799adb9ba789c8f" providerId="LiveId" clId="{1E06067A-49EA-4561-BF94-0B38AACB87C5}" dt="2022-07-12T03:52:20.555" v="9"/>
          <ac:cxnSpMkLst>
            <pc:docMk/>
            <pc:sldMk cId="3736148090" sldId="303"/>
            <ac:cxnSpMk id="4" creationId="{440BCB2A-88B6-0B21-9B1C-55B32EE9DDC8}"/>
          </ac:cxnSpMkLst>
        </pc:cxnChg>
        <pc:cxnChg chg="add mod">
          <ac:chgData name="Manish Sharma" userId="b799adb9ba789c8f" providerId="LiveId" clId="{1E06067A-49EA-4561-BF94-0B38AACB87C5}" dt="2022-07-12T03:52:33.172" v="10"/>
          <ac:cxnSpMkLst>
            <pc:docMk/>
            <pc:sldMk cId="3736148090" sldId="303"/>
            <ac:cxnSpMk id="12" creationId="{0C4B464F-AE0B-6508-0A2D-C26CCD6B0D9C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5" creationId="{B93CE2E0-4D13-5385-A4AF-4332883B18D4}"/>
          </ac:cxnSpMkLst>
        </pc:cxnChg>
        <pc:cxnChg chg="add mod">
          <ac:chgData name="Manish Sharma" userId="b799adb9ba789c8f" providerId="LiveId" clId="{1E06067A-49EA-4561-BF94-0B38AACB87C5}" dt="2022-07-12T03:53:08.181" v="12"/>
          <ac:cxnSpMkLst>
            <pc:docMk/>
            <pc:sldMk cId="3736148090" sldId="303"/>
            <ac:cxnSpMk id="17" creationId="{6EEB7A51-36FD-75E6-902B-DE7C511F7BE1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24" creationId="{BD70032F-C60C-9406-E15F-9B68CCE9C710}"/>
          </ac:cxnSpMkLst>
        </pc:cxnChg>
        <pc:cxnChg chg="add mod">
          <ac:chgData name="Manish Sharma" userId="b799adb9ba789c8f" providerId="LiveId" clId="{1E06067A-49EA-4561-BF94-0B38AACB87C5}" dt="2022-07-12T03:53:45.716" v="14"/>
          <ac:cxnSpMkLst>
            <pc:docMk/>
            <pc:sldMk cId="3736148090" sldId="303"/>
            <ac:cxnSpMk id="30" creationId="{854EC074-2CF3-A911-E5A4-FDD667B18C2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674613534" sldId="304"/>
        </pc:sldMkLst>
      </pc:sldChg>
      <pc:sldChg chg="addSp modSp new">
        <pc:chgData name="Manish Sharma" userId="b799adb9ba789c8f" providerId="LiveId" clId="{1E06067A-49EA-4561-BF94-0B38AACB87C5}" dt="2022-07-12T03:57:24.782" v="24"/>
        <pc:sldMkLst>
          <pc:docMk/>
          <pc:sldMk cId="3302561693" sldId="304"/>
        </pc:sldMkLst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2" creationId="{1E3E54A3-414A-8995-9A30-84885C71EFD3}"/>
          </ac:spMkLst>
        </pc:spChg>
        <pc:spChg chg="add mod">
          <ac:chgData name="Manish Sharma" userId="b799adb9ba789c8f" providerId="LiveId" clId="{1E06067A-49EA-4561-BF94-0B38AACB87C5}" dt="2022-07-12T03:55:21.547" v="16"/>
          <ac:spMkLst>
            <pc:docMk/>
            <pc:sldMk cId="3302561693" sldId="304"/>
            <ac:spMk id="5" creationId="{7A958D68-E017-A291-D6B9-BF6E71C4703E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7" creationId="{70F8F6D4-9FBC-31DD-D181-D1AACA532980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8" creationId="{154B9567-348A-A417-3604-B321ACE556D8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0" creationId="{D186BAC1-2229-00A1-1E77-4C66FC11D2B1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1" creationId="{2CF16EB2-E0AC-A8E7-75C8-25AFDC5BD1EF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3" creationId="{2B1FD4A8-8AF5-6E69-F2A4-63B4151D9FA3}"/>
          </ac:spMkLst>
        </pc:spChg>
        <pc:spChg chg="mod">
          <ac:chgData name="Manish Sharma" userId="b799adb9ba789c8f" providerId="LiveId" clId="{1E06067A-49EA-4561-BF94-0B38AACB87C5}" dt="2022-07-12T03:55:29.845" v="17"/>
          <ac:spMkLst>
            <pc:docMk/>
            <pc:sldMk cId="3302561693" sldId="304"/>
            <ac:spMk id="14" creationId="{05E57457-9F1D-2AC3-81BD-8A46B7D457B3}"/>
          </ac:spMkLst>
        </pc:spChg>
        <pc:spChg chg="add mod">
          <ac:chgData name="Manish Sharma" userId="b799adb9ba789c8f" providerId="LiveId" clId="{1E06067A-49EA-4561-BF94-0B38AACB87C5}" dt="2022-07-12T03:55:37.673" v="18"/>
          <ac:spMkLst>
            <pc:docMk/>
            <pc:sldMk cId="3302561693" sldId="304"/>
            <ac:spMk id="15" creationId="{5E9903CE-D7FF-9061-5194-B1D5F207A42A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7" creationId="{82094E61-534D-BA8A-F448-F97F3B1994E2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18" creationId="{04BE3B13-5E4C-2D4A-CEA9-070BB1F9CB2B}"/>
          </ac:spMkLst>
        </pc:spChg>
        <pc:spChg chg="add mod">
          <ac:chgData name="Manish Sharma" userId="b799adb9ba789c8f" providerId="LiveId" clId="{1E06067A-49EA-4561-BF94-0B38AACB87C5}" dt="2022-07-12T03:55:51.318" v="19"/>
          <ac:spMkLst>
            <pc:docMk/>
            <pc:sldMk cId="3302561693" sldId="304"/>
            <ac:spMk id="20" creationId="{6AB5F6AF-0050-895E-9E06-E1FE08578232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2" creationId="{EBED427F-6945-2125-BA57-2C81830BF1A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3" creationId="{346E00AA-2EA0-217F-6072-7D60754974F8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4" creationId="{5800EFB5-E57C-26C4-1CB2-8EAA3B0AE954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5" creationId="{DB5611A5-CD37-8C67-C671-F21D55A73F39}"/>
          </ac:spMkLst>
        </pc:spChg>
        <pc:spChg chg="add mod">
          <ac:chgData name="Manish Sharma" userId="b799adb9ba789c8f" providerId="LiveId" clId="{1E06067A-49EA-4561-BF94-0B38AACB87C5}" dt="2022-07-12T03:56:15.820" v="20"/>
          <ac:spMkLst>
            <pc:docMk/>
            <pc:sldMk cId="3302561693" sldId="304"/>
            <ac:spMk id="26" creationId="{176BD48E-E8FC-A2D3-499C-E00888F4D7DB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29" creationId="{00A06469-8368-9A02-CBDB-7C0D64D897ED}"/>
          </ac:spMkLst>
        </pc:spChg>
        <pc:spChg chg="add mod">
          <ac:chgData name="Manish Sharma" userId="b799adb9ba789c8f" providerId="LiveId" clId="{1E06067A-49EA-4561-BF94-0B38AACB87C5}" dt="2022-07-12T03:56:32.366" v="21"/>
          <ac:spMkLst>
            <pc:docMk/>
            <pc:sldMk cId="3302561693" sldId="304"/>
            <ac:spMk id="30" creationId="{C75C35B3-7FAC-4AB9-178D-C2C2EDC86722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1" creationId="{A99F3EE2-635F-9BB5-0250-962ECCD36C4E}"/>
          </ac:spMkLst>
        </pc:spChg>
        <pc:spChg chg="add mod">
          <ac:chgData name="Manish Sharma" userId="b799adb9ba789c8f" providerId="LiveId" clId="{1E06067A-49EA-4561-BF94-0B38AACB87C5}" dt="2022-07-12T03:56:47.427" v="22"/>
          <ac:spMkLst>
            <pc:docMk/>
            <pc:sldMk cId="3302561693" sldId="304"/>
            <ac:spMk id="33" creationId="{70BE5F13-41C2-2B14-D74B-A0F18525275B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5" creationId="{C6322396-B5BD-BC50-FBC1-CBC3922405EA}"/>
          </ac:spMkLst>
        </pc:spChg>
        <pc:spChg chg="mod">
          <ac:chgData name="Manish Sharma" userId="b799adb9ba789c8f" providerId="LiveId" clId="{1E06067A-49EA-4561-BF94-0B38AACB87C5}" dt="2022-07-12T03:57:09.893" v="23"/>
          <ac:spMkLst>
            <pc:docMk/>
            <pc:sldMk cId="3302561693" sldId="304"/>
            <ac:spMk id="36" creationId="{4983E0A5-6657-57E8-E097-8786C558036E}"/>
          </ac:spMkLst>
        </pc:spChg>
        <pc:spChg chg="add mod">
          <ac:chgData name="Manish Sharma" userId="b799adb9ba789c8f" providerId="LiveId" clId="{1E06067A-49EA-4561-BF94-0B38AACB87C5}" dt="2022-07-12T03:57:24.782" v="24"/>
          <ac:spMkLst>
            <pc:docMk/>
            <pc:sldMk cId="3302561693" sldId="304"/>
            <ac:spMk id="37" creationId="{FA5367CB-55DC-E79E-04F8-7B12D53893A8}"/>
          </ac:spMkLst>
        </pc:s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6" creationId="{E15EB082-A3C6-3153-5775-FDC3D9A374AA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9" creationId="{9951E05B-81B7-0FFE-E1D7-38784C6F6475}"/>
          </ac:grpSpMkLst>
        </pc:grpChg>
        <pc:grpChg chg="add mod">
          <ac:chgData name="Manish Sharma" userId="b799adb9ba789c8f" providerId="LiveId" clId="{1E06067A-49EA-4561-BF94-0B38AACB87C5}" dt="2022-07-12T03:55:29.845" v="17"/>
          <ac:grpSpMkLst>
            <pc:docMk/>
            <pc:sldMk cId="3302561693" sldId="304"/>
            <ac:grpSpMk id="12" creationId="{AEEBC49D-C322-D7C4-B4CA-60AB49241A1F}"/>
          </ac:grpSpMkLst>
        </pc:grpChg>
        <pc:grpChg chg="add mod">
          <ac:chgData name="Manish Sharma" userId="b799adb9ba789c8f" providerId="LiveId" clId="{1E06067A-49EA-4561-BF94-0B38AACB87C5}" dt="2022-07-12T03:57:09.893" v="23"/>
          <ac:grpSpMkLst>
            <pc:docMk/>
            <pc:sldMk cId="3302561693" sldId="304"/>
            <ac:grpSpMk id="34" creationId="{3CEBF25F-2AEA-C9D5-853C-EE5DA2C9235C}"/>
          </ac:grpSpMkLst>
        </pc:grp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3" creationId="{0F3D3DD4-6AEC-2275-DEC8-48DBBE2BE1EB}"/>
          </ac:cxnSpMkLst>
        </pc:cxnChg>
        <pc:cxnChg chg="add mod">
          <ac:chgData name="Manish Sharma" userId="b799adb9ba789c8f" providerId="LiveId" clId="{1E06067A-49EA-4561-BF94-0B38AACB87C5}" dt="2022-07-12T03:55:21.547" v="16"/>
          <ac:cxnSpMkLst>
            <pc:docMk/>
            <pc:sldMk cId="3302561693" sldId="304"/>
            <ac:cxnSpMk id="4" creationId="{A1418357-0D56-F7D8-D016-3D6D33022A93}"/>
          </ac:cxnSpMkLst>
        </pc:cxnChg>
        <pc:cxnChg chg="add mod">
          <ac:chgData name="Manish Sharma" userId="b799adb9ba789c8f" providerId="LiveId" clId="{1E06067A-49EA-4561-BF94-0B38AACB87C5}" dt="2022-07-12T03:55:37.673" v="18"/>
          <ac:cxnSpMkLst>
            <pc:docMk/>
            <pc:sldMk cId="3302561693" sldId="304"/>
            <ac:cxnSpMk id="16" creationId="{26834E77-736C-60DB-04B4-2CC8A2E9FBBF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19" creationId="{789B56F5-885A-C801-BF09-281D7CA465E2}"/>
          </ac:cxnSpMkLst>
        </pc:cxnChg>
        <pc:cxnChg chg="add mod">
          <ac:chgData name="Manish Sharma" userId="b799adb9ba789c8f" providerId="LiveId" clId="{1E06067A-49EA-4561-BF94-0B38AACB87C5}" dt="2022-07-12T03:55:51.318" v="19"/>
          <ac:cxnSpMkLst>
            <pc:docMk/>
            <pc:sldMk cId="3302561693" sldId="304"/>
            <ac:cxnSpMk id="21" creationId="{045C3EAC-428E-4859-279E-982ED109BDB6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7" creationId="{43898323-2C69-8528-95DF-79438494E2C1}"/>
          </ac:cxnSpMkLst>
        </pc:cxnChg>
        <pc:cxnChg chg="add mod">
          <ac:chgData name="Manish Sharma" userId="b799adb9ba789c8f" providerId="LiveId" clId="{1E06067A-49EA-4561-BF94-0B38AACB87C5}" dt="2022-07-12T03:56:32.366" v="21"/>
          <ac:cxnSpMkLst>
            <pc:docMk/>
            <pc:sldMk cId="3302561693" sldId="304"/>
            <ac:cxnSpMk id="28" creationId="{A24C89FF-0752-CAA0-6AA3-C9A6D61012F9}"/>
          </ac:cxnSpMkLst>
        </pc:cxnChg>
        <pc:cxnChg chg="add mod">
          <ac:chgData name="Manish Sharma" userId="b799adb9ba789c8f" providerId="LiveId" clId="{1E06067A-49EA-4561-BF94-0B38AACB87C5}" dt="2022-07-12T03:56:47.427" v="22"/>
          <ac:cxnSpMkLst>
            <pc:docMk/>
            <pc:sldMk cId="3302561693" sldId="304"/>
            <ac:cxnSpMk id="32" creationId="{94364EEC-3FAF-B7AD-53B2-08658B391D63}"/>
          </ac:cxnSpMkLst>
        </pc:cxnChg>
      </pc:sldChg>
      <pc:sldChg chg="addSp modSp new">
        <pc:chgData name="Manish Sharma" userId="b799adb9ba789c8f" providerId="LiveId" clId="{1E06067A-49EA-4561-BF94-0B38AACB87C5}" dt="2022-07-12T04:12:36.733" v="39"/>
        <pc:sldMkLst>
          <pc:docMk/>
          <pc:sldMk cId="1229907135" sldId="305"/>
        </pc:sldMkLst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2" creationId="{08D52225-EAE0-B4FF-9CEA-194DE6895F3C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3" creationId="{64DBFA78-A010-22FD-1927-EAAD709CC0C1}"/>
          </ac:spMkLst>
        </pc:spChg>
        <pc:spChg chg="add 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4" creationId="{E58CF5C7-48AE-A9D9-B2A3-13B9EFA7CB21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6" creationId="{155D61CD-0AB0-8514-EA38-09FC433375A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7" creationId="{343434DF-D08D-C827-4721-C09F52AA4B16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9" creationId="{798BBDB4-6414-8E7F-B83C-7B224B47B263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0" creationId="{A903E547-E763-8D5F-E01F-769C381E100F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2" creationId="{6D8525E9-8679-E56F-4101-1C7AE3093588}"/>
          </ac:spMkLst>
        </pc:spChg>
        <pc:spChg chg="mod">
          <ac:chgData name="Manish Sharma" userId="b799adb9ba789c8f" providerId="LiveId" clId="{1E06067A-49EA-4561-BF94-0B38AACB87C5}" dt="2022-07-12T04:02:51.389" v="26"/>
          <ac:spMkLst>
            <pc:docMk/>
            <pc:sldMk cId="1229907135" sldId="305"/>
            <ac:spMk id="13" creationId="{0D7BD93F-A18D-5137-7379-386ABF88AD7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6" creationId="{0CB30762-744B-3E81-4040-6F6A462EE8A8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7" creationId="{98F4BB78-E8ED-382F-9A08-FC386753B4D5}"/>
          </ac:spMkLst>
        </pc:spChg>
        <pc:spChg chg="add mod">
          <ac:chgData name="Manish Sharma" userId="b799adb9ba789c8f" providerId="LiveId" clId="{1E06067A-49EA-4561-BF94-0B38AACB87C5}" dt="2022-07-12T04:02:59.699" v="27"/>
          <ac:spMkLst>
            <pc:docMk/>
            <pc:sldMk cId="1229907135" sldId="305"/>
            <ac:spMk id="19" creationId="{4A4624AC-8EAE-942E-1322-AA394B5B6102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0" creationId="{D1C73597-3E9F-9537-AA13-A7EB73FDF22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1" creationId="{C70D0102-22D5-6BF0-2736-4F4361C72FB4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2" creationId="{C3F8777E-62A8-E88B-0EE5-D05D04A63FEA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3" creationId="{92884C72-C64A-74A2-856F-3C121139FC87}"/>
          </ac:spMkLst>
        </pc:spChg>
        <pc:spChg chg="add mod">
          <ac:chgData name="Manish Sharma" userId="b799adb9ba789c8f" providerId="LiveId" clId="{1E06067A-49EA-4561-BF94-0B38AACB87C5}" dt="2022-07-12T04:03:11.377" v="28"/>
          <ac:spMkLst>
            <pc:docMk/>
            <pc:sldMk cId="1229907135" sldId="305"/>
            <ac:spMk id="24" creationId="{058305AD-4EB5-3AFB-AED7-981B10AF5008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5" creationId="{8B0BF0FC-EC31-E878-3C3F-619ADE21EC7F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7" creationId="{716E2520-A8F8-A916-FF5A-8D64B010F05B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29" creationId="{56C01D60-33A7-E64D-3980-480FC56301E2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0" creationId="{E39EB4A1-41C9-B69D-B627-612CE00ECC35}"/>
          </ac:spMkLst>
        </pc:spChg>
        <pc:spChg chg="add mod">
          <ac:chgData name="Manish Sharma" userId="b799adb9ba789c8f" providerId="LiveId" clId="{1E06067A-49EA-4561-BF94-0B38AACB87C5}" dt="2022-07-12T04:03:35.920" v="29"/>
          <ac:spMkLst>
            <pc:docMk/>
            <pc:sldMk cId="1229907135" sldId="305"/>
            <ac:spMk id="31" creationId="{4645C51C-0110-B54B-D262-5E5870CB0FA4}"/>
          </ac:spMkLst>
        </pc:spChg>
        <pc:spChg chg="add mod">
          <ac:chgData name="Manish Sharma" userId="b799adb9ba789c8f" providerId="LiveId" clId="{1E06067A-49EA-4561-BF94-0B38AACB87C5}" dt="2022-07-12T04:03:59.926" v="30"/>
          <ac:spMkLst>
            <pc:docMk/>
            <pc:sldMk cId="1229907135" sldId="305"/>
            <ac:spMk id="34" creationId="{93107BF8-8073-EDE3-7D65-E4E67AE0F26C}"/>
          </ac:spMkLst>
        </pc:spChg>
        <pc:spChg chg="add mod">
          <ac:chgData name="Manish Sharma" userId="b799adb9ba789c8f" providerId="LiveId" clId="{1E06067A-49EA-4561-BF94-0B38AACB87C5}" dt="2022-07-12T04:04:47.091" v="31"/>
          <ac:spMkLst>
            <pc:docMk/>
            <pc:sldMk cId="1229907135" sldId="305"/>
            <ac:spMk id="35" creationId="{D1F1DDAF-31D9-33DB-8E42-4EAB401298D4}"/>
          </ac:spMkLst>
        </pc:spChg>
        <pc:spChg chg="add mod">
          <ac:chgData name="Manish Sharma" userId="b799adb9ba789c8f" providerId="LiveId" clId="{1E06067A-49EA-4561-BF94-0B38AACB87C5}" dt="2022-07-12T04:05:26.100" v="32"/>
          <ac:spMkLst>
            <pc:docMk/>
            <pc:sldMk cId="1229907135" sldId="305"/>
            <ac:spMk id="36" creationId="{3C3A4315-0F0A-FA76-330A-0487A46B103D}"/>
          </ac:spMkLst>
        </pc:spChg>
        <pc:spChg chg="add mod">
          <ac:chgData name="Manish Sharma" userId="b799adb9ba789c8f" providerId="LiveId" clId="{1E06067A-49EA-4561-BF94-0B38AACB87C5}" dt="2022-07-12T04:10:52.755" v="33"/>
          <ac:spMkLst>
            <pc:docMk/>
            <pc:sldMk cId="1229907135" sldId="305"/>
            <ac:spMk id="37" creationId="{8608EDD7-82B6-AE94-A4FF-D17BBE63232B}"/>
          </ac:spMkLst>
        </pc:spChg>
        <pc:spChg chg="add mod">
          <ac:chgData name="Manish Sharma" userId="b799adb9ba789c8f" providerId="LiveId" clId="{1E06067A-49EA-4561-BF94-0B38AACB87C5}" dt="2022-07-12T04:12:36.733" v="39"/>
          <ac:spMkLst>
            <pc:docMk/>
            <pc:sldMk cId="1229907135" sldId="305"/>
            <ac:spMk id="38" creationId="{B1EC3DD7-43BE-1E8F-C903-9713450735F4}"/>
          </ac:spMkLst>
        </pc:s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5" creationId="{7FBCA465-5B01-B735-11DA-13DF966E9D04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8" creationId="{9D2F06B0-3DC4-42CC-ADD7-BF7CECF31D22}"/>
          </ac:grpSpMkLst>
        </pc:grpChg>
        <pc:grpChg chg="add mod">
          <ac:chgData name="Manish Sharma" userId="b799adb9ba789c8f" providerId="LiveId" clId="{1E06067A-49EA-4561-BF94-0B38AACB87C5}" dt="2022-07-12T04:02:51.389" v="26"/>
          <ac:grpSpMkLst>
            <pc:docMk/>
            <pc:sldMk cId="1229907135" sldId="305"/>
            <ac:grpSpMk id="11" creationId="{932A4B58-665F-AB14-31D0-6772FAA66538}"/>
          </ac:grpSpMkLst>
        </pc:grpChg>
        <pc:cxnChg chg="add mod">
          <ac:chgData name="Manish Sharma" userId="b799adb9ba789c8f" providerId="LiveId" clId="{1E06067A-49EA-4561-BF94-0B38AACB87C5}" dt="2022-07-12T04:02:51.389" v="26"/>
          <ac:cxnSpMkLst>
            <pc:docMk/>
            <pc:sldMk cId="1229907135" sldId="305"/>
            <ac:cxnSpMk id="14" creationId="{906D149D-6FAD-7D5A-AAD0-007E96CA6CE3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5" creationId="{BA382BE7-44BE-3575-E48A-CBC2D41F3985}"/>
          </ac:cxnSpMkLst>
        </pc:cxnChg>
        <pc:cxnChg chg="add mod">
          <ac:chgData name="Manish Sharma" userId="b799adb9ba789c8f" providerId="LiveId" clId="{1E06067A-49EA-4561-BF94-0B38AACB87C5}" dt="2022-07-12T04:02:59.699" v="27"/>
          <ac:cxnSpMkLst>
            <pc:docMk/>
            <pc:sldMk cId="1229907135" sldId="305"/>
            <ac:cxnSpMk id="18" creationId="{FFED41DD-AA9F-5AD1-D8E9-A80AD8C28CD1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6" creationId="{53A51809-8ECE-E83F-2680-CAB4D10B625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28" creationId="{CF13A772-A5E6-5BEF-F97E-5DF05F7F7DB0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2" creationId="{1C95EAD2-AF8A-15D1-BD1B-E4088504570E}"/>
          </ac:cxnSpMkLst>
        </pc:cxnChg>
        <pc:cxnChg chg="add mod">
          <ac:chgData name="Manish Sharma" userId="b799adb9ba789c8f" providerId="LiveId" clId="{1E06067A-49EA-4561-BF94-0B38AACB87C5}" dt="2022-07-12T04:03:35.920" v="29"/>
          <ac:cxnSpMkLst>
            <pc:docMk/>
            <pc:sldMk cId="1229907135" sldId="305"/>
            <ac:cxnSpMk id="33" creationId="{933BBB2B-04AB-0399-9F12-7EAB45B547B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045290228" sldId="305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5778640" sldId="306"/>
        </pc:sldMkLst>
      </pc:sldChg>
      <pc:sldChg chg="addSp delSp modSp new mod">
        <pc:chgData name="Manish Sharma" userId="b799adb9ba789c8f" providerId="LiveId" clId="{1E06067A-49EA-4561-BF94-0B38AACB87C5}" dt="2022-07-12T04:12:40.314" v="40"/>
        <pc:sldMkLst>
          <pc:docMk/>
          <pc:sldMk cId="4023201532" sldId="306"/>
        </pc:sldMkLst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" creationId="{486746FB-1966-0A61-8D9B-EA1465F4755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" creationId="{14C8145F-DC2C-DB1D-ADED-FE789D31043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4" creationId="{6A923FA4-D38B-8C9D-4FBC-C93DE93F6527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6" creationId="{6F67710B-AB56-1DFB-8476-BE759D482594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7" creationId="{DDE25796-1817-E6AD-82DD-2850395DBF6C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9" creationId="{DD4B3D7B-A49C-F37A-2BB7-3BE343DD19E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0" creationId="{8450E37E-1808-E910-EE32-6FB5041B8469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2" creationId="{F34AC40F-A8C7-251B-85C3-8D7C695E2A78}"/>
          </ac:spMkLst>
        </pc:spChg>
        <pc:spChg chg="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3" creationId="{2844EC78-DDCA-63EE-ABD0-4D91868FB5EE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6" creationId="{5B311762-AFB4-6440-EC8E-CD9884A3125A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7" creationId="{89C6A77D-B38D-D6E6-DB27-3065FFC0E477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19" creationId="{A5B23EDD-E593-1462-ACEF-7EB86348746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0" creationId="{8B77E115-55F9-688F-5EAD-3A9F722F17C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1" creationId="{75A60143-9ABC-0FEB-9898-35CCBF323C13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2" creationId="{A1F32424-F0F8-6765-EB13-82F08FF59146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3" creationId="{BB745DE8-2923-D5A1-DD51-62B1D6BC8A45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24" creationId="{514874DB-9E7C-632C-447C-C87F9892DC80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5" creationId="{9FC0BF38-CEC9-9CB9-BC9B-42F6923D71A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7" creationId="{D1992D47-5607-8F32-A965-D2B8E92BB1FD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29" creationId="{A866A302-CE7E-4E59-F7E7-61DB7792674F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0" creationId="{124B55F0-FB55-009A-F7D7-9A9B24343737}"/>
          </ac:spMkLst>
        </pc:spChg>
        <pc:spChg chg="add del mod">
          <ac:chgData name="Manish Sharma" userId="b799adb9ba789c8f" providerId="LiveId" clId="{1E06067A-49EA-4561-BF94-0B38AACB87C5}" dt="2022-07-12T04:11:48.413" v="36" actId="478"/>
          <ac:spMkLst>
            <pc:docMk/>
            <pc:sldMk cId="4023201532" sldId="306"/>
            <ac:spMk id="31" creationId="{CD2CBACB-22A3-F417-32D3-B0DE89054A5B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4" creationId="{E9914C40-7B4D-27BD-0337-15BD7338B31D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5" creationId="{7B724E9F-AAFB-BDF8-339A-9C3AE13C95FF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6" creationId="{E3191D8C-9EA9-5D9B-6EBC-5E461B916EB8}"/>
          </ac:spMkLst>
        </pc:spChg>
        <pc:spChg chg="add mod">
          <ac:chgData name="Manish Sharma" userId="b799adb9ba789c8f" providerId="LiveId" clId="{1E06067A-49EA-4561-BF94-0B38AACB87C5}" dt="2022-07-12T04:11:38.725" v="35"/>
          <ac:spMkLst>
            <pc:docMk/>
            <pc:sldMk cId="4023201532" sldId="306"/>
            <ac:spMk id="37" creationId="{40A62B4A-807F-4068-3D52-0BCEB28B2CC4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38" creationId="{C281BF07-EF5E-B711-5FC3-BA1B3D3A995B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1" creationId="{AFB126F6-4C94-45C5-CFA1-17B3B0A77E69}"/>
          </ac:spMkLst>
        </pc:spChg>
        <pc:spChg chg="add mod">
          <ac:chgData name="Manish Sharma" userId="b799adb9ba789c8f" providerId="LiveId" clId="{1E06067A-49EA-4561-BF94-0B38AACB87C5}" dt="2022-07-12T04:11:59.829" v="37"/>
          <ac:spMkLst>
            <pc:docMk/>
            <pc:sldMk cId="4023201532" sldId="306"/>
            <ac:spMk id="42" creationId="{74D5BBF5-7995-2824-7A09-617981DF707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4" creationId="{4E7AE30B-5C1C-F3B0-31BF-62E2D861FE63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5" creationId="{6ADF623B-371F-4BDD-26D6-05F0FB63EB9B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6" creationId="{62902282-BBBE-1A44-2756-A0F0B1B3D7AC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8" creationId="{10F5EF5C-3E91-38DC-E7F9-F160D423A171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49" creationId="{799FA560-239E-FFC6-0155-698A273BAF42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0" creationId="{1FD8E854-0213-784E-AA16-E279BD32B9B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2" creationId="{052B3014-7F06-5DFE-9226-EE3DB78B219F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3" creationId="{C028ACB9-A80E-331A-E0AE-D662F72879F8}"/>
          </ac:spMkLst>
        </pc:spChg>
        <pc:spChg chg="mod">
          <ac:chgData name="Manish Sharma" userId="b799adb9ba789c8f" providerId="LiveId" clId="{1E06067A-49EA-4561-BF94-0B38AACB87C5}" dt="2022-07-12T04:12:09.892" v="38"/>
          <ac:spMkLst>
            <pc:docMk/>
            <pc:sldMk cId="4023201532" sldId="306"/>
            <ac:spMk id="54" creationId="{DB357914-A651-E393-5062-8C990AEBA0C2}"/>
          </ac:spMkLst>
        </pc:spChg>
        <pc:spChg chg="add mod">
          <ac:chgData name="Manish Sharma" userId="b799adb9ba789c8f" providerId="LiveId" clId="{1E06067A-49EA-4561-BF94-0B38AACB87C5}" dt="2022-07-12T04:12:40.314" v="40"/>
          <ac:spMkLst>
            <pc:docMk/>
            <pc:sldMk cId="4023201532" sldId="306"/>
            <ac:spMk id="58" creationId="{661045E7-DBBE-A3CF-CC70-A5C39422A6B9}"/>
          </ac:spMkLst>
        </pc:s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5" creationId="{578EE1EA-9553-D9FF-24AA-BFBFE2134C89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8" creationId="{398EF138-1170-9786-586A-D972AB4DB117}"/>
          </ac:grpSpMkLst>
        </pc:grpChg>
        <pc:grpChg chg="add mod">
          <ac:chgData name="Manish Sharma" userId="b799adb9ba789c8f" providerId="LiveId" clId="{1E06067A-49EA-4561-BF94-0B38AACB87C5}" dt="2022-07-12T04:11:38.725" v="35"/>
          <ac:grpSpMkLst>
            <pc:docMk/>
            <pc:sldMk cId="4023201532" sldId="306"/>
            <ac:grpSpMk id="11" creationId="{61BFB38C-6ACB-4A7A-6936-D3AB6D48F4B2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3" creationId="{CA6488E5-0B4F-8A20-146A-696D4B535993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47" creationId="{74A85CC6-16FC-399E-14EE-7375D673BF0E}"/>
          </ac:grpSpMkLst>
        </pc:grpChg>
        <pc:grpChg chg="add mod">
          <ac:chgData name="Manish Sharma" userId="b799adb9ba789c8f" providerId="LiveId" clId="{1E06067A-49EA-4561-BF94-0B38AACB87C5}" dt="2022-07-12T04:12:09.892" v="38"/>
          <ac:grpSpMkLst>
            <pc:docMk/>
            <pc:sldMk cId="4023201532" sldId="306"/>
            <ac:grpSpMk id="51" creationId="{3ABB7FCC-AC78-0244-E685-87D25B6F361F}"/>
          </ac:grpSpMkLst>
        </pc:grp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4" creationId="{1241C1E8-6389-BCF3-4B83-1A9EEF07AF6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5" creationId="{71268C89-3749-7F27-775D-D9BDB6C849AB}"/>
          </ac:cxnSpMkLst>
        </pc:cxnChg>
        <pc:cxnChg chg="add mod">
          <ac:chgData name="Manish Sharma" userId="b799adb9ba789c8f" providerId="LiveId" clId="{1E06067A-49EA-4561-BF94-0B38AACB87C5}" dt="2022-07-12T04:11:38.725" v="35"/>
          <ac:cxnSpMkLst>
            <pc:docMk/>
            <pc:sldMk cId="4023201532" sldId="306"/>
            <ac:cxnSpMk id="18" creationId="{0B6AB31C-A2D3-FEAD-7FC1-32562A9E61A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6" creationId="{C3DC24A9-E792-F562-BDF5-86C223B69076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28" creationId="{C0BD85C5-F674-8AAB-DA40-F85EB856878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2" creationId="{2C4FC0CA-B85D-B65B-B0C8-19EF534871C1}"/>
          </ac:cxnSpMkLst>
        </pc:cxnChg>
        <pc:cxnChg chg="add del mod">
          <ac:chgData name="Manish Sharma" userId="b799adb9ba789c8f" providerId="LiveId" clId="{1E06067A-49EA-4561-BF94-0B38AACB87C5}" dt="2022-07-12T04:11:48.413" v="36" actId="478"/>
          <ac:cxnSpMkLst>
            <pc:docMk/>
            <pc:sldMk cId="4023201532" sldId="306"/>
            <ac:cxnSpMk id="33" creationId="{8C2C6E39-5A60-32F0-494A-A359CB615886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39" creationId="{FC3E89C9-765B-7657-214E-290517354389}"/>
          </ac:cxnSpMkLst>
        </pc:cxnChg>
        <pc:cxnChg chg="add mod">
          <ac:chgData name="Manish Sharma" userId="b799adb9ba789c8f" providerId="LiveId" clId="{1E06067A-49EA-4561-BF94-0B38AACB87C5}" dt="2022-07-12T04:11:59.829" v="37"/>
          <ac:cxnSpMkLst>
            <pc:docMk/>
            <pc:sldMk cId="4023201532" sldId="306"/>
            <ac:cxnSpMk id="40" creationId="{4A8621E6-BF63-892E-D607-F7AD1F8CDDE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5" creationId="{724DE4AE-5A6E-F264-A75A-1EF4123BF159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6" creationId="{EA13E2CC-A092-8310-14F7-20F3C7A4441F}"/>
          </ac:cxnSpMkLst>
        </pc:cxnChg>
        <pc:cxnChg chg="add mod">
          <ac:chgData name="Manish Sharma" userId="b799adb9ba789c8f" providerId="LiveId" clId="{1E06067A-49EA-4561-BF94-0B38AACB87C5}" dt="2022-07-12T04:12:09.892" v="38"/>
          <ac:cxnSpMkLst>
            <pc:docMk/>
            <pc:sldMk cId="4023201532" sldId="306"/>
            <ac:cxnSpMk id="57" creationId="{BA18EC9C-2FF9-2CFA-7F57-4107694C57EA}"/>
          </ac:cxnSpMkLst>
        </pc:cxnChg>
      </pc:sldChg>
      <pc:sldChg chg="addSp delSp modSp new mod setBg">
        <pc:chgData name="Manish Sharma" userId="b799adb9ba789c8f" providerId="LiveId" clId="{1E06067A-49EA-4561-BF94-0B38AACB87C5}" dt="2022-07-12T04:17:59.160" v="46" actId="26606"/>
        <pc:sldMkLst>
          <pc:docMk/>
          <pc:sldMk cId="994408488" sldId="307"/>
        </pc:sldMkLst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2" creationId="{E3CF53EC-1573-87D4-87A3-3C4E417B8CCE}"/>
          </ac:spMkLst>
        </pc:spChg>
        <pc:spChg chg="del">
          <ac:chgData name="Manish Sharma" userId="b799adb9ba789c8f" providerId="LiveId" clId="{1E06067A-49EA-4561-BF94-0B38AACB87C5}" dt="2022-07-12T04:17:40.710" v="43" actId="478"/>
          <ac:spMkLst>
            <pc:docMk/>
            <pc:sldMk cId="994408488" sldId="307"/>
            <ac:spMk id="3" creationId="{09BA7BA2-F6AE-7632-704D-84935657D9B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0" creationId="{32BC26D8-82FB-445E-AA49-62A77D7C1EE0}"/>
          </ac:spMkLst>
        </pc:spChg>
        <pc:spChg chg="add">
          <ac:chgData name="Manish Sharma" userId="b799adb9ba789c8f" providerId="LiveId" clId="{1E06067A-49EA-4561-BF94-0B38AACB87C5}" dt="2022-07-12T04:17:59.160" v="46" actId="26606"/>
          <ac:spMkLst>
            <pc:docMk/>
            <pc:sldMk cId="994408488" sldId="307"/>
            <ac:spMk id="12" creationId="{CB44330D-EA18-4254-AA95-EB49948539B8}"/>
          </ac:spMkLst>
        </pc:spChg>
        <pc:picChg chg="add mod">
          <ac:chgData name="Manish Sharma" userId="b799adb9ba789c8f" providerId="LiveId" clId="{1E06067A-49EA-4561-BF94-0B38AACB87C5}" dt="2022-07-12T04:17:59.160" v="46" actId="26606"/>
          <ac:picMkLst>
            <pc:docMk/>
            <pc:sldMk cId="994408488" sldId="307"/>
            <ac:picMk id="5" creationId="{3F3645BA-8B78-04E0-05FC-2FF76AC496BC}"/>
          </ac:picMkLst>
        </pc:pic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31594529" sldId="307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974502418" sldId="308"/>
        </pc:sldMkLst>
      </pc:sldChg>
      <pc:sldChg chg="modSp new mod modClrScheme chgLayout">
        <pc:chgData name="Manish Sharma" userId="b799adb9ba789c8f" providerId="LiveId" clId="{1E06067A-49EA-4561-BF94-0B38AACB87C5}" dt="2022-07-12T04:33:03.850" v="57" actId="700"/>
        <pc:sldMkLst>
          <pc:docMk/>
          <pc:sldMk cId="3677526686" sldId="308"/>
        </pc:sldMkLst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2" creationId="{3EB1E9B0-0DCE-7AA0-9BF6-EF8410CBCAEE}"/>
          </ac:spMkLst>
        </pc:spChg>
        <pc:spChg chg="mod ord">
          <ac:chgData name="Manish Sharma" userId="b799adb9ba789c8f" providerId="LiveId" clId="{1E06067A-49EA-4561-BF94-0B38AACB87C5}" dt="2022-07-12T04:33:03.850" v="57" actId="700"/>
          <ac:spMkLst>
            <pc:docMk/>
            <pc:sldMk cId="3677526686" sldId="308"/>
            <ac:spMk id="3" creationId="{7D163184-24D7-DB7F-2E2F-8D8733E05004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84061926" sldId="309"/>
        </pc:sldMkLst>
      </pc:sldChg>
      <pc:sldChg chg="addSp delSp modSp new mod">
        <pc:chgData name="Manish Sharma" userId="b799adb9ba789c8f" providerId="LiveId" clId="{1E06067A-49EA-4561-BF94-0B38AACB87C5}" dt="2022-07-12T04:40:14.086" v="175"/>
        <pc:sldMkLst>
          <pc:docMk/>
          <pc:sldMk cId="1667525347" sldId="309"/>
        </pc:sldMkLst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2" creationId="{B578F2DB-7986-D882-3540-74BADC7F1870}"/>
          </ac:spMkLst>
        </pc:spChg>
        <pc:spChg chg="del">
          <ac:chgData name="Manish Sharma" userId="b799adb9ba789c8f" providerId="LiveId" clId="{1E06067A-49EA-4561-BF94-0B38AACB87C5}" dt="2022-07-12T04:34:51.102" v="59" actId="478"/>
          <ac:spMkLst>
            <pc:docMk/>
            <pc:sldMk cId="1667525347" sldId="309"/>
            <ac:spMk id="3" creationId="{9ABDDDFF-84AE-47D6-6D30-9B2D66A01453}"/>
          </ac:spMkLst>
        </pc:spChg>
        <pc:spChg chg="add mod">
          <ac:chgData name="Manish Sharma" userId="b799adb9ba789c8f" providerId="LiveId" clId="{1E06067A-49EA-4561-BF94-0B38AACB87C5}" dt="2022-07-12T04:36:04.076" v="60"/>
          <ac:spMkLst>
            <pc:docMk/>
            <pc:sldMk cId="1667525347" sldId="309"/>
            <ac:spMk id="4" creationId="{18CB478A-4BF8-8325-2024-D48A6DDFA42D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5" creationId="{0ED6EE04-3E97-0071-BB1A-1EE88EF8425F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6" creationId="{DB9B5F4D-97DF-C9DA-32D2-D5D19BC75FBB}"/>
          </ac:spMkLst>
        </pc:spChg>
        <pc:spChg chg="add mod">
          <ac:chgData name="Manish Sharma" userId="b799adb9ba789c8f" providerId="LiveId" clId="{1E06067A-49EA-4561-BF94-0B38AACB87C5}" dt="2022-07-12T04:36:30.611" v="61"/>
          <ac:spMkLst>
            <pc:docMk/>
            <pc:sldMk cId="1667525347" sldId="309"/>
            <ac:spMk id="7" creationId="{6A141D23-C817-B0B0-2BA8-211608E5A818}"/>
          </ac:spMkLst>
        </pc:spChg>
        <pc:spChg chg="add mod">
          <ac:chgData name="Manish Sharma" userId="b799adb9ba789c8f" providerId="LiveId" clId="{1E06067A-49EA-4561-BF94-0B38AACB87C5}" dt="2022-07-12T04:36:55.651" v="62"/>
          <ac:spMkLst>
            <pc:docMk/>
            <pc:sldMk cId="1667525347" sldId="309"/>
            <ac:spMk id="8" creationId="{675B6670-A544-D470-D6A5-7E818E613453}"/>
          </ac:spMkLst>
        </pc:spChg>
        <pc:spChg chg="add mod">
          <ac:chgData name="Manish Sharma" userId="b799adb9ba789c8f" providerId="LiveId" clId="{1E06067A-49EA-4561-BF94-0B38AACB87C5}" dt="2022-07-12T04:37:14.090" v="63"/>
          <ac:spMkLst>
            <pc:docMk/>
            <pc:sldMk cId="1667525347" sldId="309"/>
            <ac:spMk id="9" creationId="{F20A6070-831F-9C49-C0F4-92F46CB983C2}"/>
          </ac:spMkLst>
        </pc:spChg>
        <pc:spChg chg="add mod">
          <ac:chgData name="Manish Sharma" userId="b799adb9ba789c8f" providerId="LiveId" clId="{1E06067A-49EA-4561-BF94-0B38AACB87C5}" dt="2022-07-12T04:38:00.339" v="64"/>
          <ac:spMkLst>
            <pc:docMk/>
            <pc:sldMk cId="1667525347" sldId="309"/>
            <ac:spMk id="11" creationId="{7302FB3D-917D-CC49-AFE4-EBA5129B709E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6" creationId="{3FA587B8-38D3-9E97-CCAC-6F01A41CF8E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7" creationId="{180DA0EE-F9E5-5D2C-0A36-B762A611C64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8" creationId="{6DCBF814-4491-954D-B171-33C7969CCC85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19" creationId="{B83FA2DD-3AD1-F61C-9443-80AC64239736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0" creationId="{E89B51A5-F9D2-8E97-3C4B-58E44AEC1BF4}"/>
          </ac:spMkLst>
        </pc:spChg>
        <pc:spChg chg="add mod">
          <ac:chgData name="Manish Sharma" userId="b799adb9ba789c8f" providerId="LiveId" clId="{1E06067A-49EA-4561-BF94-0B38AACB87C5}" dt="2022-07-12T04:39:43.200" v="174" actId="20577"/>
          <ac:spMkLst>
            <pc:docMk/>
            <pc:sldMk cId="1667525347" sldId="309"/>
            <ac:spMk id="21" creationId="{EFF0721F-8D11-2800-D40B-FAC9DBD25937}"/>
          </ac:spMkLst>
        </pc:spChg>
        <pc:spChg chg="add mod">
          <ac:chgData name="Manish Sharma" userId="b799adb9ba789c8f" providerId="LiveId" clId="{1E06067A-49EA-4561-BF94-0B38AACB87C5}" dt="2022-07-12T04:39:38.045" v="172" actId="1038"/>
          <ac:spMkLst>
            <pc:docMk/>
            <pc:sldMk cId="1667525347" sldId="309"/>
            <ac:spMk id="23" creationId="{402B2826-F9BD-E8D8-E7D7-D3A71E352382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29" creationId="{221D4C56-0A39-02FD-E9B2-34E65D53A068}"/>
          </ac:spMkLst>
        </pc:spChg>
        <pc:spChg chg="add mod">
          <ac:chgData name="Manish Sharma" userId="b799adb9ba789c8f" providerId="LiveId" clId="{1E06067A-49EA-4561-BF94-0B38AACB87C5}" dt="2022-07-12T04:40:14.086" v="175"/>
          <ac:spMkLst>
            <pc:docMk/>
            <pc:sldMk cId="1667525347" sldId="309"/>
            <ac:spMk id="30" creationId="{8E5F653C-D7D7-B463-3EB2-14B538EC3F74}"/>
          </ac:spMkLst>
        </pc:sp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0" creationId="{CCA8D138-99B6-CDC3-CD58-19FAA771D30A}"/>
          </ac:cxnSpMkLst>
        </pc:cxnChg>
        <pc:cxnChg chg="add mod">
          <ac:chgData name="Manish Sharma" userId="b799adb9ba789c8f" providerId="LiveId" clId="{1E06067A-49EA-4561-BF94-0B38AACB87C5}" dt="2022-07-12T04:38:00.339" v="64"/>
          <ac:cxnSpMkLst>
            <pc:docMk/>
            <pc:sldMk cId="1667525347" sldId="309"/>
            <ac:cxnSpMk id="12" creationId="{3C33FF55-89FF-2576-DE32-0C29441F9135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3" creationId="{D6B5BF5B-EA71-5CED-5272-C912A45DF722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4" creationId="{CECE6875-CD7B-1A4A-A4BC-F24CC5F8FF86}"/>
          </ac:cxnSpMkLst>
        </pc:cxnChg>
        <pc:cxnChg chg="add mod">
          <ac:chgData name="Manish Sharma" userId="b799adb9ba789c8f" providerId="LiveId" clId="{1E06067A-49EA-4561-BF94-0B38AACB87C5}" dt="2022-07-12T04:38:33.238" v="65"/>
          <ac:cxnSpMkLst>
            <pc:docMk/>
            <pc:sldMk cId="1667525347" sldId="309"/>
            <ac:cxnSpMk id="15" creationId="{50735411-45BD-2CBE-16AF-398FB3BE2EC0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2" creationId="{6C47349B-D230-D319-3613-6CFE1760EE7E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4" creationId="{7E14AEC3-670D-C222-1DD0-236BE06ED6C7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5" creationId="{238CE006-7586-ADF7-53CC-50F2F82B5B25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6" creationId="{3D38CDFC-CAB2-FD02-B5A2-72FCC9BA8EDF}"/>
          </ac:cxnSpMkLst>
        </pc:cxnChg>
        <pc:cxnChg chg="add mod">
          <ac:chgData name="Manish Sharma" userId="b799adb9ba789c8f" providerId="LiveId" clId="{1E06067A-49EA-4561-BF94-0B38AACB87C5}" dt="2022-07-12T04:39:38.045" v="172" actId="1038"/>
          <ac:cxnSpMkLst>
            <pc:docMk/>
            <pc:sldMk cId="1667525347" sldId="309"/>
            <ac:cxnSpMk id="27" creationId="{2A79ED61-5FE4-0A32-3FF2-2A72617BE5F4}"/>
          </ac:cxnSpMkLst>
        </pc:cxnChg>
        <pc:cxnChg chg="add mod">
          <ac:chgData name="Manish Sharma" userId="b799adb9ba789c8f" providerId="LiveId" clId="{1E06067A-49EA-4561-BF94-0B38AACB87C5}" dt="2022-07-12T04:40:14.086" v="175"/>
          <ac:cxnSpMkLst>
            <pc:docMk/>
            <pc:sldMk cId="1667525347" sldId="309"/>
            <ac:cxnSpMk id="28" creationId="{4056CAF1-4CD4-FE6E-A291-DCB1EB9AEE68}"/>
          </ac:cxnSpMkLst>
        </pc:cxnChg>
      </pc:sldChg>
      <pc:sldChg chg="addSp delSp modSp new mod">
        <pc:chgData name="Manish Sharma" userId="b799adb9ba789c8f" providerId="LiveId" clId="{1E06067A-49EA-4561-BF94-0B38AACB87C5}" dt="2022-07-12T04:55:36.294" v="334"/>
        <pc:sldMkLst>
          <pc:docMk/>
          <pc:sldMk cId="591519305" sldId="310"/>
        </pc:sldMkLst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2" creationId="{6F3D9DC9-3D73-3392-DA61-9044B185B91B}"/>
          </ac:spMkLst>
        </pc:spChg>
        <pc:spChg chg="del">
          <ac:chgData name="Manish Sharma" userId="b799adb9ba789c8f" providerId="LiveId" clId="{1E06067A-49EA-4561-BF94-0B38AACB87C5}" dt="2022-07-12T04:42:54.226" v="177" actId="478"/>
          <ac:spMkLst>
            <pc:docMk/>
            <pc:sldMk cId="591519305" sldId="310"/>
            <ac:spMk id="3" creationId="{FCD6B3FE-7F9C-7E8F-83F4-A01BC1EFB039}"/>
          </ac:spMkLst>
        </pc:spChg>
        <pc:spChg chg="add mod">
          <ac:chgData name="Manish Sharma" userId="b799adb9ba789c8f" providerId="LiveId" clId="{1E06067A-49EA-4561-BF94-0B38AACB87C5}" dt="2022-07-12T04:45:44.643" v="330" actId="404"/>
          <ac:spMkLst>
            <pc:docMk/>
            <pc:sldMk cId="591519305" sldId="310"/>
            <ac:spMk id="4" creationId="{8FFF332C-5808-5645-1545-421AF3A9EDE5}"/>
          </ac:spMkLst>
        </pc:spChg>
        <pc:spChg chg="add mod">
          <ac:chgData name="Manish Sharma" userId="b799adb9ba789c8f" providerId="LiveId" clId="{1E06067A-49EA-4561-BF94-0B38AACB87C5}" dt="2022-07-12T04:54:46.117" v="331"/>
          <ac:spMkLst>
            <pc:docMk/>
            <pc:sldMk cId="591519305" sldId="310"/>
            <ac:spMk id="5" creationId="{17DB38C4-C323-D11D-6E99-5B3E17C79C54}"/>
          </ac:spMkLst>
        </pc:spChg>
        <pc:spChg chg="add mod">
          <ac:chgData name="Manish Sharma" userId="b799adb9ba789c8f" providerId="LiveId" clId="{1E06067A-49EA-4561-BF94-0B38AACB87C5}" dt="2022-07-12T04:55:06.737" v="332"/>
          <ac:spMkLst>
            <pc:docMk/>
            <pc:sldMk cId="591519305" sldId="310"/>
            <ac:spMk id="7" creationId="{AC600CEE-4D6C-869A-4438-0E2B1F646889}"/>
          </ac:spMkLst>
        </pc:spChg>
        <pc:spChg chg="add mod">
          <ac:chgData name="Manish Sharma" userId="b799adb9ba789c8f" providerId="LiveId" clId="{1E06067A-49EA-4561-BF94-0B38AACB87C5}" dt="2022-07-12T04:55:26.340" v="333"/>
          <ac:spMkLst>
            <pc:docMk/>
            <pc:sldMk cId="591519305" sldId="310"/>
            <ac:spMk id="9" creationId="{4B818CA0-7DC7-6E61-126D-194C9C55EE53}"/>
          </ac:spMkLst>
        </pc:spChg>
        <pc:spChg chg="add mod">
          <ac:chgData name="Manish Sharma" userId="b799adb9ba789c8f" providerId="LiveId" clId="{1E06067A-49EA-4561-BF94-0B38AACB87C5}" dt="2022-07-12T04:55:36.294" v="334"/>
          <ac:spMkLst>
            <pc:docMk/>
            <pc:sldMk cId="591519305" sldId="310"/>
            <ac:spMk id="11" creationId="{6E0D1067-63A9-2447-5DF1-9049B73EF437}"/>
          </ac:spMkLst>
        </pc:spChg>
        <pc:cxnChg chg="add mod">
          <ac:chgData name="Manish Sharma" userId="b799adb9ba789c8f" providerId="LiveId" clId="{1E06067A-49EA-4561-BF94-0B38AACB87C5}" dt="2022-07-12T04:54:46.117" v="331"/>
          <ac:cxnSpMkLst>
            <pc:docMk/>
            <pc:sldMk cId="591519305" sldId="310"/>
            <ac:cxnSpMk id="6" creationId="{1A1D5CC1-CD33-5ADC-3996-9AD7DFD45A01}"/>
          </ac:cxnSpMkLst>
        </pc:cxnChg>
        <pc:cxnChg chg="add mod">
          <ac:chgData name="Manish Sharma" userId="b799adb9ba789c8f" providerId="LiveId" clId="{1E06067A-49EA-4561-BF94-0B38AACB87C5}" dt="2022-07-12T04:55:06.737" v="332"/>
          <ac:cxnSpMkLst>
            <pc:docMk/>
            <pc:sldMk cId="591519305" sldId="310"/>
            <ac:cxnSpMk id="8" creationId="{78A0D2AC-D2CD-E5EF-74E4-150A73D649D9}"/>
          </ac:cxnSpMkLst>
        </pc:cxnChg>
        <pc:cxnChg chg="add mod">
          <ac:chgData name="Manish Sharma" userId="b799adb9ba789c8f" providerId="LiveId" clId="{1E06067A-49EA-4561-BF94-0B38AACB87C5}" dt="2022-07-12T04:55:26.340" v="333"/>
          <ac:cxnSpMkLst>
            <pc:docMk/>
            <pc:sldMk cId="591519305" sldId="310"/>
            <ac:cxnSpMk id="10" creationId="{5A85E33B-2AE4-5981-15AD-160C8F4EC062}"/>
          </ac:cxnSpMkLst>
        </pc:cxnChg>
        <pc:cxnChg chg="add mod">
          <ac:chgData name="Manish Sharma" userId="b799adb9ba789c8f" providerId="LiveId" clId="{1E06067A-49EA-4561-BF94-0B38AACB87C5}" dt="2022-07-12T04:55:36.294" v="334"/>
          <ac:cxnSpMkLst>
            <pc:docMk/>
            <pc:sldMk cId="591519305" sldId="310"/>
            <ac:cxnSpMk id="12" creationId="{07B9878A-649F-30D2-05BF-E71692637753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713330616" sldId="310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22050639" sldId="311"/>
        </pc:sldMkLst>
      </pc:sldChg>
      <pc:sldChg chg="addSp delSp modSp new mod">
        <pc:chgData name="Manish Sharma" userId="b799adb9ba789c8f" providerId="LiveId" clId="{1E06067A-49EA-4561-BF94-0B38AACB87C5}" dt="2022-07-12T05:15:37.915" v="342"/>
        <pc:sldMkLst>
          <pc:docMk/>
          <pc:sldMk cId="2864504468" sldId="311"/>
        </pc:sldMkLst>
        <pc:spChg chg="mod">
          <ac:chgData name="Manish Sharma" userId="b799adb9ba789c8f" providerId="LiveId" clId="{1E06067A-49EA-4561-BF94-0B38AACB87C5}" dt="2022-07-12T05:14:39.726" v="336"/>
          <ac:spMkLst>
            <pc:docMk/>
            <pc:sldMk cId="2864504468" sldId="311"/>
            <ac:spMk id="2" creationId="{8FAF1F0E-61A3-F74D-23CA-9834CFBC0878}"/>
          </ac:spMkLst>
        </pc:spChg>
        <pc:spChg chg="del">
          <ac:chgData name="Manish Sharma" userId="b799adb9ba789c8f" providerId="LiveId" clId="{1E06067A-49EA-4561-BF94-0B38AACB87C5}" dt="2022-07-12T05:14:58.135" v="337" actId="478"/>
          <ac:spMkLst>
            <pc:docMk/>
            <pc:sldMk cId="2864504468" sldId="311"/>
            <ac:spMk id="3" creationId="{D5A13857-0960-04C0-D62A-E8B2D2847EB2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4" creationId="{EF02DF13-69B8-B711-249C-B0004CFDEF9A}"/>
          </ac:spMkLst>
        </pc:spChg>
        <pc:spChg chg="add mod">
          <ac:chgData name="Manish Sharma" userId="b799adb9ba789c8f" providerId="LiveId" clId="{1E06067A-49EA-4561-BF94-0B38AACB87C5}" dt="2022-07-12T05:15:05.244" v="338"/>
          <ac:spMkLst>
            <pc:docMk/>
            <pc:sldMk cId="2864504468" sldId="311"/>
            <ac:spMk id="5" creationId="{5C0895DD-B329-E247-51C0-20F7276A01DA}"/>
          </ac:spMkLst>
        </pc:spChg>
        <pc:spChg chg="add mod">
          <ac:chgData name="Manish Sharma" userId="b799adb9ba789c8f" providerId="LiveId" clId="{1E06067A-49EA-4561-BF94-0B38AACB87C5}" dt="2022-07-12T05:15:14.078" v="339"/>
          <ac:spMkLst>
            <pc:docMk/>
            <pc:sldMk cId="2864504468" sldId="311"/>
            <ac:spMk id="6" creationId="{CBD8E0C0-10D9-A576-8120-87AD3A8B6689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7" creationId="{63869183-83F2-1932-AF15-AD025F40B196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8" creationId="{A7D54E60-56FF-86A9-87CE-4AE6608470B5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9" creationId="{E059BD01-FB90-F52A-5173-B9E192E0D27B}"/>
          </ac:spMkLst>
        </pc:spChg>
        <pc:spChg chg="add mod">
          <ac:chgData name="Manish Sharma" userId="b799adb9ba789c8f" providerId="LiveId" clId="{1E06067A-49EA-4561-BF94-0B38AACB87C5}" dt="2022-07-12T05:15:21.638" v="340"/>
          <ac:spMkLst>
            <pc:docMk/>
            <pc:sldMk cId="2864504468" sldId="311"/>
            <ac:spMk id="10" creationId="{FBE3C2D5-C966-6F47-6C7C-15E85C0896F2}"/>
          </ac:spMkLst>
        </pc:spChg>
        <pc:spChg chg="add mod">
          <ac:chgData name="Manish Sharma" userId="b799adb9ba789c8f" providerId="LiveId" clId="{1E06067A-49EA-4561-BF94-0B38AACB87C5}" dt="2022-07-12T05:15:29.802" v="341"/>
          <ac:spMkLst>
            <pc:docMk/>
            <pc:sldMk cId="2864504468" sldId="311"/>
            <ac:spMk id="11" creationId="{35528DF4-3FE1-8430-79FD-35C9D6AF8AC8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2" creationId="{B57E46F5-E738-4217-5BEF-16793A335A03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3" creationId="{53F67803-54D4-D40C-51E5-DAC5CF0EB21C}"/>
          </ac:spMkLst>
        </pc:spChg>
        <pc:spChg chg="add mod">
          <ac:chgData name="Manish Sharma" userId="b799adb9ba789c8f" providerId="LiveId" clId="{1E06067A-49EA-4561-BF94-0B38AACB87C5}" dt="2022-07-12T05:15:37.915" v="342"/>
          <ac:spMkLst>
            <pc:docMk/>
            <pc:sldMk cId="2864504468" sldId="311"/>
            <ac:spMk id="14" creationId="{3887B652-3EE2-7A69-C1A6-5F906D22FBA5}"/>
          </ac:spMkLst>
        </pc:spChg>
      </pc:sldChg>
      <pc:sldChg chg="add">
        <pc:chgData name="Manish Sharma" userId="b799adb9ba789c8f" providerId="LiveId" clId="{1E06067A-49EA-4561-BF94-0B38AACB87C5}" dt="2022-07-12T05:16:53.980" v="343"/>
        <pc:sldMkLst>
          <pc:docMk/>
          <pc:sldMk cId="1222050639" sldId="312"/>
        </pc:sldMkLst>
      </pc:sldChg>
      <pc:sldChg chg="add del">
        <pc:chgData name="Manish Sharma" userId="b799adb9ba789c8f" providerId="LiveId" clId="{1E06067A-49EA-4561-BF94-0B38AACB87C5}" dt="2022-07-12T05:28:12.292" v="344"/>
        <pc:sldMkLst>
          <pc:docMk/>
          <pc:sldMk cId="3578941083" sldId="32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458260774" sldId="330"/>
        </pc:sldMkLst>
      </pc:sldChg>
      <pc:sldChg chg="addSp delSp modSp new mod">
        <pc:chgData name="Manish Sharma" userId="b799adb9ba789c8f" providerId="LiveId" clId="{1E06067A-49EA-4561-BF94-0B38AACB87C5}" dt="2022-07-12T06:55:22.082" v="359" actId="167"/>
        <pc:sldMkLst>
          <pc:docMk/>
          <pc:sldMk cId="3518928511" sldId="330"/>
        </pc:sldMkLst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2" creationId="{EFC298A1-C3AB-910B-51E6-909ED5567C03}"/>
          </ac:spMkLst>
        </pc:spChg>
        <pc:spChg chg="del">
          <ac:chgData name="Manish Sharma" userId="b799adb9ba789c8f" providerId="LiveId" clId="{1E06067A-49EA-4561-BF94-0B38AACB87C5}" dt="2022-07-12T06:33:05.370" v="346" actId="478"/>
          <ac:spMkLst>
            <pc:docMk/>
            <pc:sldMk cId="3518928511" sldId="330"/>
            <ac:spMk id="3" creationId="{FDCEE146-21DF-68D2-9CC0-859EDEC28834}"/>
          </ac:spMkLst>
        </pc:spChg>
        <pc:spChg chg="add mod">
          <ac:chgData name="Manish Sharma" userId="b799adb9ba789c8f" providerId="LiveId" clId="{1E06067A-49EA-4561-BF94-0B38AACB87C5}" dt="2022-07-12T06:34:37.801" v="347"/>
          <ac:spMkLst>
            <pc:docMk/>
            <pc:sldMk cId="3518928511" sldId="330"/>
            <ac:spMk id="4" creationId="{7028E444-4E0B-D844-076B-63F520B51FBF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6" creationId="{F1F58F32-59FB-9D86-37A5-FEC455BBD751}"/>
          </ac:spMkLst>
        </pc:spChg>
        <pc:spChg chg="add mod">
          <ac:chgData name="Manish Sharma" userId="b799adb9ba789c8f" providerId="LiveId" clId="{1E06067A-49EA-4561-BF94-0B38AACB87C5}" dt="2022-07-12T06:35:09.692" v="348"/>
          <ac:spMkLst>
            <pc:docMk/>
            <pc:sldMk cId="3518928511" sldId="330"/>
            <ac:spMk id="7" creationId="{13D11F1A-247D-9080-93F1-D035FD5DAE1E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9" creationId="{9B93A260-D3E6-E7AC-55AE-B2213FBDA2C8}"/>
          </ac:spMkLst>
        </pc:spChg>
        <pc:spChg chg="add mod">
          <ac:chgData name="Manish Sharma" userId="b799adb9ba789c8f" providerId="LiveId" clId="{1E06067A-49EA-4561-BF94-0B38AACB87C5}" dt="2022-07-12T06:35:34.002" v="349"/>
          <ac:spMkLst>
            <pc:docMk/>
            <pc:sldMk cId="3518928511" sldId="330"/>
            <ac:spMk id="10" creationId="{3BF9F025-C842-604E-09E7-49BC3F5F2B99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2" creationId="{DA2016AF-CA4B-32B7-42A0-909D87C56348}"/>
          </ac:spMkLst>
        </pc:spChg>
        <pc:spChg chg="add mod">
          <ac:chgData name="Manish Sharma" userId="b799adb9ba789c8f" providerId="LiveId" clId="{1E06067A-49EA-4561-BF94-0B38AACB87C5}" dt="2022-07-12T06:35:47.745" v="350"/>
          <ac:spMkLst>
            <pc:docMk/>
            <pc:sldMk cId="3518928511" sldId="330"/>
            <ac:spMk id="13" creationId="{6DB2A5F2-7CAB-7551-CC53-C073A06D981B}"/>
          </ac:spMkLst>
        </pc:spChg>
        <pc:spChg chg="add mod">
          <ac:chgData name="Manish Sharma" userId="b799adb9ba789c8f" providerId="LiveId" clId="{1E06067A-49EA-4561-BF94-0B38AACB87C5}" dt="2022-07-12T06:36:06.847" v="351"/>
          <ac:spMkLst>
            <pc:docMk/>
            <pc:sldMk cId="3518928511" sldId="330"/>
            <ac:spMk id="14" creationId="{5C078E32-3AE3-6555-567F-9A27CA779F8C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5" creationId="{ABB49C6F-714B-E76D-F62F-F108B3367B78}"/>
          </ac:spMkLst>
        </pc:spChg>
        <pc:spChg chg="add mod">
          <ac:chgData name="Manish Sharma" userId="b799adb9ba789c8f" providerId="LiveId" clId="{1E06067A-49EA-4561-BF94-0B38AACB87C5}" dt="2022-07-12T06:36:17.238" v="352"/>
          <ac:spMkLst>
            <pc:docMk/>
            <pc:sldMk cId="3518928511" sldId="330"/>
            <ac:spMk id="16" creationId="{FA888ECD-9E52-FD23-1B80-6FD8DCE7DB21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18" creationId="{DC9C1540-22FA-C9EA-5D4B-4C04AA0E5A2D}"/>
          </ac:spMkLst>
        </pc:spChg>
        <pc:spChg chg="add mod">
          <ac:chgData name="Manish Sharma" userId="b799adb9ba789c8f" providerId="LiveId" clId="{1E06067A-49EA-4561-BF94-0B38AACB87C5}" dt="2022-07-12T06:36:28.278" v="353"/>
          <ac:spMkLst>
            <pc:docMk/>
            <pc:sldMk cId="3518928511" sldId="330"/>
            <ac:spMk id="20" creationId="{03A13932-8538-C1D4-006F-7FC26F46C9C6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1" creationId="{7C0EEA33-3729-E749-5387-9A3B17F313DD}"/>
          </ac:spMkLst>
        </pc:spChg>
        <pc:spChg chg="add mod">
          <ac:chgData name="Manish Sharma" userId="b799adb9ba789c8f" providerId="LiveId" clId="{1E06067A-49EA-4561-BF94-0B38AACB87C5}" dt="2022-07-12T06:36:45.492" v="354"/>
          <ac:spMkLst>
            <pc:docMk/>
            <pc:sldMk cId="3518928511" sldId="330"/>
            <ac:spMk id="22" creationId="{0EA63A3D-E070-CE8E-3C93-A630D2F373C9}"/>
          </ac:spMkLst>
        </pc:spChg>
        <pc:spChg chg="add mod">
          <ac:chgData name="Manish Sharma" userId="b799adb9ba789c8f" providerId="LiveId" clId="{1E06067A-49EA-4561-BF94-0B38AACB87C5}" dt="2022-07-12T06:37:00.323" v="356"/>
          <ac:spMkLst>
            <pc:docMk/>
            <pc:sldMk cId="3518928511" sldId="330"/>
            <ac:spMk id="24" creationId="{63ABBC4E-C847-538E-EE9C-562038C1FBE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8" creationId="{D766A031-4E89-FC96-E08D-4EE20B78034E}"/>
          </ac:spMkLst>
        </pc:spChg>
        <pc:spChg chg="add mod">
          <ac:chgData name="Manish Sharma" userId="b799adb9ba789c8f" providerId="LiveId" clId="{1E06067A-49EA-4561-BF94-0B38AACB87C5}" dt="2022-07-12T06:37:14.516" v="357"/>
          <ac:spMkLst>
            <pc:docMk/>
            <pc:sldMk cId="3518928511" sldId="330"/>
            <ac:spMk id="29" creationId="{C608AEBA-3D11-1AD8-44D9-4539DFD28EFD}"/>
          </ac:spMkLst>
        </pc:spChg>
        <pc:spChg chg="add mod ord">
          <ac:chgData name="Manish Sharma" userId="b799adb9ba789c8f" providerId="LiveId" clId="{1E06067A-49EA-4561-BF94-0B38AACB87C5}" dt="2022-07-12T06:55:22.082" v="359" actId="167"/>
          <ac:spMkLst>
            <pc:docMk/>
            <pc:sldMk cId="3518928511" sldId="330"/>
            <ac:spMk id="30" creationId="{700C13D4-4D8D-96BF-90C4-C38EEEEF3C2A}"/>
          </ac:spMkLst>
        </pc:spChg>
        <pc:spChg chg="add mod">
          <ac:chgData name="Manish Sharma" userId="b799adb9ba789c8f" providerId="LiveId" clId="{1E06067A-49EA-4561-BF94-0B38AACB87C5}" dt="2022-07-12T06:55:12.311" v="358"/>
          <ac:spMkLst>
            <pc:docMk/>
            <pc:sldMk cId="3518928511" sldId="330"/>
            <ac:spMk id="31" creationId="{E094643F-21D1-D267-7C4A-900828B55FFD}"/>
          </ac:spMkLst>
        </pc:spChg>
        <pc:cxnChg chg="add mod">
          <ac:chgData name="Manish Sharma" userId="b799adb9ba789c8f" providerId="LiveId" clId="{1E06067A-49EA-4561-BF94-0B38AACB87C5}" dt="2022-07-12T06:35:09.692" v="348"/>
          <ac:cxnSpMkLst>
            <pc:docMk/>
            <pc:sldMk cId="3518928511" sldId="330"/>
            <ac:cxnSpMk id="5" creationId="{60C12AF0-B006-582F-2B1C-F046304FBA59}"/>
          </ac:cxnSpMkLst>
        </pc:cxnChg>
        <pc:cxnChg chg="add mod">
          <ac:chgData name="Manish Sharma" userId="b799adb9ba789c8f" providerId="LiveId" clId="{1E06067A-49EA-4561-BF94-0B38AACB87C5}" dt="2022-07-12T06:35:34.002" v="349"/>
          <ac:cxnSpMkLst>
            <pc:docMk/>
            <pc:sldMk cId="3518928511" sldId="330"/>
            <ac:cxnSpMk id="8" creationId="{B762BBF5-AAE2-25B4-E1FF-695E13ABB1B0}"/>
          </ac:cxnSpMkLst>
        </pc:cxnChg>
        <pc:cxnChg chg="add mod">
          <ac:chgData name="Manish Sharma" userId="b799adb9ba789c8f" providerId="LiveId" clId="{1E06067A-49EA-4561-BF94-0B38AACB87C5}" dt="2022-07-12T06:35:47.745" v="350"/>
          <ac:cxnSpMkLst>
            <pc:docMk/>
            <pc:sldMk cId="3518928511" sldId="330"/>
            <ac:cxnSpMk id="11" creationId="{B434E936-D84E-0445-75AA-F8018CBA9394}"/>
          </ac:cxnSpMkLst>
        </pc:cxnChg>
        <pc:cxnChg chg="add mod">
          <ac:chgData name="Manish Sharma" userId="b799adb9ba789c8f" providerId="LiveId" clId="{1E06067A-49EA-4561-BF94-0B38AACB87C5}" dt="2022-07-12T06:36:17.238" v="352"/>
          <ac:cxnSpMkLst>
            <pc:docMk/>
            <pc:sldMk cId="3518928511" sldId="330"/>
            <ac:cxnSpMk id="17" creationId="{8FB82F26-D603-279B-5F76-7AD103A6253C}"/>
          </ac:cxnSpMkLst>
        </pc:cxnChg>
        <pc:cxnChg chg="add mod">
          <ac:chgData name="Manish Sharma" userId="b799adb9ba789c8f" providerId="LiveId" clId="{1E06067A-49EA-4561-BF94-0B38AACB87C5}" dt="2022-07-12T06:36:28.278" v="353"/>
          <ac:cxnSpMkLst>
            <pc:docMk/>
            <pc:sldMk cId="3518928511" sldId="330"/>
            <ac:cxnSpMk id="19" creationId="{2CDDCA9B-C42E-E7F4-10A3-A7443BB23429}"/>
          </ac:cxnSpMkLst>
        </pc:cxnChg>
        <pc:cxnChg chg="add mod">
          <ac:chgData name="Manish Sharma" userId="b799adb9ba789c8f" providerId="LiveId" clId="{1E06067A-49EA-4561-BF94-0B38AACB87C5}" dt="2022-07-12T06:36:52.288" v="355"/>
          <ac:cxnSpMkLst>
            <pc:docMk/>
            <pc:sldMk cId="3518928511" sldId="330"/>
            <ac:cxnSpMk id="23" creationId="{5B91D3F3-159E-EDED-46B5-D71E35B30500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5" creationId="{FFA8B537-7FCA-3D42-42F4-8488B4BA3B04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6" creationId="{F15DF791-5806-077C-81E7-6B6ABE32B198}"/>
          </ac:cxnSpMkLst>
        </pc:cxnChg>
        <pc:cxnChg chg="add mod">
          <ac:chgData name="Manish Sharma" userId="b799adb9ba789c8f" providerId="LiveId" clId="{1E06067A-49EA-4561-BF94-0B38AACB87C5}" dt="2022-07-12T06:37:00.323" v="356"/>
          <ac:cxnSpMkLst>
            <pc:docMk/>
            <pc:sldMk cId="3518928511" sldId="330"/>
            <ac:cxnSpMk id="27" creationId="{025D29CB-D4E5-07F7-9478-7F39BEDF3F76}"/>
          </ac:cxnSpMkLst>
        </pc:cxnChg>
      </pc:sldChg>
      <pc:sldChg chg="add del">
        <pc:chgData name="Manish Sharma" userId="b799adb9ba789c8f" providerId="LiveId" clId="{1E06067A-49EA-4561-BF94-0B38AACB87C5}" dt="2022-07-12T06:56:32.987" v="360"/>
        <pc:sldMkLst>
          <pc:docMk/>
          <pc:sldMk cId="1148456520" sldId="331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3305788119" sldId="33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599601856" sldId="336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2737212266" sldId="340"/>
        </pc:sldMkLst>
      </pc:sldChg>
      <pc:sldChg chg="add del">
        <pc:chgData name="Manish Sharma" userId="b799adb9ba789c8f" providerId="LiveId" clId="{1E06067A-49EA-4561-BF94-0B38AACB87C5}" dt="2022-07-13T11:35:38.614" v="1268"/>
        <pc:sldMkLst>
          <pc:docMk/>
          <pc:sldMk cId="1876232458" sldId="341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1083906838" sldId="344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3543660359" sldId="354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14910419" sldId="379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486550458" sldId="383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1424805398" sldId="384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239693065" sldId="386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2331089218" sldId="387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940231496" sldId="388"/>
        </pc:sldMkLst>
      </pc:sldChg>
      <pc:sldChg chg="add del">
        <pc:chgData name="Manish Sharma" userId="b799adb9ba789c8f" providerId="LiveId" clId="{1E06067A-49EA-4561-BF94-0B38AACB87C5}" dt="2022-07-13T10:14:16.435" v="1265"/>
        <pc:sldMkLst>
          <pc:docMk/>
          <pc:sldMk cId="3313300973" sldId="391"/>
        </pc:sldMkLst>
      </pc:sldChg>
      <pc:sldChg chg="add del">
        <pc:chgData name="Manish Sharma" userId="b799adb9ba789c8f" providerId="LiveId" clId="{1E06067A-49EA-4561-BF94-0B38AACB87C5}" dt="2022-07-14T04:23:33.373" v="1269"/>
        <pc:sldMkLst>
          <pc:docMk/>
          <pc:sldMk cId="2204562738" sldId="392"/>
        </pc:sldMkLst>
      </pc:sldChg>
      <pc:sldChg chg="add del">
        <pc:chgData name="Manish Sharma" userId="b799adb9ba789c8f" providerId="LiveId" clId="{1E06067A-49EA-4561-BF94-0B38AACB87C5}" dt="2022-07-13T11:35:20.063" v="1267"/>
        <pc:sldMkLst>
          <pc:docMk/>
          <pc:sldMk cId="23709531" sldId="393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694169232" sldId="395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3920928659" sldId="396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3923253326" sldId="399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1859098652" sldId="400"/>
        </pc:sldMkLst>
      </pc:sldChg>
      <pc:sldChg chg="add del">
        <pc:chgData name="Manish Sharma" userId="b799adb9ba789c8f" providerId="LiveId" clId="{1E06067A-49EA-4561-BF94-0B38AACB87C5}" dt="2022-07-15T05:47:26.265" v="1298"/>
        <pc:sldMkLst>
          <pc:docMk/>
          <pc:sldMk cId="2486780815" sldId="401"/>
        </pc:sldMkLst>
      </pc:sldChg>
      <pc:sldChg chg="add del">
        <pc:chgData name="Manish Sharma" userId="b799adb9ba789c8f" providerId="LiveId" clId="{1E06067A-49EA-4561-BF94-0B38AACB87C5}" dt="2022-07-15T05:52:57.459" v="1299"/>
        <pc:sldMkLst>
          <pc:docMk/>
          <pc:sldMk cId="2478318775" sldId="402"/>
        </pc:sldMkLst>
      </pc:sldChg>
      <pc:sldChg chg="add del">
        <pc:chgData name="Manish Sharma" userId="b799adb9ba789c8f" providerId="LiveId" clId="{1E06067A-49EA-4561-BF94-0B38AACB87C5}" dt="2022-07-15T09:23:42.604" v="1358"/>
        <pc:sldMkLst>
          <pc:docMk/>
          <pc:sldMk cId="2909444576" sldId="404"/>
        </pc:sldMkLst>
      </pc:sldChg>
      <pc:sldChg chg="add del">
        <pc:chgData name="Manish Sharma" userId="b799adb9ba789c8f" providerId="LiveId" clId="{1E06067A-49EA-4561-BF94-0B38AACB87C5}" dt="2022-07-15T09:30:48.477" v="1359"/>
        <pc:sldMkLst>
          <pc:docMk/>
          <pc:sldMk cId="1747891241" sldId="405"/>
        </pc:sldMkLst>
      </pc:sldChg>
      <pc:sldChg chg="modSp add del mod">
        <pc:chgData name="Manish Sharma" userId="b799adb9ba789c8f" providerId="LiveId" clId="{1E06067A-49EA-4561-BF94-0B38AACB87C5}" dt="2022-07-12T07:52:51.801" v="428" actId="122"/>
        <pc:sldMkLst>
          <pc:docMk/>
          <pc:sldMk cId="1426255416" sldId="419"/>
        </pc:sldMkLst>
        <pc:spChg chg="mod">
          <ac:chgData name="Manish Sharma" userId="b799adb9ba789c8f" providerId="LiveId" clId="{1E06067A-49EA-4561-BF94-0B38AACB87C5}" dt="2022-07-12T07:52:51.801" v="428" actId="122"/>
          <ac:spMkLst>
            <pc:docMk/>
            <pc:sldMk cId="1426255416" sldId="419"/>
            <ac:spMk id="3" creationId="{E0018C54-6DBF-402F-ABE3-5D74A641AC62}"/>
          </ac:spMkLst>
        </pc:spChg>
      </pc:sldChg>
      <pc:sldChg chg="add del">
        <pc:chgData name="Manish Sharma" userId="b799adb9ba789c8f" providerId="LiveId" clId="{1E06067A-49EA-4561-BF94-0B38AACB87C5}" dt="2022-07-12T07:51:19.842" v="361"/>
        <pc:sldMkLst>
          <pc:docMk/>
          <pc:sldMk cId="1148228370" sldId="420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543228366" sldId="422"/>
        </pc:sldMkLst>
      </pc:sldChg>
      <pc:sldChg chg="add del">
        <pc:chgData name="Manish Sharma" userId="b799adb9ba789c8f" providerId="LiveId" clId="{1E06067A-49EA-4561-BF94-0B38AACB87C5}" dt="2022-07-12T11:00:33.728" v="429"/>
        <pc:sldMkLst>
          <pc:docMk/>
          <pc:sldMk cId="2451827515" sldId="423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71608187" sldId="424"/>
        </pc:sldMkLst>
      </pc:sldChg>
      <pc:sldChg chg="addSp delSp modSp new mod">
        <pc:chgData name="Manish Sharma" userId="b799adb9ba789c8f" providerId="LiveId" clId="{1E06067A-49EA-4561-BF94-0B38AACB87C5}" dt="2022-07-12T11:26:42.183" v="437"/>
        <pc:sldMkLst>
          <pc:docMk/>
          <pc:sldMk cId="3238796746" sldId="424"/>
        </pc:sldMkLst>
        <pc:spChg chg="mod">
          <ac:chgData name="Manish Sharma" userId="b799adb9ba789c8f" providerId="LiveId" clId="{1E06067A-49EA-4561-BF94-0B38AACB87C5}" dt="2022-07-12T11:19:56.261" v="431"/>
          <ac:spMkLst>
            <pc:docMk/>
            <pc:sldMk cId="3238796746" sldId="424"/>
            <ac:spMk id="2" creationId="{E3510154-20D2-50EC-626C-F9C96E211E2D}"/>
          </ac:spMkLst>
        </pc:spChg>
        <pc:spChg chg="del">
          <ac:chgData name="Manish Sharma" userId="b799adb9ba789c8f" providerId="LiveId" clId="{1E06067A-49EA-4561-BF94-0B38AACB87C5}" dt="2022-07-12T11:20:04.480" v="432" actId="478"/>
          <ac:spMkLst>
            <pc:docMk/>
            <pc:sldMk cId="3238796746" sldId="424"/>
            <ac:spMk id="3" creationId="{8C289438-B0C0-E9A1-4D45-36F7ABA486A2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4" creationId="{9D70CD27-69F3-6E6C-7E23-45829D54949A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5" creationId="{5D804B04-5A62-EC81-54DA-96A1CDAFF859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7" creationId="{0308B9A3-E2F3-360B-1496-9730B2E0DE08}"/>
          </ac:spMkLst>
        </pc:spChg>
        <pc:spChg chg="add mod">
          <ac:chgData name="Manish Sharma" userId="b799adb9ba789c8f" providerId="LiveId" clId="{1E06067A-49EA-4561-BF94-0B38AACB87C5}" dt="2022-07-12T11:23:54.882" v="433"/>
          <ac:spMkLst>
            <pc:docMk/>
            <pc:sldMk cId="3238796746" sldId="424"/>
            <ac:spMk id="9" creationId="{A04AB272-C44C-2A39-3079-3B823EC31667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1" creationId="{620BF992-38AB-3AFB-9918-35067C75AA9E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2" creationId="{683ECE29-685D-C109-F365-DE8D108A1363}"/>
          </ac:spMkLst>
        </pc:spChg>
        <pc:spChg chg="add mod">
          <ac:chgData name="Manish Sharma" userId="b799adb9ba789c8f" providerId="LiveId" clId="{1E06067A-49EA-4561-BF94-0B38AACB87C5}" dt="2022-07-12T11:25:18.607" v="434"/>
          <ac:spMkLst>
            <pc:docMk/>
            <pc:sldMk cId="3238796746" sldId="424"/>
            <ac:spMk id="14" creationId="{7399F0ED-C335-94A3-C777-577A728AD880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6" creationId="{4F74876B-270A-A5EC-C916-A94BEF03B674}"/>
          </ac:spMkLst>
        </pc:spChg>
        <pc:spChg chg="add mod">
          <ac:chgData name="Manish Sharma" userId="b799adb9ba789c8f" providerId="LiveId" clId="{1E06067A-49EA-4561-BF94-0B38AACB87C5}" dt="2022-07-12T11:26:07.194" v="435"/>
          <ac:spMkLst>
            <pc:docMk/>
            <pc:sldMk cId="3238796746" sldId="424"/>
            <ac:spMk id="19" creationId="{ED8D0A90-394C-FEC0-D045-EECE617B8D60}"/>
          </ac:spMkLst>
        </pc:spChg>
        <pc:spChg chg="add mod">
          <ac:chgData name="Manish Sharma" userId="b799adb9ba789c8f" providerId="LiveId" clId="{1E06067A-49EA-4561-BF94-0B38AACB87C5}" dt="2022-07-12T11:26:29.964" v="436"/>
          <ac:spMkLst>
            <pc:docMk/>
            <pc:sldMk cId="3238796746" sldId="424"/>
            <ac:spMk id="21" creationId="{C553B436-AF32-705F-9383-F02654170791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3" creationId="{72B77E7F-D256-20ED-A642-6E927C7A1D60}"/>
          </ac:spMkLst>
        </pc:spChg>
        <pc:spChg chg="add mod">
          <ac:chgData name="Manish Sharma" userId="b799adb9ba789c8f" providerId="LiveId" clId="{1E06067A-49EA-4561-BF94-0B38AACB87C5}" dt="2022-07-12T11:26:42.183" v="437"/>
          <ac:spMkLst>
            <pc:docMk/>
            <pc:sldMk cId="3238796746" sldId="424"/>
            <ac:spMk id="26" creationId="{BD271CD5-C738-B29C-3ABE-8C70309CFF82}"/>
          </ac:spMkLst>
        </pc:sp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6" creationId="{62F73EE6-1998-499A-391A-6FB48CC3710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8" creationId="{9EFED920-0EB2-D84F-8BBC-6D8D2DD6887A}"/>
          </ac:cxnSpMkLst>
        </pc:cxnChg>
        <pc:cxnChg chg="add mod">
          <ac:chgData name="Manish Sharma" userId="b799adb9ba789c8f" providerId="LiveId" clId="{1E06067A-49EA-4561-BF94-0B38AACB87C5}" dt="2022-07-12T11:23:54.882" v="433"/>
          <ac:cxnSpMkLst>
            <pc:docMk/>
            <pc:sldMk cId="3238796746" sldId="424"/>
            <ac:cxnSpMk id="10" creationId="{C5A61AB1-0E20-6AE0-D83C-1663C12394A1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3" creationId="{32B774AF-E461-3D75-1D43-48555C3A5A1B}"/>
          </ac:cxnSpMkLst>
        </pc:cxnChg>
        <pc:cxnChg chg="add mod">
          <ac:chgData name="Manish Sharma" userId="b799adb9ba789c8f" providerId="LiveId" clId="{1E06067A-49EA-4561-BF94-0B38AACB87C5}" dt="2022-07-12T11:25:18.607" v="434"/>
          <ac:cxnSpMkLst>
            <pc:docMk/>
            <pc:sldMk cId="3238796746" sldId="424"/>
            <ac:cxnSpMk id="15" creationId="{70D10578-D049-99F0-9AD7-CE0391832B6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7" creationId="{2BF583D6-863E-3697-5104-3B604993C064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18" creationId="{5BABBF38-83E2-5D62-CA9A-FB0057A011AA}"/>
          </ac:cxnSpMkLst>
        </pc:cxnChg>
        <pc:cxnChg chg="add mod">
          <ac:chgData name="Manish Sharma" userId="b799adb9ba789c8f" providerId="LiveId" clId="{1E06067A-49EA-4561-BF94-0B38AACB87C5}" dt="2022-07-12T11:26:07.194" v="435"/>
          <ac:cxnSpMkLst>
            <pc:docMk/>
            <pc:sldMk cId="3238796746" sldId="424"/>
            <ac:cxnSpMk id="20" creationId="{03CC67EF-1725-7C81-4720-54BED6E4EC4C}"/>
          </ac:cxnSpMkLst>
        </pc:cxnChg>
        <pc:cxnChg chg="add mod">
          <ac:chgData name="Manish Sharma" userId="b799adb9ba789c8f" providerId="LiveId" clId="{1E06067A-49EA-4561-BF94-0B38AACB87C5}" dt="2022-07-12T11:26:29.964" v="436"/>
          <ac:cxnSpMkLst>
            <pc:docMk/>
            <pc:sldMk cId="3238796746" sldId="424"/>
            <ac:cxnSpMk id="22" creationId="{DC98D0C8-E6BE-0C41-9834-2F9A93B0BAB7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4" creationId="{B3F6EBEA-1222-8E1A-B531-65ECACF4EB5C}"/>
          </ac:cxnSpMkLst>
        </pc:cxnChg>
        <pc:cxnChg chg="add mod">
          <ac:chgData name="Manish Sharma" userId="b799adb9ba789c8f" providerId="LiveId" clId="{1E06067A-49EA-4561-BF94-0B38AACB87C5}" dt="2022-07-12T11:26:42.183" v="437"/>
          <ac:cxnSpMkLst>
            <pc:docMk/>
            <pc:sldMk cId="3238796746" sldId="424"/>
            <ac:cxnSpMk id="25" creationId="{E16758E5-9286-E87E-F442-DF782D4D0E51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571189140" sldId="425"/>
        </pc:sldMkLst>
      </pc:sldChg>
      <pc:sldChg chg="addSp delSp modSp new mod">
        <pc:chgData name="Manish Sharma" userId="b799adb9ba789c8f" providerId="LiveId" clId="{1E06067A-49EA-4561-BF94-0B38AACB87C5}" dt="2022-07-12T11:39:04.294" v="450"/>
        <pc:sldMkLst>
          <pc:docMk/>
          <pc:sldMk cId="2866300543" sldId="425"/>
        </pc:sldMkLst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2" creationId="{4CEE8649-A213-79A4-2257-9BAE9992D582}"/>
          </ac:spMkLst>
        </pc:spChg>
        <pc:spChg chg="del">
          <ac:chgData name="Manish Sharma" userId="b799adb9ba789c8f" providerId="LiveId" clId="{1E06067A-49EA-4561-BF94-0B38AACB87C5}" dt="2022-07-12T11:34:03.919" v="441" actId="478"/>
          <ac:spMkLst>
            <pc:docMk/>
            <pc:sldMk cId="2866300543" sldId="425"/>
            <ac:spMk id="3" creationId="{44001C7E-3C2C-ED5D-DF2B-0BE48BCA9A9B}"/>
          </ac:spMkLst>
        </pc:spChg>
        <pc:spChg chg="add mod">
          <ac:chgData name="Manish Sharma" userId="b799adb9ba789c8f" providerId="LiveId" clId="{1E06067A-49EA-4561-BF94-0B38AACB87C5}" dt="2022-07-12T11:34:16.447" v="442"/>
          <ac:spMkLst>
            <pc:docMk/>
            <pc:sldMk cId="2866300543" sldId="425"/>
            <ac:spMk id="4" creationId="{66242EAD-ADB3-83A9-640E-343BEF05648F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5" creationId="{F0FD24B4-E8D8-3F42-6D7A-9EAC94837238}"/>
          </ac:spMkLst>
        </pc:spChg>
        <pc:spChg chg="add mod">
          <ac:chgData name="Manish Sharma" userId="b799adb9ba789c8f" providerId="LiveId" clId="{1E06067A-49EA-4561-BF94-0B38AACB87C5}" dt="2022-07-12T11:34:30.418" v="443"/>
          <ac:spMkLst>
            <pc:docMk/>
            <pc:sldMk cId="2866300543" sldId="425"/>
            <ac:spMk id="6" creationId="{5865FEB2-8261-994E-0E86-106E89EFF63C}"/>
          </ac:spMkLst>
        </pc:spChg>
        <pc:spChg chg="add mod">
          <ac:chgData name="Manish Sharma" userId="b799adb9ba789c8f" providerId="LiveId" clId="{1E06067A-49EA-4561-BF94-0B38AACB87C5}" dt="2022-07-12T11:34:44.729" v="444"/>
          <ac:spMkLst>
            <pc:docMk/>
            <pc:sldMk cId="2866300543" sldId="425"/>
            <ac:spMk id="9" creationId="{4BDEF549-A173-CB8E-D7A3-8F5F6C4988E4}"/>
          </ac:spMkLst>
        </pc:spChg>
        <pc:spChg chg="add mod">
          <ac:chgData name="Manish Sharma" userId="b799adb9ba789c8f" providerId="LiveId" clId="{1E06067A-49EA-4561-BF94-0B38AACB87C5}" dt="2022-07-12T11:35:02.903" v="445"/>
          <ac:spMkLst>
            <pc:docMk/>
            <pc:sldMk cId="2866300543" sldId="425"/>
            <ac:spMk id="11" creationId="{7EDD735C-1BCD-53AE-0247-3F9D689231CF}"/>
          </ac:spMkLst>
        </pc:spChg>
        <pc:spChg chg="add mod">
          <ac:chgData name="Manish Sharma" userId="b799adb9ba789c8f" providerId="LiveId" clId="{1E06067A-49EA-4561-BF94-0B38AACB87C5}" dt="2022-07-12T11:35:09.361" v="446"/>
          <ac:spMkLst>
            <pc:docMk/>
            <pc:sldMk cId="2866300543" sldId="425"/>
            <ac:spMk id="12" creationId="{823FE67D-589F-38A8-8E84-B303E017E8CF}"/>
          </ac:spMkLst>
        </pc:spChg>
        <pc:spChg chg="add mod">
          <ac:chgData name="Manish Sharma" userId="b799adb9ba789c8f" providerId="LiveId" clId="{1E06067A-49EA-4561-BF94-0B38AACB87C5}" dt="2022-07-12T11:35:28.374" v="447"/>
          <ac:spMkLst>
            <pc:docMk/>
            <pc:sldMk cId="2866300543" sldId="425"/>
            <ac:spMk id="15" creationId="{345B4F0C-1A71-86F7-02C0-6795B9B678DD}"/>
          </ac:spMkLst>
        </pc:spChg>
        <pc:spChg chg="add mod">
          <ac:chgData name="Manish Sharma" userId="b799adb9ba789c8f" providerId="LiveId" clId="{1E06067A-49EA-4561-BF94-0B38AACB87C5}" dt="2022-07-12T11:35:37.674" v="448"/>
          <ac:spMkLst>
            <pc:docMk/>
            <pc:sldMk cId="2866300543" sldId="425"/>
            <ac:spMk id="16" creationId="{C50AA2DE-2077-DB97-EC23-B1F8896C936C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8" creationId="{405061F8-7C36-528A-ED18-664488B4BB48}"/>
          </ac:spMkLst>
        </pc:spChg>
        <pc:spChg chg="add mod">
          <ac:chgData name="Manish Sharma" userId="b799adb9ba789c8f" providerId="LiveId" clId="{1E06067A-49EA-4561-BF94-0B38AACB87C5}" dt="2022-07-12T11:35:58.800" v="449"/>
          <ac:spMkLst>
            <pc:docMk/>
            <pc:sldMk cId="2866300543" sldId="425"/>
            <ac:spMk id="19" creationId="{265C4B02-2536-AC75-CD80-B6E29BA4836C}"/>
          </ac:spMkLst>
        </pc:spChg>
        <pc:spChg chg="add mod">
          <ac:chgData name="Manish Sharma" userId="b799adb9ba789c8f" providerId="LiveId" clId="{1E06067A-49EA-4561-BF94-0B38AACB87C5}" dt="2022-07-12T11:39:04.294" v="450"/>
          <ac:spMkLst>
            <pc:docMk/>
            <pc:sldMk cId="2866300543" sldId="425"/>
            <ac:spMk id="21" creationId="{BE13D710-78AB-DBD2-3D8B-BACC5204EF48}"/>
          </ac:spMkLst>
        </pc:spChg>
        <pc:cxnChg chg="add mod">
          <ac:chgData name="Manish Sharma" userId="b799adb9ba789c8f" providerId="LiveId" clId="{1E06067A-49EA-4561-BF94-0B38AACB87C5}" dt="2022-07-12T11:34:30.418" v="443"/>
          <ac:cxnSpMkLst>
            <pc:docMk/>
            <pc:sldMk cId="2866300543" sldId="425"/>
            <ac:cxnSpMk id="7" creationId="{98DFBCE7-6041-714D-5D0C-A097BBD672E1}"/>
          </ac:cxnSpMkLst>
        </pc:cxnChg>
        <pc:cxnChg chg="add mod">
          <ac:chgData name="Manish Sharma" userId="b799adb9ba789c8f" providerId="LiveId" clId="{1E06067A-49EA-4561-BF94-0B38AACB87C5}" dt="2022-07-12T11:34:44.729" v="444"/>
          <ac:cxnSpMkLst>
            <pc:docMk/>
            <pc:sldMk cId="2866300543" sldId="425"/>
            <ac:cxnSpMk id="8" creationId="{432A41DF-A9CF-6B01-3B5C-F9D0EFBFB76E}"/>
          </ac:cxnSpMkLst>
        </pc:cxnChg>
        <pc:cxnChg chg="add mod">
          <ac:chgData name="Manish Sharma" userId="b799adb9ba789c8f" providerId="LiveId" clId="{1E06067A-49EA-4561-BF94-0B38AACB87C5}" dt="2022-07-12T11:35:02.903" v="445"/>
          <ac:cxnSpMkLst>
            <pc:docMk/>
            <pc:sldMk cId="2866300543" sldId="425"/>
            <ac:cxnSpMk id="10" creationId="{2C521FCF-DFE3-99BE-8955-719317F20BD6}"/>
          </ac:cxnSpMkLst>
        </pc:cxnChg>
        <pc:cxnChg chg="add mod">
          <ac:chgData name="Manish Sharma" userId="b799adb9ba789c8f" providerId="LiveId" clId="{1E06067A-49EA-4561-BF94-0B38AACB87C5}" dt="2022-07-12T11:35:09.361" v="446"/>
          <ac:cxnSpMkLst>
            <pc:docMk/>
            <pc:sldMk cId="2866300543" sldId="425"/>
            <ac:cxnSpMk id="13" creationId="{BF45B35F-1FD9-211F-A901-4F4A998FF615}"/>
          </ac:cxnSpMkLst>
        </pc:cxnChg>
        <pc:cxnChg chg="add mod">
          <ac:chgData name="Manish Sharma" userId="b799adb9ba789c8f" providerId="LiveId" clId="{1E06067A-49EA-4561-BF94-0B38AACB87C5}" dt="2022-07-12T11:35:28.374" v="447"/>
          <ac:cxnSpMkLst>
            <pc:docMk/>
            <pc:sldMk cId="2866300543" sldId="425"/>
            <ac:cxnSpMk id="14" creationId="{B0AF6364-3B37-E88B-629D-20B3B534C827}"/>
          </ac:cxnSpMkLst>
        </pc:cxnChg>
        <pc:cxnChg chg="add mod">
          <ac:chgData name="Manish Sharma" userId="b799adb9ba789c8f" providerId="LiveId" clId="{1E06067A-49EA-4561-BF94-0B38AACB87C5}" dt="2022-07-12T11:35:37.674" v="448"/>
          <ac:cxnSpMkLst>
            <pc:docMk/>
            <pc:sldMk cId="2866300543" sldId="425"/>
            <ac:cxnSpMk id="17" creationId="{36C82167-F4B3-4E85-4A28-C19DF9969F0F}"/>
          </ac:cxnSpMkLst>
        </pc:cxnChg>
        <pc:cxnChg chg="add mod">
          <ac:chgData name="Manish Sharma" userId="b799adb9ba789c8f" providerId="LiveId" clId="{1E06067A-49EA-4561-BF94-0B38AACB87C5}" dt="2022-07-12T11:35:58.800" v="449"/>
          <ac:cxnSpMkLst>
            <pc:docMk/>
            <pc:sldMk cId="2866300543" sldId="425"/>
            <ac:cxnSpMk id="20" creationId="{00CBE0CE-449C-AF47-C61E-E323F5C9CB91}"/>
          </ac:cxnSpMkLst>
        </pc:cxnChg>
        <pc:cxnChg chg="add mod">
          <ac:chgData name="Manish Sharma" userId="b799adb9ba789c8f" providerId="LiveId" clId="{1E06067A-49EA-4561-BF94-0B38AACB87C5}" dt="2022-07-12T11:39:04.294" v="450"/>
          <ac:cxnSpMkLst>
            <pc:docMk/>
            <pc:sldMk cId="2866300543" sldId="425"/>
            <ac:cxnSpMk id="22" creationId="{B650B160-D588-630F-09E0-E1D01CE7AAFE}"/>
          </ac:cxnSpMkLst>
        </pc:cxnChg>
      </pc:sldChg>
      <pc:sldChg chg="modSp new mod">
        <pc:chgData name="Manish Sharma" userId="b799adb9ba789c8f" providerId="LiveId" clId="{1E06067A-49EA-4561-BF94-0B38AACB87C5}" dt="2022-07-13T04:03:51.353" v="911" actId="20577"/>
        <pc:sldMkLst>
          <pc:docMk/>
          <pc:sldMk cId="1043698762" sldId="426"/>
        </pc:sldMkLst>
        <pc:spChg chg="mod">
          <ac:chgData name="Manish Sharma" userId="b799adb9ba789c8f" providerId="LiveId" clId="{1E06067A-49EA-4561-BF94-0B38AACB87C5}" dt="2022-07-13T03:58:59.866" v="452"/>
          <ac:spMkLst>
            <pc:docMk/>
            <pc:sldMk cId="1043698762" sldId="426"/>
            <ac:spMk id="2" creationId="{4FFD6640-A214-276C-F511-CCE81E0B1C09}"/>
          </ac:spMkLst>
        </pc:spChg>
        <pc:spChg chg="mod">
          <ac:chgData name="Manish Sharma" userId="b799adb9ba789c8f" providerId="LiveId" clId="{1E06067A-49EA-4561-BF94-0B38AACB87C5}" dt="2022-07-13T04:03:51.353" v="911" actId="20577"/>
          <ac:spMkLst>
            <pc:docMk/>
            <pc:sldMk cId="1043698762" sldId="426"/>
            <ac:spMk id="3" creationId="{C2CAB87B-B118-146B-E668-EE022EE168B0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877109547" sldId="426"/>
        </pc:sldMkLst>
      </pc:sldChg>
      <pc:sldChg chg="modSp new mod">
        <pc:chgData name="Manish Sharma" userId="b799adb9ba789c8f" providerId="LiveId" clId="{1E06067A-49EA-4561-BF94-0B38AACB87C5}" dt="2022-07-13T04:08:44.546" v="1250" actId="20577"/>
        <pc:sldMkLst>
          <pc:docMk/>
          <pc:sldMk cId="3267737871" sldId="427"/>
        </pc:sldMkLst>
        <pc:spChg chg="mod">
          <ac:chgData name="Manish Sharma" userId="b799adb9ba789c8f" providerId="LiveId" clId="{1E06067A-49EA-4561-BF94-0B38AACB87C5}" dt="2022-07-13T04:05:06.384" v="913"/>
          <ac:spMkLst>
            <pc:docMk/>
            <pc:sldMk cId="3267737871" sldId="427"/>
            <ac:spMk id="2" creationId="{F82AA54D-0DF0-23BF-35E4-43AD25EF433C}"/>
          </ac:spMkLst>
        </pc:spChg>
        <pc:spChg chg="mod">
          <ac:chgData name="Manish Sharma" userId="b799adb9ba789c8f" providerId="LiveId" clId="{1E06067A-49EA-4561-BF94-0B38AACB87C5}" dt="2022-07-13T04:08:44.546" v="1250" actId="20577"/>
          <ac:spMkLst>
            <pc:docMk/>
            <pc:sldMk cId="3267737871" sldId="427"/>
            <ac:spMk id="3" creationId="{D883E929-B77E-39B0-D701-99E6357F8EBC}"/>
          </ac:spMkLst>
        </pc:sp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3996662421" sldId="427"/>
        </pc:sldMkLst>
      </pc:sldChg>
      <pc:sldChg chg="add del">
        <pc:chgData name="Manish Sharma" userId="b799adb9ba789c8f" providerId="LiveId" clId="{1E06067A-49EA-4561-BF94-0B38AACB87C5}" dt="2022-07-13T07:18:28.376" v="1252"/>
        <pc:sldMkLst>
          <pc:docMk/>
          <pc:sldMk cId="3577636926" sldId="428"/>
        </pc:sldMkLst>
      </pc:sldChg>
      <pc:sldChg chg="addSp delSp modSp new mod">
        <pc:chgData name="Manish Sharma" userId="b799adb9ba789c8f" providerId="LiveId" clId="{1E06067A-49EA-4561-BF94-0B38AACB87C5}" dt="2022-07-13T07:28:45.470" v="1257"/>
        <pc:sldMkLst>
          <pc:docMk/>
          <pc:sldMk cId="1411139689" sldId="429"/>
        </pc:sldMkLst>
        <pc:spChg chg="mod">
          <ac:chgData name="Manish Sharma" userId="b799adb9ba789c8f" providerId="LiveId" clId="{1E06067A-49EA-4561-BF94-0B38AACB87C5}" dt="2022-07-13T07:18:37.239" v="1254"/>
          <ac:spMkLst>
            <pc:docMk/>
            <pc:sldMk cId="1411139689" sldId="429"/>
            <ac:spMk id="2" creationId="{226BDA02-2B70-6CFF-0D71-7A9D92BDABA6}"/>
          </ac:spMkLst>
        </pc:spChg>
        <pc:spChg chg="del">
          <ac:chgData name="Manish Sharma" userId="b799adb9ba789c8f" providerId="LiveId" clId="{1E06067A-49EA-4561-BF94-0B38AACB87C5}" dt="2022-07-13T07:18:46.575" v="1255" actId="478"/>
          <ac:spMkLst>
            <pc:docMk/>
            <pc:sldMk cId="1411139689" sldId="429"/>
            <ac:spMk id="3" creationId="{A3327FD2-9B1C-2A5E-5E08-5770C7CD3B55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4" creationId="{9813E847-ECCA-2D52-0B96-FB6FBFB80F9F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5" creationId="{A79AE597-679D-30DA-303D-ACFFE94B14A4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6" creationId="{174B014B-7894-5341-B766-861623CFF547}"/>
          </ac:spMkLst>
        </pc:spChg>
        <pc:spChg chg="add mod">
          <ac:chgData name="Manish Sharma" userId="b799adb9ba789c8f" providerId="LiveId" clId="{1E06067A-49EA-4561-BF94-0B38AACB87C5}" dt="2022-07-13T07:18:47.603" v="1256"/>
          <ac:spMkLst>
            <pc:docMk/>
            <pc:sldMk cId="1411139689" sldId="429"/>
            <ac:spMk id="8" creationId="{C135ACD5-80A4-4B7C-BD23-48EC426B1A46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9" creationId="{8AB3457D-613F-F58B-A02F-AE9B938F246A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0" creationId="{D977CCD3-6C8B-4B68-A98A-AC56DE25CB98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1" creationId="{27D4BACF-92EF-9A6C-0624-D04318441589}"/>
          </ac:spMkLst>
        </pc:spChg>
        <pc:spChg chg="add mod">
          <ac:chgData name="Manish Sharma" userId="b799adb9ba789c8f" providerId="LiveId" clId="{1E06067A-49EA-4561-BF94-0B38AACB87C5}" dt="2022-07-13T07:28:45.470" v="1257"/>
          <ac:spMkLst>
            <pc:docMk/>
            <pc:sldMk cId="1411139689" sldId="429"/>
            <ac:spMk id="13" creationId="{440316C9-548E-D3C8-5DC7-A5D687077541}"/>
          </ac:spMkLst>
        </pc:spChg>
        <pc:cxnChg chg="add mod">
          <ac:chgData name="Manish Sharma" userId="b799adb9ba789c8f" providerId="LiveId" clId="{1E06067A-49EA-4561-BF94-0B38AACB87C5}" dt="2022-07-13T07:18:47.603" v="1256"/>
          <ac:cxnSpMkLst>
            <pc:docMk/>
            <pc:sldMk cId="1411139689" sldId="429"/>
            <ac:cxnSpMk id="7" creationId="{79A010E6-F6E1-01AA-9D6A-8E67CF7AB5C2}"/>
          </ac:cxnSpMkLst>
        </pc:cxnChg>
        <pc:cxnChg chg="add mod">
          <ac:chgData name="Manish Sharma" userId="b799adb9ba789c8f" providerId="LiveId" clId="{1E06067A-49EA-4561-BF94-0B38AACB87C5}" dt="2022-07-13T07:28:45.470" v="1257"/>
          <ac:cxnSpMkLst>
            <pc:docMk/>
            <pc:sldMk cId="1411139689" sldId="429"/>
            <ac:cxnSpMk id="12" creationId="{B259C49A-CF67-A320-FEF3-717988FAF47C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2983113034" sldId="429"/>
        </pc:sldMkLst>
      </pc:sldChg>
      <pc:sldChg chg="addSp delSp modSp new mod">
        <pc:chgData name="Manish Sharma" userId="b799adb9ba789c8f" providerId="LiveId" clId="{1E06067A-49EA-4561-BF94-0B38AACB87C5}" dt="2022-07-13T07:32:33.517" v="1263"/>
        <pc:sldMkLst>
          <pc:docMk/>
          <pc:sldMk cId="1052071299" sldId="430"/>
        </pc:sldMkLst>
        <pc:spChg chg="mod">
          <ac:chgData name="Manish Sharma" userId="b799adb9ba789c8f" providerId="LiveId" clId="{1E06067A-49EA-4561-BF94-0B38AACB87C5}" dt="2022-07-13T07:30:38.893" v="1259"/>
          <ac:spMkLst>
            <pc:docMk/>
            <pc:sldMk cId="1052071299" sldId="430"/>
            <ac:spMk id="2" creationId="{9CDCD38D-76F3-491D-F52D-DE594B9F73BC}"/>
          </ac:spMkLst>
        </pc:spChg>
        <pc:spChg chg="del">
          <ac:chgData name="Manish Sharma" userId="b799adb9ba789c8f" providerId="LiveId" clId="{1E06067A-49EA-4561-BF94-0B38AACB87C5}" dt="2022-07-13T07:30:49.691" v="1260" actId="478"/>
          <ac:spMkLst>
            <pc:docMk/>
            <pc:sldMk cId="1052071299" sldId="430"/>
            <ac:spMk id="3" creationId="{5A2558CB-96AF-E574-032C-6610282ED841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4" creationId="{B3E9BEA0-FCD3-680A-BE8B-E8E93B5A973E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5" creationId="{BC3592B5-7384-ADA4-CEE1-53ED9BAC9E6C}"/>
          </ac:spMkLst>
        </pc:spChg>
        <pc:spChg chg="add mod">
          <ac:chgData name="Manish Sharma" userId="b799adb9ba789c8f" providerId="LiveId" clId="{1E06067A-49EA-4561-BF94-0B38AACB87C5}" dt="2022-07-13T07:30:50.425" v="1261"/>
          <ac:spMkLst>
            <pc:docMk/>
            <pc:sldMk cId="1052071299" sldId="430"/>
            <ac:spMk id="6" creationId="{D14B7AD3-E0AF-C93C-1A4B-EC5AC40225CA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9" creationId="{F8E31339-EA8F-6910-F612-4A16C005056F}"/>
          </ac:spMkLst>
        </pc:spChg>
        <pc:spChg chg="add mod">
          <ac:chgData name="Manish Sharma" userId="b799adb9ba789c8f" providerId="LiveId" clId="{1E06067A-49EA-4561-BF94-0B38AACB87C5}" dt="2022-07-13T07:32:08.706" v="1262"/>
          <ac:spMkLst>
            <pc:docMk/>
            <pc:sldMk cId="1052071299" sldId="430"/>
            <ac:spMk id="10" creationId="{F6E9DE68-D552-160B-0832-4D4C4FA5E6A7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1" creationId="{90B93EF1-EAB6-0B3B-399C-6B9ECC5BF0DE}"/>
          </ac:spMkLst>
        </pc:spChg>
        <pc:spChg chg="add mod">
          <ac:chgData name="Manish Sharma" userId="b799adb9ba789c8f" providerId="LiveId" clId="{1E06067A-49EA-4561-BF94-0B38AACB87C5}" dt="2022-07-13T07:32:33.517" v="1263"/>
          <ac:spMkLst>
            <pc:docMk/>
            <pc:sldMk cId="1052071299" sldId="430"/>
            <ac:spMk id="12" creationId="{A12DB3FE-E2DB-366C-B456-4EAE993DD494}"/>
          </ac:spMkLst>
        </pc:sp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7" creationId="{893D15B0-2702-A257-C9B5-9D12C5EEFDC3}"/>
          </ac:cxnSpMkLst>
        </pc:cxnChg>
        <pc:cxnChg chg="add mod">
          <ac:chgData name="Manish Sharma" userId="b799adb9ba789c8f" providerId="LiveId" clId="{1E06067A-49EA-4561-BF94-0B38AACB87C5}" dt="2022-07-13T07:30:50.425" v="1261"/>
          <ac:cxnSpMkLst>
            <pc:docMk/>
            <pc:sldMk cId="1052071299" sldId="430"/>
            <ac:cxnSpMk id="8" creationId="{FF666B5C-05A0-ED2C-E3BE-C8C0F09C84C5}"/>
          </ac:cxnSpMkLst>
        </pc:cxnChg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347414831" sldId="430"/>
        </pc:sldMkLst>
      </pc:sldChg>
      <pc:sldChg chg="add del">
        <pc:chgData name="Manish Sharma" userId="b799adb9ba789c8f" providerId="LiveId" clId="{1E06067A-49EA-4561-BF94-0B38AACB87C5}" dt="2022-07-13T10:07:51.539" v="1264"/>
        <pc:sldMkLst>
          <pc:docMk/>
          <pc:sldMk cId="1557044070" sldId="431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267733079" sldId="432"/>
        </pc:sldMkLst>
      </pc:sldChg>
      <pc:sldChg chg="add del">
        <pc:chgData name="Manish Sharma" userId="b799adb9ba789c8f" providerId="LiveId" clId="{1E06067A-49EA-4561-BF94-0B38AACB87C5}" dt="2022-07-14T09:58:43.596" v="1271"/>
        <pc:sldMkLst>
          <pc:docMk/>
          <pc:sldMk cId="1063568358" sldId="433"/>
        </pc:sldMkLst>
      </pc:sldChg>
      <pc:sldChg chg="modSp add del mod">
        <pc:chgData name="Manish Sharma" userId="b799adb9ba789c8f" providerId="LiveId" clId="{1E06067A-49EA-4561-BF94-0B38AACB87C5}" dt="2022-07-14T10:56:59.619" v="1274" actId="1076"/>
        <pc:sldMkLst>
          <pc:docMk/>
          <pc:sldMk cId="1482665698" sldId="434"/>
        </pc:sldMkLst>
        <pc:spChg chg="mod">
          <ac:chgData name="Manish Sharma" userId="b799adb9ba789c8f" providerId="LiveId" clId="{1E06067A-49EA-4561-BF94-0B38AACB87C5}" dt="2022-07-14T10:56:59.619" v="1274" actId="1076"/>
          <ac:spMkLst>
            <pc:docMk/>
            <pc:sldMk cId="1482665698" sldId="434"/>
            <ac:spMk id="19" creationId="{B1E1805C-782C-3BB8-62CD-58343ACD2611}"/>
          </ac:spMkLst>
        </pc:spChg>
      </pc:sldChg>
      <pc:sldChg chg="add del">
        <pc:chgData name="Manish Sharma" userId="b799adb9ba789c8f" providerId="LiveId" clId="{1E06067A-49EA-4561-BF94-0B38AACB87C5}" dt="2022-07-14T10:57:22.953" v="1275"/>
        <pc:sldMkLst>
          <pc:docMk/>
          <pc:sldMk cId="952090625" sldId="435"/>
        </pc:sldMkLst>
      </pc:sldChg>
      <pc:sldChg chg="modSp add del mod">
        <pc:chgData name="Manish Sharma" userId="b799adb9ba789c8f" providerId="LiveId" clId="{1E06067A-49EA-4561-BF94-0B38AACB87C5}" dt="2022-07-14T11:43:15.083" v="1296" actId="20577"/>
        <pc:sldMkLst>
          <pc:docMk/>
          <pc:sldMk cId="2637513665" sldId="436"/>
        </pc:sldMkLst>
        <pc:spChg chg="mod">
          <ac:chgData name="Manish Sharma" userId="b799adb9ba789c8f" providerId="LiveId" clId="{1E06067A-49EA-4561-BF94-0B38AACB87C5}" dt="2022-07-14T11:43:15.083" v="1296" actId="20577"/>
          <ac:spMkLst>
            <pc:docMk/>
            <pc:sldMk cId="2637513665" sldId="436"/>
            <ac:spMk id="3" creationId="{A476240C-3707-4B09-9E8F-F2CE168415CB}"/>
          </ac:spMkLst>
        </pc:spChg>
      </pc:sldChg>
      <pc:sldChg chg="add del">
        <pc:chgData name="Manish Sharma" userId="b799adb9ba789c8f" providerId="LiveId" clId="{1E06067A-49EA-4561-BF94-0B38AACB87C5}" dt="2022-07-14T11:42:24.981" v="1276"/>
        <pc:sldMkLst>
          <pc:docMk/>
          <pc:sldMk cId="2511821346" sldId="437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2424590513" sldId="438"/>
        </pc:sldMkLst>
      </pc:sldChg>
      <pc:sldChg chg="add del">
        <pc:chgData name="Manish Sharma" userId="b799adb9ba789c8f" providerId="LiveId" clId="{1E06067A-49EA-4561-BF94-0B38AACB87C5}" dt="2022-07-15T05:40:42.818" v="1297"/>
        <pc:sldMkLst>
          <pc:docMk/>
          <pc:sldMk cId="1849639710" sldId="439"/>
        </pc:sldMkLst>
      </pc:sldChg>
      <pc:sldChg chg="del">
        <pc:chgData name="Manish Sharma" userId="b799adb9ba789c8f" providerId="LiveId" clId="{1E06067A-49EA-4561-BF94-0B38AACB87C5}" dt="2022-07-12T03:17:21.464" v="0" actId="47"/>
        <pc:sldMkLst>
          <pc:docMk/>
          <pc:sldMk cId="1584829185" sldId="440"/>
        </pc:sldMkLst>
      </pc:sldChg>
      <pc:sldChg chg="addSp delSp modSp new mod">
        <pc:chgData name="Manish Sharma" userId="b799adb9ba789c8f" providerId="LiveId" clId="{1E06067A-49EA-4561-BF94-0B38AACB87C5}" dt="2022-07-15T07:46:33.026" v="1357" actId="1076"/>
        <pc:sldMkLst>
          <pc:docMk/>
          <pc:sldMk cId="1705730532" sldId="440"/>
        </pc:sldMkLst>
        <pc:spChg chg="del">
          <ac:chgData name="Manish Sharma" userId="b799adb9ba789c8f" providerId="LiveId" clId="{1E06067A-49EA-4561-BF94-0B38AACB87C5}" dt="2022-07-15T06:15:57.595" v="1301" actId="478"/>
          <ac:spMkLst>
            <pc:docMk/>
            <pc:sldMk cId="1705730532" sldId="440"/>
            <ac:spMk id="2" creationId="{33EA1A33-C308-0F31-E9BB-DB46E0FA4F90}"/>
          </ac:spMkLst>
        </pc:spChg>
        <pc:spChg chg="add mod">
          <ac:chgData name="Manish Sharma" userId="b799adb9ba789c8f" providerId="LiveId" clId="{1E06067A-49EA-4561-BF94-0B38AACB87C5}" dt="2022-07-15T06:16:38.095" v="1302"/>
          <ac:spMkLst>
            <pc:docMk/>
            <pc:sldMk cId="1705730532" sldId="440"/>
            <ac:spMk id="3" creationId="{2F5949E9-400C-AF87-2440-93C030FD0203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4" creationId="{54FE60A7-DD46-7E37-D42D-2D31AC530314}"/>
          </ac:spMkLst>
        </pc:spChg>
        <pc:spChg chg="add mod">
          <ac:chgData name="Manish Sharma" userId="b799adb9ba789c8f" providerId="LiveId" clId="{1E06067A-49EA-4561-BF94-0B38AACB87C5}" dt="2022-07-15T06:17:01.321" v="1303"/>
          <ac:spMkLst>
            <pc:docMk/>
            <pc:sldMk cId="1705730532" sldId="440"/>
            <ac:spMk id="5" creationId="{154D24C8-FFDA-E179-411F-EB2116B6FEB7}"/>
          </ac:spMkLst>
        </pc:spChg>
        <pc:spChg chg="add mod">
          <ac:chgData name="Manish Sharma" userId="b799adb9ba789c8f" providerId="LiveId" clId="{1E06067A-49EA-4561-BF94-0B38AACB87C5}" dt="2022-07-15T06:17:42.760" v="1304"/>
          <ac:spMkLst>
            <pc:docMk/>
            <pc:sldMk cId="1705730532" sldId="440"/>
            <ac:spMk id="8" creationId="{A7CB9152-B771-77BD-1FBC-D81BB890E343}"/>
          </ac:spMkLst>
        </pc:spChg>
        <pc:spChg chg="add mod">
          <ac:chgData name="Manish Sharma" userId="b799adb9ba789c8f" providerId="LiveId" clId="{1E06067A-49EA-4561-BF94-0B38AACB87C5}" dt="2022-07-15T06:18:04.828" v="1305"/>
          <ac:spMkLst>
            <pc:docMk/>
            <pc:sldMk cId="1705730532" sldId="440"/>
            <ac:spMk id="9" creationId="{90E9594E-4534-3A8B-5ADA-3F2F85A00004}"/>
          </ac:spMkLst>
        </pc:spChg>
        <pc:spChg chg="add mod">
          <ac:chgData name="Manish Sharma" userId="b799adb9ba789c8f" providerId="LiveId" clId="{1E06067A-49EA-4561-BF94-0B38AACB87C5}" dt="2022-07-15T06:18:08.955" v="1306"/>
          <ac:spMkLst>
            <pc:docMk/>
            <pc:sldMk cId="1705730532" sldId="440"/>
            <ac:spMk id="10" creationId="{99C7B4E0-DF35-15C7-2699-0B33624B7616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1" creationId="{FAF2A39D-2132-E913-CF45-63268681B5CF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2" creationId="{C4E185ED-6046-3A6C-392D-031B82BDC92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3" creationId="{9F007299-14A0-9B7E-8C24-7E7187F54DC0}"/>
          </ac:spMkLst>
        </pc:spChg>
        <pc:spChg chg="add mod">
          <ac:chgData name="Manish Sharma" userId="b799adb9ba789c8f" providerId="LiveId" clId="{1E06067A-49EA-4561-BF94-0B38AACB87C5}" dt="2022-07-15T06:18:32.206" v="1307"/>
          <ac:spMkLst>
            <pc:docMk/>
            <pc:sldMk cId="1705730532" sldId="440"/>
            <ac:spMk id="14" creationId="{D328685D-5B95-8AB1-5876-A2528F832007}"/>
          </ac:spMkLst>
        </pc:spChg>
        <pc:spChg chg="add mod">
          <ac:chgData name="Manish Sharma" userId="b799adb9ba789c8f" providerId="LiveId" clId="{1E06067A-49EA-4561-BF94-0B38AACB87C5}" dt="2022-07-15T06:19:08.027" v="1308"/>
          <ac:spMkLst>
            <pc:docMk/>
            <pc:sldMk cId="1705730532" sldId="440"/>
            <ac:spMk id="16" creationId="{1DA9AB9E-AA2C-6C19-EBC4-C5D7ADC13997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7" creationId="{952F6D95-C8C0-992C-EEE0-76C2B7E90CE8}"/>
          </ac:spMkLst>
        </pc:spChg>
        <pc:spChg chg="add mod">
          <ac:chgData name="Manish Sharma" userId="b799adb9ba789c8f" providerId="LiveId" clId="{1E06067A-49EA-4561-BF94-0B38AACB87C5}" dt="2022-07-15T06:19:53.517" v="1309"/>
          <ac:spMkLst>
            <pc:docMk/>
            <pc:sldMk cId="1705730532" sldId="440"/>
            <ac:spMk id="19" creationId="{98B0C272-B39B-FE17-5252-DF22B2FD723A}"/>
          </ac:spMkLst>
        </pc:spChg>
        <pc:spChg chg="add mod">
          <ac:chgData name="Manish Sharma" userId="b799adb9ba789c8f" providerId="LiveId" clId="{1E06067A-49EA-4561-BF94-0B38AACB87C5}" dt="2022-07-15T06:20:19.363" v="1310"/>
          <ac:spMkLst>
            <pc:docMk/>
            <pc:sldMk cId="1705730532" sldId="440"/>
            <ac:spMk id="21" creationId="{84D64219-16C6-E3D1-1089-4B17A62CC6F6}"/>
          </ac:spMkLst>
        </pc:spChg>
        <pc:spChg chg="add mod">
          <ac:chgData name="Manish Sharma" userId="b799adb9ba789c8f" providerId="LiveId" clId="{1E06067A-49EA-4561-BF94-0B38AACB87C5}" dt="2022-07-15T06:20:55.080" v="1311"/>
          <ac:spMkLst>
            <pc:docMk/>
            <pc:sldMk cId="1705730532" sldId="440"/>
            <ac:spMk id="23" creationId="{58D91DC7-1EC2-E24E-D990-BAA9E53729E8}"/>
          </ac:spMkLst>
        </pc:spChg>
        <pc:spChg chg="add mod">
          <ac:chgData name="Manish Sharma" userId="b799adb9ba789c8f" providerId="LiveId" clId="{1E06067A-49EA-4561-BF94-0B38AACB87C5}" dt="2022-07-15T06:21:10.457" v="1312"/>
          <ac:spMkLst>
            <pc:docMk/>
            <pc:sldMk cId="1705730532" sldId="440"/>
            <ac:spMk id="25" creationId="{7DCBD724-C521-C78B-F66A-8E2349985041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6" creationId="{01563B16-355C-C4C7-4B14-42E06F5DACB7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7" creationId="{39896DD6-D4DD-2F50-6B6F-522CD15BDEE2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8" creationId="{E4BB1D16-1756-B9D1-4743-DDE15506A05A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29" creationId="{3EA6BC44-A5DD-9D5F-A357-64216F49B90F}"/>
          </ac:spMkLst>
        </pc:spChg>
        <pc:spChg chg="add mod">
          <ac:chgData name="Manish Sharma" userId="b799adb9ba789c8f" providerId="LiveId" clId="{1E06067A-49EA-4561-BF94-0B38AACB87C5}" dt="2022-07-15T06:22:04.734" v="1313"/>
          <ac:spMkLst>
            <pc:docMk/>
            <pc:sldMk cId="1705730532" sldId="440"/>
            <ac:spMk id="30" creationId="{4D603978-4FCD-DFA1-1EFA-E31DB451D4E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1" creationId="{FC4BB316-7376-C306-2ECF-EEEE8B18A908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2" creationId="{B25D3D71-62A9-3CD4-C5C8-CB06FB7C412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3" creationId="{F8D2051B-E01C-1D33-3725-69E072CF994E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4" creationId="{8C08853D-CAA3-A3BE-5C51-3E49876A0E3C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5" creationId="{1176D142-A150-B15B-186B-566BD751C01F}"/>
          </ac:spMkLst>
        </pc:spChg>
        <pc:spChg chg="add mod">
          <ac:chgData name="Manish Sharma" userId="b799adb9ba789c8f" providerId="LiveId" clId="{1E06067A-49EA-4561-BF94-0B38AACB87C5}" dt="2022-07-15T06:22:44.413" v="1314"/>
          <ac:spMkLst>
            <pc:docMk/>
            <pc:sldMk cId="1705730532" sldId="440"/>
            <ac:spMk id="36" creationId="{5DA4C05D-8B85-4A76-0D28-697DB93A2170}"/>
          </ac:spMkLst>
        </pc:spChg>
        <pc:spChg chg="add mod">
          <ac:chgData name="Manish Sharma" userId="b799adb9ba789c8f" providerId="LiveId" clId="{1E06067A-49EA-4561-BF94-0B38AACB87C5}" dt="2022-07-15T07:46:13.165" v="1338" actId="1076"/>
          <ac:spMkLst>
            <pc:docMk/>
            <pc:sldMk cId="1705730532" sldId="440"/>
            <ac:spMk id="37" creationId="{8269AAB2-696B-1811-8AF8-C724F7CF66AA}"/>
          </ac:spMkLst>
        </pc:spChg>
        <pc:spChg chg="add mod">
          <ac:chgData name="Manish Sharma" userId="b799adb9ba789c8f" providerId="LiveId" clId="{1E06067A-49EA-4561-BF94-0B38AACB87C5}" dt="2022-07-15T07:46:33.026" v="1357" actId="1076"/>
          <ac:spMkLst>
            <pc:docMk/>
            <pc:sldMk cId="1705730532" sldId="440"/>
            <ac:spMk id="38" creationId="{401937CD-3758-156A-162B-41ABD598E74C}"/>
          </ac:spMkLst>
        </pc:spChg>
        <pc:cxnChg chg="add mod">
          <ac:chgData name="Manish Sharma" userId="b799adb9ba789c8f" providerId="LiveId" clId="{1E06067A-49EA-4561-BF94-0B38AACB87C5}" dt="2022-07-15T06:17:01.321" v="1303"/>
          <ac:cxnSpMkLst>
            <pc:docMk/>
            <pc:sldMk cId="1705730532" sldId="440"/>
            <ac:cxnSpMk id="6" creationId="{16D50581-2D27-41E6-7E09-87E6BAA564B4}"/>
          </ac:cxnSpMkLst>
        </pc:cxnChg>
        <pc:cxnChg chg="add mod">
          <ac:chgData name="Manish Sharma" userId="b799adb9ba789c8f" providerId="LiveId" clId="{1E06067A-49EA-4561-BF94-0B38AACB87C5}" dt="2022-07-15T06:17:42.760" v="1304"/>
          <ac:cxnSpMkLst>
            <pc:docMk/>
            <pc:sldMk cId="1705730532" sldId="440"/>
            <ac:cxnSpMk id="7" creationId="{9CDFB976-8889-B2C8-0140-320A6773F6E8}"/>
          </ac:cxnSpMkLst>
        </pc:cxnChg>
        <pc:cxnChg chg="add mod">
          <ac:chgData name="Manish Sharma" userId="b799adb9ba789c8f" providerId="LiveId" clId="{1E06067A-49EA-4561-BF94-0B38AACB87C5}" dt="2022-07-15T06:19:08.027" v="1308"/>
          <ac:cxnSpMkLst>
            <pc:docMk/>
            <pc:sldMk cId="1705730532" sldId="440"/>
            <ac:cxnSpMk id="15" creationId="{868BCEE8-4BA2-B598-E168-EB0ACE963914}"/>
          </ac:cxnSpMkLst>
        </pc:cxnChg>
        <pc:cxnChg chg="add mod">
          <ac:chgData name="Manish Sharma" userId="b799adb9ba789c8f" providerId="LiveId" clId="{1E06067A-49EA-4561-BF94-0B38AACB87C5}" dt="2022-07-15T06:19:53.517" v="1309"/>
          <ac:cxnSpMkLst>
            <pc:docMk/>
            <pc:sldMk cId="1705730532" sldId="440"/>
            <ac:cxnSpMk id="18" creationId="{EC80C3E8-3524-7296-2685-D90EE2A637A5}"/>
          </ac:cxnSpMkLst>
        </pc:cxnChg>
        <pc:cxnChg chg="add mod">
          <ac:chgData name="Manish Sharma" userId="b799adb9ba789c8f" providerId="LiveId" clId="{1E06067A-49EA-4561-BF94-0B38AACB87C5}" dt="2022-07-15T06:20:19.363" v="1310"/>
          <ac:cxnSpMkLst>
            <pc:docMk/>
            <pc:sldMk cId="1705730532" sldId="440"/>
            <ac:cxnSpMk id="20" creationId="{9E4959B2-F4E5-BD6C-2356-A90E676DDD2F}"/>
          </ac:cxnSpMkLst>
        </pc:cxnChg>
        <pc:cxnChg chg="add mod">
          <ac:chgData name="Manish Sharma" userId="b799adb9ba789c8f" providerId="LiveId" clId="{1E06067A-49EA-4561-BF94-0B38AACB87C5}" dt="2022-07-15T06:20:55.080" v="1311"/>
          <ac:cxnSpMkLst>
            <pc:docMk/>
            <pc:sldMk cId="1705730532" sldId="440"/>
            <ac:cxnSpMk id="22" creationId="{28DFAC54-B3AE-CBA2-B078-6D830598F574}"/>
          </ac:cxnSpMkLst>
        </pc:cxnChg>
        <pc:cxnChg chg="add mod">
          <ac:chgData name="Manish Sharma" userId="b799adb9ba789c8f" providerId="LiveId" clId="{1E06067A-49EA-4561-BF94-0B38AACB87C5}" dt="2022-07-15T06:21:10.457" v="1312"/>
          <ac:cxnSpMkLst>
            <pc:docMk/>
            <pc:sldMk cId="1705730532" sldId="440"/>
            <ac:cxnSpMk id="24" creationId="{D43112F5-318C-2A1D-3B0A-BD9390BACA5E}"/>
          </ac:cxnSpMkLst>
        </pc:cxnChg>
      </pc:sldChg>
      <pc:sldChg chg="add del">
        <pc:chgData name="Manish Sharma" userId="b799adb9ba789c8f" providerId="LiveId" clId="{1E06067A-49EA-4561-BF94-0B38AACB87C5}" dt="2022-07-15T09:31:58.537" v="1360"/>
        <pc:sldMkLst>
          <pc:docMk/>
          <pc:sldMk cId="345498940" sldId="441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716795003" sldId="442"/>
        </pc:sldMkLst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4182215369" sldId="443"/>
        </pc:sldMkLst>
      </pc:sldChg>
      <pc:sldChg chg="modSp add del mod">
        <pc:chgData name="Manish Sharma" userId="b799adb9ba789c8f" providerId="LiveId" clId="{1E06067A-49EA-4561-BF94-0B38AACB87C5}" dt="2022-07-15T10:59:42.954" v="1362" actId="207"/>
        <pc:sldMkLst>
          <pc:docMk/>
          <pc:sldMk cId="1412042572" sldId="444"/>
        </pc:sldMkLst>
        <pc:spChg chg="mod">
          <ac:chgData name="Manish Sharma" userId="b799adb9ba789c8f" providerId="LiveId" clId="{1E06067A-49EA-4561-BF94-0B38AACB87C5}" dt="2022-07-15T10:59:42.954" v="1362" actId="207"/>
          <ac:spMkLst>
            <pc:docMk/>
            <pc:sldMk cId="1412042572" sldId="444"/>
            <ac:spMk id="5" creationId="{DA2EF01E-838D-4E22-A543-48D1290A38AE}"/>
          </ac:spMkLst>
        </pc:spChg>
      </pc:sldChg>
      <pc:sldChg chg="add del">
        <pc:chgData name="Manish Sharma" userId="b799adb9ba789c8f" providerId="LiveId" clId="{1E06067A-49EA-4561-BF94-0B38AACB87C5}" dt="2022-07-15T10:56:50.292" v="1361"/>
        <pc:sldMkLst>
          <pc:docMk/>
          <pc:sldMk cId="603927035" sldId="445"/>
        </pc:sldMkLst>
      </pc:sldChg>
      <pc:sldChg chg="add">
        <pc:chgData name="Manish Sharma" userId="b799adb9ba789c8f" providerId="LiveId" clId="{1E06067A-49EA-4561-BF94-0B38AACB87C5}" dt="2022-07-15T10:56:50.292" v="1361"/>
        <pc:sldMkLst>
          <pc:docMk/>
          <pc:sldMk cId="1755021175" sldId="446"/>
        </pc:sldMkLst>
      </pc:sldChg>
    </pc:docChg>
  </pc:docChgLst>
  <pc:docChgLst>
    <pc:chgData name="Manish Sharma" userId="b799adb9ba789c8f" providerId="LiveId" clId="{9299F720-AD1B-4DE8-AE41-CCAD55DAB69C}"/>
    <pc:docChg chg="undo redo custSel addSld delSld modSld sldOrd">
      <pc:chgData name="Manish Sharma" userId="b799adb9ba789c8f" providerId="LiveId" clId="{9299F720-AD1B-4DE8-AE41-CCAD55DAB69C}" dt="2021-11-29T07:32:08.578" v="2439"/>
      <pc:docMkLst>
        <pc:docMk/>
      </pc:docMkLst>
      <pc:sldChg chg="add">
        <pc:chgData name="Manish Sharma" userId="b799adb9ba789c8f" providerId="LiveId" clId="{9299F720-AD1B-4DE8-AE41-CCAD55DAB69C}" dt="2021-11-22T07:21:16.847" v="754"/>
        <pc:sldMkLst>
          <pc:docMk/>
          <pc:sldMk cId="0" sldId="269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54889720" sldId="272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041794992" sldId="274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929096108" sldId="275"/>
        </pc:sldMkLst>
      </pc:sldChg>
      <pc:sldChg chg="delSp add setBg delDesignElem">
        <pc:chgData name="Manish Sharma" userId="b799adb9ba789c8f" providerId="LiveId" clId="{9299F720-AD1B-4DE8-AE41-CCAD55DAB69C}" dt="2021-11-22T07:21:16.847" v="754"/>
        <pc:sldMkLst>
          <pc:docMk/>
          <pc:sldMk cId="1327294765" sldId="276"/>
        </pc:sldMkLst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9" creationId="{5E39A796-BE83-48B1-B33F-35C4A32AAB5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1327294765" sldId="276"/>
            <ac:spMk id="11" creationId="{72F84B47-E267-4194-8194-831DB7B5547F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476634141" sldId="277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3742683978" sldId="278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3722122107" sldId="280"/>
        </pc:sldMkLst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1870224024" sldId="281"/>
        </pc:sldMkLst>
      </pc:sldChg>
      <pc:sldChg chg="add">
        <pc:chgData name="Manish Sharma" userId="b799adb9ba789c8f" providerId="LiveId" clId="{9299F720-AD1B-4DE8-AE41-CCAD55DAB69C}" dt="2021-11-24T05:03:45.944" v="1536"/>
        <pc:sldMkLst>
          <pc:docMk/>
          <pc:sldMk cId="2868707546" sldId="282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4112244625" sldId="28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3526466874" sldId="284"/>
        </pc:sldMkLst>
      </pc:sldChg>
      <pc:sldChg chg="addSp delSp add mod setBg delDesignElem">
        <pc:chgData name="Manish Sharma" userId="b799adb9ba789c8f" providerId="LiveId" clId="{9299F720-AD1B-4DE8-AE41-CCAD55DAB69C}" dt="2021-11-23T05:33:38.691" v="764" actId="26606"/>
        <pc:sldMkLst>
          <pc:docMk/>
          <pc:sldMk cId="3130506059" sldId="285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3130506059" sldId="285"/>
            <ac:spMk id="8" creationId="{A4AC5506-6312-4701-8D3C-40187889A947}"/>
          </ac:spMkLst>
        </pc:spChg>
        <pc:spChg chg="add">
          <ac:chgData name="Manish Sharma" userId="b799adb9ba789c8f" providerId="LiveId" clId="{9299F720-AD1B-4DE8-AE41-CCAD55DAB69C}" dt="2021-11-23T05:33:38.691" v="764" actId="26606"/>
          <ac:spMkLst>
            <pc:docMk/>
            <pc:sldMk cId="3130506059" sldId="285"/>
            <ac:spMk id="9" creationId="{A4AC5506-6312-4701-8D3C-40187889A947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05:33:46.038" v="765" actId="26606"/>
        <pc:sldMkLst>
          <pc:docMk/>
          <pc:sldMk cId="1121659111" sldId="286"/>
        </pc:sldMkLst>
        <pc:spChg chg="del">
          <ac:chgData name="Manish Sharma" userId="b799adb9ba789c8f" providerId="LiveId" clId="{9299F720-AD1B-4DE8-AE41-CCAD55DAB69C}" dt="2021-11-23T05:33:29.962" v="763"/>
          <ac:spMkLst>
            <pc:docMk/>
            <pc:sldMk cId="1121659111" sldId="286"/>
            <ac:spMk id="10" creationId="{D4771268-CB57-404A-9271-370EB28F6090}"/>
          </ac:spMkLst>
        </pc:spChg>
        <pc:spChg chg="add">
          <ac:chgData name="Manish Sharma" userId="b799adb9ba789c8f" providerId="LiveId" clId="{9299F720-AD1B-4DE8-AE41-CCAD55DAB69C}" dt="2021-11-23T05:33:46.038" v="765" actId="26606"/>
          <ac:spMkLst>
            <pc:docMk/>
            <pc:sldMk cId="1121659111" sldId="286"/>
            <ac:spMk id="13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166340807" sldId="28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4016984177" sldId="288"/>
        </pc:sldMkLst>
      </pc:sldChg>
      <pc:sldChg chg="addSp delSp add mod setBg delDesignElem">
        <pc:chgData name="Manish Sharma" userId="b799adb9ba789c8f" providerId="LiveId" clId="{9299F720-AD1B-4DE8-AE41-CCAD55DAB69C}" dt="2021-11-22T10:57:17.377" v="759" actId="26606"/>
        <pc:sldMkLst>
          <pc:docMk/>
          <pc:sldMk cId="4019827636" sldId="289"/>
        </pc:sldMkLst>
        <pc:spChg chg="add">
          <ac:chgData name="Manish Sharma" userId="b799adb9ba789c8f" providerId="LiveId" clId="{9299F720-AD1B-4DE8-AE41-CCAD55DAB69C}" dt="2021-11-22T10:57:17.377" v="759" actId="26606"/>
          <ac:spMkLst>
            <pc:docMk/>
            <pc:sldMk cId="4019827636" sldId="289"/>
            <ac:spMk id="6" creationId="{D4771268-CB57-404A-9271-370EB28F6090}"/>
          </ac:spMkLst>
        </pc:spChg>
        <pc:spChg chg="del">
          <ac:chgData name="Manish Sharma" userId="b799adb9ba789c8f" providerId="LiveId" clId="{9299F720-AD1B-4DE8-AE41-CCAD55DAB69C}" dt="2021-11-22T10:57:05.497" v="758"/>
          <ac:spMkLst>
            <pc:docMk/>
            <pc:sldMk cId="4019827636" sldId="289"/>
            <ac:spMk id="9" creationId="{D4771268-CB57-404A-9271-370EB28F6090}"/>
          </ac:spMkLst>
        </pc:spChg>
      </pc:sldChg>
      <pc:sldChg chg="add">
        <pc:chgData name="Manish Sharma" userId="b799adb9ba789c8f" providerId="LiveId" clId="{9299F720-AD1B-4DE8-AE41-CCAD55DAB69C}" dt="2021-11-22T07:21:16.847" v="754"/>
        <pc:sldMkLst>
          <pc:docMk/>
          <pc:sldMk cId="4234741750" sldId="290"/>
        </pc:sldMkLst>
      </pc:sldChg>
      <pc:sldChg chg="addSp delSp modSp add mod setBg delDesignElem">
        <pc:chgData name="Manish Sharma" userId="b799adb9ba789c8f" providerId="LiveId" clId="{9299F720-AD1B-4DE8-AE41-CCAD55DAB69C}" dt="2021-11-22T10:56:39.437" v="756" actId="27614"/>
        <pc:sldMkLst>
          <pc:docMk/>
          <pc:sldMk cId="3252480271" sldId="291"/>
        </pc:sldMkLst>
        <pc:spChg chg="add">
          <ac:chgData name="Manish Sharma" userId="b799adb9ba789c8f" providerId="LiveId" clId="{9299F720-AD1B-4DE8-AE41-CCAD55DAB69C}" dt="2021-11-22T10:56:35.345" v="755" actId="26606"/>
          <ac:spMkLst>
            <pc:docMk/>
            <pc:sldMk cId="3252480271" sldId="291"/>
            <ac:spMk id="16" creationId="{A4AC5506-6312-4701-8D3C-40187889A947}"/>
          </ac:spMkLst>
        </pc:spChg>
        <pc:spChg chg="del">
          <ac:chgData name="Manish Sharma" userId="b799adb9ba789c8f" providerId="LiveId" clId="{9299F720-AD1B-4DE8-AE41-CCAD55DAB69C}" dt="2021-11-22T07:21:16.847" v="754"/>
          <ac:spMkLst>
            <pc:docMk/>
            <pc:sldMk cId="3252480271" sldId="291"/>
            <ac:spMk id="19" creationId="{A4AC5506-6312-4701-8D3C-40187889A947}"/>
          </ac:spMkLst>
        </pc:spChg>
        <pc:picChg chg="mod">
          <ac:chgData name="Manish Sharma" userId="b799adb9ba789c8f" providerId="LiveId" clId="{9299F720-AD1B-4DE8-AE41-CCAD55DAB69C}" dt="2021-11-22T10:56:39.437" v="756" actId="27614"/>
          <ac:picMkLst>
            <pc:docMk/>
            <pc:sldMk cId="3252480271" sldId="291"/>
            <ac:picMk id="14" creationId="{6C05340D-8FDD-488B-B517-22572644CC52}"/>
          </ac:picMkLst>
        </pc:pic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4049329401" sldId="292"/>
        </pc:sldMkLst>
      </pc:sldChg>
      <pc:sldChg chg="add">
        <pc:chgData name="Manish Sharma" userId="b799adb9ba789c8f" providerId="LiveId" clId="{9299F720-AD1B-4DE8-AE41-CCAD55DAB69C}" dt="2021-11-25T03:54:14.960" v="2133"/>
        <pc:sldMkLst>
          <pc:docMk/>
          <pc:sldMk cId="2791508209" sldId="295"/>
        </pc:sldMkLst>
      </pc:sldChg>
      <pc:sldChg chg="add">
        <pc:chgData name="Manish Sharma" userId="b799adb9ba789c8f" providerId="LiveId" clId="{9299F720-AD1B-4DE8-AE41-CCAD55DAB69C}" dt="2021-11-25T08:01:43.509" v="2144"/>
        <pc:sldMkLst>
          <pc:docMk/>
          <pc:sldMk cId="3655672511" sldId="297"/>
        </pc:sldMkLst>
      </pc:sldChg>
      <pc:sldChg chg="add">
        <pc:chgData name="Manish Sharma" userId="b799adb9ba789c8f" providerId="LiveId" clId="{9299F720-AD1B-4DE8-AE41-CCAD55DAB69C}" dt="2021-11-25T10:41:57.343" v="2146"/>
        <pc:sldMkLst>
          <pc:docMk/>
          <pc:sldMk cId="2048991383" sldId="2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680455687" sldId="299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551039886" sldId="300"/>
        </pc:sldMkLst>
      </pc:sldChg>
      <pc:sldChg chg="add">
        <pc:chgData name="Manish Sharma" userId="b799adb9ba789c8f" providerId="LiveId" clId="{9299F720-AD1B-4DE8-AE41-CCAD55DAB69C}" dt="2021-11-26T11:31:30.511" v="2391"/>
        <pc:sldMkLst>
          <pc:docMk/>
          <pc:sldMk cId="631516676" sldId="301"/>
        </pc:sldMkLst>
      </pc:sldChg>
      <pc:sldChg chg="modSp add mod">
        <pc:chgData name="Manish Sharma" userId="b799adb9ba789c8f" providerId="LiveId" clId="{9299F720-AD1B-4DE8-AE41-CCAD55DAB69C}" dt="2021-11-22T04:22:55.757" v="26" actId="20577"/>
        <pc:sldMkLst>
          <pc:docMk/>
          <pc:sldMk cId="1440802295" sldId="307"/>
        </pc:sldMkLst>
        <pc:spChg chg="mod">
          <ac:chgData name="Manish Sharma" userId="b799adb9ba789c8f" providerId="LiveId" clId="{9299F720-AD1B-4DE8-AE41-CCAD55DAB69C}" dt="2021-11-22T04:22:55.757" v="26" actId="20577"/>
          <ac:spMkLst>
            <pc:docMk/>
            <pc:sldMk cId="1440802295" sldId="307"/>
            <ac:spMk id="3" creationId="{089CC8D7-F603-4D60-B49E-BA0BCA93B9FC}"/>
          </ac:spMkLst>
        </pc:spChg>
      </pc:sldChg>
      <pc:sldChg chg="addSp delSp modSp new mod">
        <pc:chgData name="Manish Sharma" userId="b799adb9ba789c8f" providerId="LiveId" clId="{9299F720-AD1B-4DE8-AE41-CCAD55DAB69C}" dt="2021-11-22T04:59:52.571" v="128" actId="1076"/>
        <pc:sldMkLst>
          <pc:docMk/>
          <pc:sldMk cId="1385470561" sldId="308"/>
        </pc:sldMkLst>
        <pc:spChg chg="mod">
          <ac:chgData name="Manish Sharma" userId="b799adb9ba789c8f" providerId="LiveId" clId="{9299F720-AD1B-4DE8-AE41-CCAD55DAB69C}" dt="2021-11-22T04:59:44.534" v="127" actId="1076"/>
          <ac:spMkLst>
            <pc:docMk/>
            <pc:sldMk cId="1385470561" sldId="308"/>
            <ac:spMk id="2" creationId="{955C6B59-62CE-43E4-A2EA-B1E9586F02F5}"/>
          </ac:spMkLst>
        </pc:spChg>
        <pc:spChg chg="del">
          <ac:chgData name="Manish Sharma" userId="b799adb9ba789c8f" providerId="LiveId" clId="{9299F720-AD1B-4DE8-AE41-CCAD55DAB69C}" dt="2021-11-22T04:35:24.714" v="35" actId="478"/>
          <ac:spMkLst>
            <pc:docMk/>
            <pc:sldMk cId="1385470561" sldId="308"/>
            <ac:spMk id="3" creationId="{2DF48A2A-BC9D-44A7-B35E-73B4C749AE16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4" creationId="{CB99847D-3804-452B-ABE5-A3E7BD4E22CF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5" creationId="{5D801E28-1633-4FB5-B849-E61E9F114C19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6" creationId="{A9014BAA-8680-489C-B41F-B677C8A9D40E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7" creationId="{85A23E64-065E-406B-944B-221E4FD2CF38}"/>
          </ac:spMkLst>
        </pc:spChg>
        <pc:spChg chg="add mod">
          <ac:chgData name="Manish Sharma" userId="b799adb9ba789c8f" providerId="LiveId" clId="{9299F720-AD1B-4DE8-AE41-CCAD55DAB69C}" dt="2021-11-22T04:59:52.571" v="128" actId="1076"/>
          <ac:spMkLst>
            <pc:docMk/>
            <pc:sldMk cId="1385470561" sldId="308"/>
            <ac:spMk id="8" creationId="{379FCE82-1D13-4CC0-98EC-06BEB87D4291}"/>
          </ac:spMkLst>
        </pc:spChg>
        <pc:spChg chg="add mod">
          <ac:chgData name="Manish Sharma" userId="b799adb9ba789c8f" providerId="LiveId" clId="{9299F720-AD1B-4DE8-AE41-CCAD55DAB69C}" dt="2021-11-22T04:56:05.946" v="122" actId="20577"/>
          <ac:spMkLst>
            <pc:docMk/>
            <pc:sldMk cId="1385470561" sldId="308"/>
            <ac:spMk id="17" creationId="{B794694B-77AE-4194-BC8A-C3307BDA0038}"/>
          </ac:spMkLst>
        </pc:spChg>
        <pc:spChg chg="add mod">
          <ac:chgData name="Manish Sharma" userId="b799adb9ba789c8f" providerId="LiveId" clId="{9299F720-AD1B-4DE8-AE41-CCAD55DAB69C}" dt="2021-11-22T04:37:35.889" v="104" actId="20577"/>
          <ac:spMkLst>
            <pc:docMk/>
            <pc:sldMk cId="1385470561" sldId="308"/>
            <ac:spMk id="18" creationId="{07D8EBD9-A3FD-4AED-9B7D-52D2CA3DEBF9}"/>
          </ac:spMkLst>
        </pc:spChg>
        <pc:spChg chg="add mod">
          <ac:chgData name="Manish Sharma" userId="b799adb9ba789c8f" providerId="LiveId" clId="{9299F720-AD1B-4DE8-AE41-CCAD55DAB69C}" dt="2021-11-22T04:56:13.219" v="125" actId="20577"/>
          <ac:spMkLst>
            <pc:docMk/>
            <pc:sldMk cId="1385470561" sldId="308"/>
            <ac:spMk id="19" creationId="{30993A66-8322-4AD3-A5B9-2CA659FC671C}"/>
          </ac:spMkLst>
        </pc:spChg>
        <pc:spChg chg="add mod">
          <ac:chgData name="Manish Sharma" userId="b799adb9ba789c8f" providerId="LiveId" clId="{9299F720-AD1B-4DE8-AE41-CCAD55DAB69C}" dt="2021-11-22T04:37:19.054" v="94" actId="20577"/>
          <ac:spMkLst>
            <pc:docMk/>
            <pc:sldMk cId="1385470561" sldId="308"/>
            <ac:spMk id="20" creationId="{91703674-9299-49BA-9038-251F7C9311AB}"/>
          </ac:spMkLst>
        </pc:spChg>
        <pc:spChg chg="add mod">
          <ac:chgData name="Manish Sharma" userId="b799adb9ba789c8f" providerId="LiveId" clId="{9299F720-AD1B-4DE8-AE41-CCAD55DAB69C}" dt="2021-11-22T04:37:08.348" v="76" actId="1076"/>
          <ac:spMkLst>
            <pc:docMk/>
            <pc:sldMk cId="1385470561" sldId="308"/>
            <ac:spMk id="21" creationId="{12603915-B59D-405A-B7F8-40C32C8DAC54}"/>
          </ac:spMkLst>
        </pc:sp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0" creationId="{15AF5826-BDD6-468B-8C51-63DF531DEECC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2" creationId="{D5AF05EE-01A7-4F87-974B-91EF9A426FA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4" creationId="{6E680EA4-9A15-4DAD-ABF2-DE75FEFC8A69}"/>
          </ac:cxnSpMkLst>
        </pc:cxnChg>
        <pc:cxnChg chg="add mod">
          <ac:chgData name="Manish Sharma" userId="b799adb9ba789c8f" providerId="LiveId" clId="{9299F720-AD1B-4DE8-AE41-CCAD55DAB69C}" dt="2021-11-22T04:59:52.571" v="128" actId="1076"/>
          <ac:cxnSpMkLst>
            <pc:docMk/>
            <pc:sldMk cId="1385470561" sldId="308"/>
            <ac:cxnSpMk id="16" creationId="{4A420968-C085-46B2-A625-31FE698C708E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2" creationId="{BC72539F-22C2-49F3-AEB6-31BD5419D9C5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3" creationId="{B469D434-12B9-49BF-BD9B-9E5AE4E9331F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4" creationId="{FF5B59F9-C231-4967-8CD3-0EF8A420464A}"/>
          </ac:cxnSpMkLst>
        </pc:cxnChg>
        <pc:cxnChg chg="add mod">
          <ac:chgData name="Manish Sharma" userId="b799adb9ba789c8f" providerId="LiveId" clId="{9299F720-AD1B-4DE8-AE41-CCAD55DAB69C}" dt="2021-11-22T04:37:08.348" v="76" actId="1076"/>
          <ac:cxnSpMkLst>
            <pc:docMk/>
            <pc:sldMk cId="1385470561" sldId="308"/>
            <ac:cxnSpMk id="25" creationId="{46584824-1ADD-4027-83C8-73BFBB1B0B5B}"/>
          </ac:cxnSpMkLst>
        </pc:cxnChg>
      </pc:sldChg>
      <pc:sldChg chg="add">
        <pc:chgData name="Manish Sharma" userId="b799adb9ba789c8f" providerId="LiveId" clId="{9299F720-AD1B-4DE8-AE41-CCAD55DAB69C}" dt="2021-11-22T05:01:21.766" v="129"/>
        <pc:sldMkLst>
          <pc:docMk/>
          <pc:sldMk cId="1222050639" sldId="309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154785864" sldId="310"/>
        </pc:sldMkLst>
      </pc:sldChg>
      <pc:sldChg chg="add">
        <pc:chgData name="Manish Sharma" userId="b799adb9ba789c8f" providerId="LiveId" clId="{9299F720-AD1B-4DE8-AE41-CCAD55DAB69C}" dt="2021-11-22T05:03:44.827" v="130"/>
        <pc:sldMkLst>
          <pc:docMk/>
          <pc:sldMk cId="600639858" sldId="311"/>
        </pc:sldMkLst>
      </pc:sldChg>
      <pc:sldChg chg="addSp modSp new mod modClrScheme chgLayout">
        <pc:chgData name="Manish Sharma" userId="b799adb9ba789c8f" providerId="LiveId" clId="{9299F720-AD1B-4DE8-AE41-CCAD55DAB69C}" dt="2021-11-22T05:05:38.390" v="226" actId="20577"/>
        <pc:sldMkLst>
          <pc:docMk/>
          <pc:sldMk cId="2719420891" sldId="312"/>
        </pc:sldMkLst>
        <pc:spChg chg="add mod">
          <ac:chgData name="Manish Sharma" userId="b799adb9ba789c8f" providerId="LiveId" clId="{9299F720-AD1B-4DE8-AE41-CCAD55DAB69C}" dt="2021-11-22T05:04:37.032" v="142" actId="20577"/>
          <ac:spMkLst>
            <pc:docMk/>
            <pc:sldMk cId="2719420891" sldId="312"/>
            <ac:spMk id="2" creationId="{AE7BACC2-C720-4BAB-93AB-411958DEE1B5}"/>
          </ac:spMkLst>
        </pc:spChg>
        <pc:spChg chg="add mod">
          <ac:chgData name="Manish Sharma" userId="b799adb9ba789c8f" providerId="LiveId" clId="{9299F720-AD1B-4DE8-AE41-CCAD55DAB69C}" dt="2021-11-22T05:05:38.390" v="226" actId="20577"/>
          <ac:spMkLst>
            <pc:docMk/>
            <pc:sldMk cId="2719420891" sldId="312"/>
            <ac:spMk id="3" creationId="{D5641AC2-D75F-4078-B9B3-99EC7306A8FE}"/>
          </ac:spMkLst>
        </pc:spChg>
      </pc:sldChg>
      <pc:sldChg chg="addSp delSp modSp new mod ord">
        <pc:chgData name="Manish Sharma" userId="b799adb9ba789c8f" providerId="LiveId" clId="{9299F720-AD1B-4DE8-AE41-CCAD55DAB69C}" dt="2021-11-22T05:40:39.353" v="570" actId="14100"/>
        <pc:sldMkLst>
          <pc:docMk/>
          <pc:sldMk cId="4142986020" sldId="313"/>
        </pc:sldMkLst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2" creationId="{7081F2C8-66BB-479A-B14F-AB13173282A5}"/>
          </ac:spMkLst>
        </pc:spChg>
        <pc:spChg chg="del">
          <ac:chgData name="Manish Sharma" userId="b799adb9ba789c8f" providerId="LiveId" clId="{9299F720-AD1B-4DE8-AE41-CCAD55DAB69C}" dt="2021-11-22T05:06:06.771" v="228" actId="478"/>
          <ac:spMkLst>
            <pc:docMk/>
            <pc:sldMk cId="4142986020" sldId="313"/>
            <ac:spMk id="3" creationId="{BA16187C-53EA-439C-B423-EB661A367569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4" creationId="{C14F2BFB-E90A-43C0-98DB-D74B9A4666F8}"/>
          </ac:spMkLst>
        </pc:spChg>
        <pc:spChg chg="add mod">
          <ac:chgData name="Manish Sharma" userId="b799adb9ba789c8f" providerId="LiveId" clId="{9299F720-AD1B-4DE8-AE41-CCAD55DAB69C}" dt="2021-11-22T05:39:53.856" v="565" actId="11530"/>
          <ac:spMkLst>
            <pc:docMk/>
            <pc:sldMk cId="4142986020" sldId="313"/>
            <ac:spMk id="5" creationId="{4CF36B02-C9B9-486F-B96C-1B7EA6A228FA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6" creationId="{A622F57C-2496-48F6-8643-2BF92E61CD3F}"/>
          </ac:spMkLst>
        </pc:spChg>
        <pc:spChg chg="add mod">
          <ac:chgData name="Manish Sharma" userId="b799adb9ba789c8f" providerId="LiveId" clId="{9299F720-AD1B-4DE8-AE41-CCAD55DAB69C}" dt="2021-11-22T05:06:20.366" v="229"/>
          <ac:spMkLst>
            <pc:docMk/>
            <pc:sldMk cId="4142986020" sldId="313"/>
            <ac:spMk id="8" creationId="{A5AEE70C-99C5-4376-8785-CFCF563B5E6C}"/>
          </ac:spMkLst>
        </pc:spChg>
        <pc:spChg chg="add mod">
          <ac:chgData name="Manish Sharma" userId="b799adb9ba789c8f" providerId="LiveId" clId="{9299F720-AD1B-4DE8-AE41-CCAD55DAB69C}" dt="2021-11-22T05:06:24.896" v="232" actId="20577"/>
          <ac:spMkLst>
            <pc:docMk/>
            <pc:sldMk cId="4142986020" sldId="313"/>
            <ac:spMk id="10" creationId="{6F946CC3-ACAF-43D4-9C1B-220D72F8569B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1" creationId="{869641C1-1EB7-409A-A8C4-ADDC0454580F}"/>
          </ac:spMkLst>
        </pc:spChg>
        <pc:spChg chg="add mod">
          <ac:chgData name="Manish Sharma" userId="b799adb9ba789c8f" providerId="LiveId" clId="{9299F720-AD1B-4DE8-AE41-CCAD55DAB69C}" dt="2021-11-22T05:06:40.577" v="233"/>
          <ac:spMkLst>
            <pc:docMk/>
            <pc:sldMk cId="4142986020" sldId="313"/>
            <ac:spMk id="13" creationId="{24377905-AF96-4540-B7DF-996F43DB86C6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4" creationId="{D9D1ECCE-5FA7-4971-83FB-9511DBB93942}"/>
          </ac:spMkLst>
        </pc:spChg>
        <pc:spChg chg="add mod">
          <ac:chgData name="Manish Sharma" userId="b799adb9ba789c8f" providerId="LiveId" clId="{9299F720-AD1B-4DE8-AE41-CCAD55DAB69C}" dt="2021-11-22T05:06:48.077" v="234"/>
          <ac:spMkLst>
            <pc:docMk/>
            <pc:sldMk cId="4142986020" sldId="313"/>
            <ac:spMk id="16" creationId="{641A2B4F-EF48-4704-A924-A3D11F31800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7" creationId="{7757A556-85F0-4799-BD0C-E3AD3C93E13A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8" creationId="{16299780-EBBB-4A5B-8749-910DDB7107D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19" creationId="{30ABE053-93F6-4CC9-9BCE-6647400BC21D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1" creationId="{4282AFDB-05F3-4C28-A88E-53A598C6D99B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3" creationId="{39931CF5-C8B1-4C91-B7E6-196153658BCF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4" creationId="{74B27C2C-84BE-4CF9-9402-35380D75A4FE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6" creationId="{8BB63770-931D-4B1C-90D8-044D4633C7E3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7" creationId="{45DD3584-B82D-4D7F-8C5F-F85C38411B28}"/>
          </ac:spMkLst>
        </pc:spChg>
        <pc:spChg chg="add mod">
          <ac:chgData name="Manish Sharma" userId="b799adb9ba789c8f" providerId="LiveId" clId="{9299F720-AD1B-4DE8-AE41-CCAD55DAB69C}" dt="2021-11-22T05:39:38.784" v="564" actId="1076"/>
          <ac:spMkLst>
            <pc:docMk/>
            <pc:sldMk cId="4142986020" sldId="313"/>
            <ac:spMk id="29" creationId="{B83213D1-7837-4A3B-902F-3A157DFE8CE5}"/>
          </ac:spMkLst>
        </pc:spChg>
        <pc:spChg chg="add mod">
          <ac:chgData name="Manish Sharma" userId="b799adb9ba789c8f" providerId="LiveId" clId="{9299F720-AD1B-4DE8-AE41-CCAD55DAB69C}" dt="2021-11-22T05:40:39.353" v="570" actId="14100"/>
          <ac:spMkLst>
            <pc:docMk/>
            <pc:sldMk cId="4142986020" sldId="313"/>
            <ac:spMk id="30" creationId="{32C8EA9C-FC92-4D5B-B99C-FD94FFFFB655}"/>
          </ac:spMkLst>
        </pc:spChg>
        <pc:spChg chg="add mod">
          <ac:chgData name="Manish Sharma" userId="b799adb9ba789c8f" providerId="LiveId" clId="{9299F720-AD1B-4DE8-AE41-CCAD55DAB69C}" dt="2021-11-22T05:40:23.908" v="567"/>
          <ac:spMkLst>
            <pc:docMk/>
            <pc:sldMk cId="4142986020" sldId="313"/>
            <ac:spMk id="31" creationId="{275AC2FE-F5A6-454D-BC9B-4DC681465A74}"/>
          </ac:spMkLst>
        </pc:sp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7" creationId="{C523F5AD-B14E-4016-AD58-42C6630C22EC}"/>
          </ac:cxnSpMkLst>
        </pc:cxnChg>
        <pc:cxnChg chg="add mod">
          <ac:chgData name="Manish Sharma" userId="b799adb9ba789c8f" providerId="LiveId" clId="{9299F720-AD1B-4DE8-AE41-CCAD55DAB69C}" dt="2021-11-22T05:06:20.366" v="229"/>
          <ac:cxnSpMkLst>
            <pc:docMk/>
            <pc:sldMk cId="4142986020" sldId="313"/>
            <ac:cxnSpMk id="9" creationId="{4E19125E-619F-496B-B6F6-7123BA24AAB1}"/>
          </ac:cxnSpMkLst>
        </pc:cxnChg>
        <pc:cxnChg chg="add mod">
          <ac:chgData name="Manish Sharma" userId="b799adb9ba789c8f" providerId="LiveId" clId="{9299F720-AD1B-4DE8-AE41-CCAD55DAB69C}" dt="2021-11-22T05:06:40.577" v="233"/>
          <ac:cxnSpMkLst>
            <pc:docMk/>
            <pc:sldMk cId="4142986020" sldId="313"/>
            <ac:cxnSpMk id="12" creationId="{6B6BB7AA-3267-4801-8C57-1FEDEDCBFBAC}"/>
          </ac:cxnSpMkLst>
        </pc:cxnChg>
        <pc:cxnChg chg="add mod">
          <ac:chgData name="Manish Sharma" userId="b799adb9ba789c8f" providerId="LiveId" clId="{9299F720-AD1B-4DE8-AE41-CCAD55DAB69C}" dt="2021-11-22T05:06:48.077" v="234"/>
          <ac:cxnSpMkLst>
            <pc:docMk/>
            <pc:sldMk cId="4142986020" sldId="313"/>
            <ac:cxnSpMk id="15" creationId="{2BBB50DD-2263-44C7-8815-3FA248996C18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0" creationId="{9F72BB2B-4305-4185-9C94-A71D64936952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2" creationId="{CF95E019-32E9-4E6F-BA5F-11AFB3ECC60C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5" creationId="{73D8D597-9F5E-463C-94A2-5043A7B7AA31}"/>
          </ac:cxnSpMkLst>
        </pc:cxnChg>
        <pc:cxnChg chg="add mod">
          <ac:chgData name="Manish Sharma" userId="b799adb9ba789c8f" providerId="LiveId" clId="{9299F720-AD1B-4DE8-AE41-CCAD55DAB69C}" dt="2021-11-22T05:39:38.784" v="564" actId="1076"/>
          <ac:cxnSpMkLst>
            <pc:docMk/>
            <pc:sldMk cId="4142986020" sldId="313"/>
            <ac:cxnSpMk id="28" creationId="{2921610A-0258-4BEF-BB3E-744103FC3289}"/>
          </ac:cxnSpMkLst>
        </pc:cxnChg>
      </pc:sldChg>
      <pc:sldChg chg="modSp new mod">
        <pc:chgData name="Manish Sharma" userId="b799adb9ba789c8f" providerId="LiveId" clId="{9299F720-AD1B-4DE8-AE41-CCAD55DAB69C}" dt="2021-11-22T05:27:26.929" v="560" actId="12"/>
        <pc:sldMkLst>
          <pc:docMk/>
          <pc:sldMk cId="1841233370" sldId="314"/>
        </pc:sldMkLst>
        <pc:spChg chg="mod">
          <ac:chgData name="Manish Sharma" userId="b799adb9ba789c8f" providerId="LiveId" clId="{9299F720-AD1B-4DE8-AE41-CCAD55DAB69C}" dt="2021-11-22T05:27:18.036" v="559" actId="20577"/>
          <ac:spMkLst>
            <pc:docMk/>
            <pc:sldMk cId="1841233370" sldId="314"/>
            <ac:spMk id="2" creationId="{90915BB0-6ED7-4DBB-B862-6086B449ABC9}"/>
          </ac:spMkLst>
        </pc:spChg>
        <pc:spChg chg="mod">
          <ac:chgData name="Manish Sharma" userId="b799adb9ba789c8f" providerId="LiveId" clId="{9299F720-AD1B-4DE8-AE41-CCAD55DAB69C}" dt="2021-11-22T05:27:26.929" v="560" actId="12"/>
          <ac:spMkLst>
            <pc:docMk/>
            <pc:sldMk cId="1841233370" sldId="314"/>
            <ac:spMk id="3" creationId="{EA29A2C7-73AD-4C3A-8789-296E49364DDA}"/>
          </ac:spMkLst>
        </pc:spChg>
      </pc:sldChg>
      <pc:sldChg chg="modSp new mod">
        <pc:chgData name="Manish Sharma" userId="b799adb9ba789c8f" providerId="LiveId" clId="{9299F720-AD1B-4DE8-AE41-CCAD55DAB69C}" dt="2021-11-22T05:46:56.704" v="751" actId="20577"/>
        <pc:sldMkLst>
          <pc:docMk/>
          <pc:sldMk cId="91050736" sldId="315"/>
        </pc:sldMkLst>
        <pc:spChg chg="mod">
          <ac:chgData name="Manish Sharma" userId="b799adb9ba789c8f" providerId="LiveId" clId="{9299F720-AD1B-4DE8-AE41-CCAD55DAB69C}" dt="2021-11-22T05:45:28.480" v="606" actId="20577"/>
          <ac:spMkLst>
            <pc:docMk/>
            <pc:sldMk cId="91050736" sldId="315"/>
            <ac:spMk id="2" creationId="{2BE6F860-4060-4C3F-9480-5DE0513E132C}"/>
          </ac:spMkLst>
        </pc:spChg>
        <pc:spChg chg="mod">
          <ac:chgData name="Manish Sharma" userId="b799adb9ba789c8f" providerId="LiveId" clId="{9299F720-AD1B-4DE8-AE41-CCAD55DAB69C}" dt="2021-11-22T05:46:56.704" v="751" actId="20577"/>
          <ac:spMkLst>
            <pc:docMk/>
            <pc:sldMk cId="91050736" sldId="315"/>
            <ac:spMk id="3" creationId="{FD400B18-DEEF-44D2-BEDB-772F49D413D6}"/>
          </ac:spMkLst>
        </pc:spChg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3578439419" sldId="316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483723510" sldId="317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383157330" sldId="318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542734719" sldId="319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1771078964" sldId="320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175462724" sldId="321"/>
        </pc:sldMkLst>
      </pc:sldChg>
      <pc:sldChg chg="add">
        <pc:chgData name="Manish Sharma" userId="b799adb9ba789c8f" providerId="LiveId" clId="{9299F720-AD1B-4DE8-AE41-CCAD55DAB69C}" dt="2021-11-22T10:57:05.497" v="758"/>
        <pc:sldMkLst>
          <pc:docMk/>
          <pc:sldMk cId="2020432023" sldId="322"/>
        </pc:sldMkLst>
      </pc:sldChg>
      <pc:sldChg chg="add">
        <pc:chgData name="Manish Sharma" userId="b799adb9ba789c8f" providerId="LiveId" clId="{9299F720-AD1B-4DE8-AE41-CCAD55DAB69C}" dt="2021-11-23T03:43:00.484" v="760"/>
        <pc:sldMkLst>
          <pc:docMk/>
          <pc:sldMk cId="992083087" sldId="323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2677077442" sldId="324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976549785" sldId="325"/>
        </pc:sldMkLst>
      </pc:sldChg>
      <pc:sldChg chg="add">
        <pc:chgData name="Manish Sharma" userId="b799adb9ba789c8f" providerId="LiveId" clId="{9299F720-AD1B-4DE8-AE41-CCAD55DAB69C}" dt="2021-11-23T05:33:29.962" v="763"/>
        <pc:sldMkLst>
          <pc:docMk/>
          <pc:sldMk cId="1393763600" sldId="326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1562318406" sldId="327"/>
        </pc:sldMkLst>
      </pc:sldChg>
      <pc:sldChg chg="addSp delSp modSp add mod chgLayout">
        <pc:chgData name="Manish Sharma" userId="b799adb9ba789c8f" providerId="LiveId" clId="{9299F720-AD1B-4DE8-AE41-CCAD55DAB69C}" dt="2021-11-23T06:48:13.809" v="769" actId="6264"/>
        <pc:sldMkLst>
          <pc:docMk/>
          <pc:sldMk cId="869922491" sldId="328"/>
        </pc:sldMkLst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2" creationId="{3A291CB4-660A-45D3-8EC5-FAEE393ECF51}"/>
          </ac:spMkLst>
        </pc:spChg>
        <pc:spChg chg="mod or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3" creationId="{A413D11A-F06B-411F-845F-855D717885A6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4" creationId="{5FA4956B-0CDE-4AC1-BCCE-AAEBE2AF8EAF}"/>
          </ac:spMkLst>
        </pc:spChg>
        <pc:spChg chg="add del mod">
          <ac:chgData name="Manish Sharma" userId="b799adb9ba789c8f" providerId="LiveId" clId="{9299F720-AD1B-4DE8-AE41-CCAD55DAB69C}" dt="2021-11-23T06:48:13.809" v="769" actId="6264"/>
          <ac:spMkLst>
            <pc:docMk/>
            <pc:sldMk cId="869922491" sldId="328"/>
            <ac:spMk id="5" creationId="{70272B34-B8AB-482D-9B20-0318CA08B950}"/>
          </ac:spMkLst>
        </pc:spChg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301145384" sldId="329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743372294" sldId="330"/>
        </pc:sldMkLst>
      </pc:sldChg>
      <pc:sldChg chg="add">
        <pc:chgData name="Manish Sharma" userId="b799adb9ba789c8f" providerId="LiveId" clId="{9299F720-AD1B-4DE8-AE41-CCAD55DAB69C}" dt="2021-11-23T06:18:11.968" v="766"/>
        <pc:sldMkLst>
          <pc:docMk/>
          <pc:sldMk cId="2086204329" sldId="331"/>
        </pc:sldMkLst>
      </pc:sldChg>
      <pc:sldChg chg="modSp add mod">
        <pc:chgData name="Manish Sharma" userId="b799adb9ba789c8f" providerId="LiveId" clId="{9299F720-AD1B-4DE8-AE41-CCAD55DAB69C}" dt="2021-11-23T09:16:16.491" v="839" actId="113"/>
        <pc:sldMkLst>
          <pc:docMk/>
          <pc:sldMk cId="4024640257" sldId="332"/>
        </pc:sldMkLst>
        <pc:spChg chg="mod">
          <ac:chgData name="Manish Sharma" userId="b799adb9ba789c8f" providerId="LiveId" clId="{9299F720-AD1B-4DE8-AE41-CCAD55DAB69C}" dt="2021-11-23T09:16:16.491" v="839" actId="113"/>
          <ac:spMkLst>
            <pc:docMk/>
            <pc:sldMk cId="4024640257" sldId="332"/>
            <ac:spMk id="3" creationId="{EF029748-2426-4E7C-90BC-D05E0011CDD1}"/>
          </ac:spMkLst>
        </pc:spChg>
      </pc:sldChg>
      <pc:sldChg chg="modSp add mod">
        <pc:chgData name="Manish Sharma" userId="b799adb9ba789c8f" providerId="LiveId" clId="{9299F720-AD1B-4DE8-AE41-CCAD55DAB69C}" dt="2021-11-29T05:25:19.178" v="2418" actId="20577"/>
        <pc:sldMkLst>
          <pc:docMk/>
          <pc:sldMk cId="2986602669" sldId="347"/>
        </pc:sldMkLst>
        <pc:spChg chg="mod">
          <ac:chgData name="Manish Sharma" userId="b799adb9ba789c8f" providerId="LiveId" clId="{9299F720-AD1B-4DE8-AE41-CCAD55DAB69C}" dt="2021-11-29T05:25:19.178" v="2418" actId="20577"/>
          <ac:spMkLst>
            <pc:docMk/>
            <pc:sldMk cId="2986602669" sldId="347"/>
            <ac:spMk id="6" creationId="{23E7895E-D929-4855-9EAF-892D4917DFE9}"/>
          </ac:spMkLst>
        </pc:spChg>
        <pc:spChg chg="mod">
          <ac:chgData name="Manish Sharma" userId="b799adb9ba789c8f" providerId="LiveId" clId="{9299F720-AD1B-4DE8-AE41-CCAD55DAB69C}" dt="2021-11-29T05:10:16.270" v="2409" actId="20577"/>
          <ac:spMkLst>
            <pc:docMk/>
            <pc:sldMk cId="2986602669" sldId="347"/>
            <ac:spMk id="16" creationId="{F04ECF6A-818E-44C5-AFC7-B28901966F3E}"/>
          </ac:spMkLst>
        </pc:spChg>
      </pc:sldChg>
      <pc:sldChg chg="modSp add mod">
        <pc:chgData name="Manish Sharma" userId="b799adb9ba789c8f" providerId="LiveId" clId="{9299F720-AD1B-4DE8-AE41-CCAD55DAB69C}" dt="2021-11-23T09:23:11.290" v="860" actId="20577"/>
        <pc:sldMkLst>
          <pc:docMk/>
          <pc:sldMk cId="3787089593" sldId="358"/>
        </pc:sldMkLst>
        <pc:spChg chg="mod">
          <ac:chgData name="Manish Sharma" userId="b799adb9ba789c8f" providerId="LiveId" clId="{9299F720-AD1B-4DE8-AE41-CCAD55DAB69C}" dt="2021-11-23T09:23:11.290" v="860" actId="20577"/>
          <ac:spMkLst>
            <pc:docMk/>
            <pc:sldMk cId="3787089593" sldId="358"/>
            <ac:spMk id="3" creationId="{91E8C4B2-18E1-4D13-AF33-1D0657731E6B}"/>
          </ac:spMkLst>
        </pc:spChg>
      </pc:sldChg>
      <pc:sldChg chg="addSp delSp modSp add del mod setBg chgLayout">
        <pc:chgData name="Manish Sharma" userId="b799adb9ba789c8f" providerId="LiveId" clId="{9299F720-AD1B-4DE8-AE41-CCAD55DAB69C}" dt="2021-11-23T09:26:40.134" v="861" actId="6264"/>
        <pc:sldMkLst>
          <pc:docMk/>
          <pc:sldMk cId="945998607" sldId="359"/>
        </pc:sldMkLst>
        <pc:spChg chg="mod or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2" creationId="{ED25F978-08F0-49E8-B0C9-52698B47583F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3" creationId="{28648E4C-197B-4F95-9DDA-F641B4A53E35}"/>
          </ac:spMkLst>
        </pc:spChg>
        <pc:spChg chg="add del mod">
          <ac:chgData name="Manish Sharma" userId="b799adb9ba789c8f" providerId="LiveId" clId="{9299F720-AD1B-4DE8-AE41-CCAD55DAB69C}" dt="2021-11-23T09:26:40.134" v="861" actId="6264"/>
          <ac:spMkLst>
            <pc:docMk/>
            <pc:sldMk cId="945998607" sldId="359"/>
            <ac:spMk id="5" creationId="{57E9C21E-E4F3-47DA-A768-DD8A9B58709D}"/>
          </ac:spMkLst>
        </pc:spChg>
        <pc:graphicFrameChg chg="mod ord modGraphic">
          <ac:chgData name="Manish Sharma" userId="b799adb9ba789c8f" providerId="LiveId" clId="{9299F720-AD1B-4DE8-AE41-CCAD55DAB69C}" dt="2021-11-23T09:26:40.134" v="861" actId="6264"/>
          <ac:graphicFrameMkLst>
            <pc:docMk/>
            <pc:sldMk cId="945998607" sldId="359"/>
            <ac:graphicFrameMk id="4" creationId="{904E6885-875C-4199-9B84-D895799E3784}"/>
          </ac:graphicFrameMkLst>
        </pc:graphicFrameChg>
      </pc:sldChg>
      <pc:sldChg chg="addSp delSp modSp add mod">
        <pc:chgData name="Manish Sharma" userId="b799adb9ba789c8f" providerId="LiveId" clId="{9299F720-AD1B-4DE8-AE41-CCAD55DAB69C}" dt="2021-11-23T09:39:17.187" v="893" actId="1076"/>
        <pc:sldMkLst>
          <pc:docMk/>
          <pc:sldMk cId="1292131962" sldId="360"/>
        </pc:sldMkLst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4" creationId="{C14F2BFB-E90A-43C0-98DB-D74B9A4666F8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5" creationId="{4CF36B02-C9B9-486F-B96C-1B7EA6A228FA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6" creationId="{A622F57C-2496-48F6-8643-2BF92E61CD3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8" creationId="{A5AEE70C-99C5-4376-8785-CFCF563B5E6C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0" creationId="{6F946CC3-ACAF-43D4-9C1B-220D72F8569B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1" creationId="{869641C1-1EB7-409A-A8C4-ADDC0454580F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3" creationId="{24377905-AF96-4540-B7DF-996F43DB86C6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4" creationId="{D9D1ECCE-5FA7-4971-83FB-9511DBB93942}"/>
          </ac:spMkLst>
        </pc:spChg>
        <pc:spChg chg="del">
          <ac:chgData name="Manish Sharma" userId="b799adb9ba789c8f" providerId="LiveId" clId="{9299F720-AD1B-4DE8-AE41-CCAD55DAB69C}" dt="2021-11-23T09:38:04.663" v="862" actId="478"/>
          <ac:spMkLst>
            <pc:docMk/>
            <pc:sldMk cId="1292131962" sldId="360"/>
            <ac:spMk id="16" creationId="{641A2B4F-EF48-4704-A924-A3D11F31800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7" creationId="{7757A556-85F0-4799-BD0C-E3AD3C93E13A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8" creationId="{16299780-EBBB-4A5B-8749-910DDB7107D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19" creationId="{30ABE053-93F6-4CC9-9BCE-6647400BC21D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1" creationId="{4282AFDB-05F3-4C28-A88E-53A598C6D99B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3" creationId="{39931CF5-C8B1-4C91-B7E6-196153658BCF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4" creationId="{74B27C2C-84BE-4CF9-9402-35380D75A4FE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6" creationId="{8BB63770-931D-4B1C-90D8-044D4633C7E3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7" creationId="{45DD3584-B82D-4D7F-8C5F-F85C38411B28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29" creationId="{B83213D1-7837-4A3B-902F-3A157DFE8CE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0" creationId="{32C8EA9C-FC92-4D5B-B99C-FD94FFFFB655}"/>
          </ac:spMkLst>
        </pc:spChg>
        <pc:spChg chg="mod">
          <ac:chgData name="Manish Sharma" userId="b799adb9ba789c8f" providerId="LiveId" clId="{9299F720-AD1B-4DE8-AE41-CCAD55DAB69C}" dt="2021-11-23T09:38:10.621" v="863" actId="1076"/>
          <ac:spMkLst>
            <pc:docMk/>
            <pc:sldMk cId="1292131962" sldId="360"/>
            <ac:spMk id="31" creationId="{275AC2FE-F5A6-454D-BC9B-4DC681465A7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2" creationId="{74023376-CEA2-42F0-A4FC-5F1C764F53D9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3" creationId="{C392D5EA-A414-494F-8A81-E0C086182181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4" creationId="{63F884FB-79C6-4859-977B-BF3CED2B0172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6" creationId="{7220BB5A-7212-40EC-B40B-59F5AD1272B4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8" creationId="{0E05EF67-DEE9-4D8E-BF60-6310B6595CB7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39" creationId="{63CC1CA1-D625-4168-AD1D-1C616DE0776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1" creationId="{F1E2D831-724A-440B-BD92-0A734513103E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2" creationId="{5F6F93B1-4FB4-4D7C-A9B4-C07AC3B29643}"/>
          </ac:spMkLst>
        </pc:spChg>
        <pc:spChg chg="add mod">
          <ac:chgData name="Manish Sharma" userId="b799adb9ba789c8f" providerId="LiveId" clId="{9299F720-AD1B-4DE8-AE41-CCAD55DAB69C}" dt="2021-11-23T09:38:22.776" v="865" actId="1076"/>
          <ac:spMkLst>
            <pc:docMk/>
            <pc:sldMk cId="1292131962" sldId="360"/>
            <ac:spMk id="44" creationId="{8A9CEE81-C251-4600-B588-C09A32409C69}"/>
          </ac:spMkLst>
        </pc:spChg>
        <pc:spChg chg="add mod">
          <ac:chgData name="Manish Sharma" userId="b799adb9ba789c8f" providerId="LiveId" clId="{9299F720-AD1B-4DE8-AE41-CCAD55DAB69C}" dt="2021-11-23T09:38:28.511" v="866" actId="14100"/>
          <ac:spMkLst>
            <pc:docMk/>
            <pc:sldMk cId="1292131962" sldId="360"/>
            <ac:spMk id="45" creationId="{9ABF8990-97AA-4333-807C-716148EC147B}"/>
          </ac:spMkLst>
        </pc:spChg>
        <pc:spChg chg="add mod">
          <ac:chgData name="Manish Sharma" userId="b799adb9ba789c8f" providerId="LiveId" clId="{9299F720-AD1B-4DE8-AE41-CCAD55DAB69C}" dt="2021-11-23T09:39:17.187" v="893" actId="1076"/>
          <ac:spMkLst>
            <pc:docMk/>
            <pc:sldMk cId="1292131962" sldId="360"/>
            <ac:spMk id="46" creationId="{7ABAB26F-2832-438B-B16B-3FE6D0D7461A}"/>
          </ac:spMkLst>
        </pc:sp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7" creationId="{C523F5AD-B14E-4016-AD58-42C6630C22E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9" creationId="{4E19125E-619F-496B-B6F6-7123BA24AAB1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2" creationId="{6B6BB7AA-3267-4801-8C57-1FEDEDCBFBAC}"/>
          </ac:cxnSpMkLst>
        </pc:cxnChg>
        <pc:cxnChg chg="del mod">
          <ac:chgData name="Manish Sharma" userId="b799adb9ba789c8f" providerId="LiveId" clId="{9299F720-AD1B-4DE8-AE41-CCAD55DAB69C}" dt="2021-11-23T09:38:04.663" v="862" actId="478"/>
          <ac:cxnSpMkLst>
            <pc:docMk/>
            <pc:sldMk cId="1292131962" sldId="360"/>
            <ac:cxnSpMk id="15" creationId="{2BBB50DD-2263-44C7-8815-3FA248996C18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0" creationId="{9F72BB2B-4305-4185-9C94-A71D64936952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2" creationId="{CF95E019-32E9-4E6F-BA5F-11AFB3ECC60C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5" creationId="{73D8D597-9F5E-463C-94A2-5043A7B7AA31}"/>
          </ac:cxnSpMkLst>
        </pc:cxnChg>
        <pc:cxnChg chg="mod">
          <ac:chgData name="Manish Sharma" userId="b799adb9ba789c8f" providerId="LiveId" clId="{9299F720-AD1B-4DE8-AE41-CCAD55DAB69C}" dt="2021-11-23T09:38:10.621" v="863" actId="1076"/>
          <ac:cxnSpMkLst>
            <pc:docMk/>
            <pc:sldMk cId="1292131962" sldId="360"/>
            <ac:cxnSpMk id="28" creationId="{2921610A-0258-4BEF-BB3E-744103FC328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5" creationId="{5D0DB240-5B94-4A53-8DE4-E10F9B966642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37" creationId="{8B9D478D-61CA-4702-9FA6-F39CE5E32CF0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0" creationId="{95D15A07-BC87-4171-A442-A0E8D4EF32B9}"/>
          </ac:cxnSpMkLst>
        </pc:cxnChg>
        <pc:cxnChg chg="add mod">
          <ac:chgData name="Manish Sharma" userId="b799adb9ba789c8f" providerId="LiveId" clId="{9299F720-AD1B-4DE8-AE41-CCAD55DAB69C}" dt="2021-11-23T09:38:22.776" v="865" actId="1076"/>
          <ac:cxnSpMkLst>
            <pc:docMk/>
            <pc:sldMk cId="1292131962" sldId="360"/>
            <ac:cxnSpMk id="43" creationId="{453D6571-D122-4569-A411-E635B734144F}"/>
          </ac:cxnSpMkLst>
        </pc:cxnChg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972214110" sldId="361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609562850" sldId="362"/>
        </pc:sldMkLst>
      </pc:sldChg>
      <pc:sldChg chg="add ord">
        <pc:chgData name="Manish Sharma" userId="b799adb9ba789c8f" providerId="LiveId" clId="{9299F720-AD1B-4DE8-AE41-CCAD55DAB69C}" dt="2021-11-23T09:43:15.858" v="904"/>
        <pc:sldMkLst>
          <pc:docMk/>
          <pc:sldMk cId="3959681348" sldId="363"/>
        </pc:sldMkLst>
      </pc:sldChg>
      <pc:sldChg chg="add">
        <pc:chgData name="Manish Sharma" userId="b799adb9ba789c8f" providerId="LiveId" clId="{9299F720-AD1B-4DE8-AE41-CCAD55DAB69C}" dt="2021-11-23T06:19:06.853" v="768"/>
        <pc:sldMkLst>
          <pc:docMk/>
          <pc:sldMk cId="3963583470" sldId="364"/>
        </pc:sldMkLst>
      </pc:sldChg>
      <pc:sldChg chg="modSp new mod">
        <pc:chgData name="Manish Sharma" userId="b799adb9ba789c8f" providerId="LiveId" clId="{9299F720-AD1B-4DE8-AE41-CCAD55DAB69C}" dt="2021-11-23T07:54:56.911" v="809" actId="207"/>
        <pc:sldMkLst>
          <pc:docMk/>
          <pc:sldMk cId="199736760" sldId="365"/>
        </pc:sldMkLst>
        <pc:spChg chg="mod">
          <ac:chgData name="Manish Sharma" userId="b799adb9ba789c8f" providerId="LiveId" clId="{9299F720-AD1B-4DE8-AE41-CCAD55DAB69C}" dt="2021-11-23T07:52:37.890" v="773"/>
          <ac:spMkLst>
            <pc:docMk/>
            <pc:sldMk cId="199736760" sldId="365"/>
            <ac:spMk id="2" creationId="{72DC2989-6E00-4B96-A69A-0B4211199005}"/>
          </ac:spMkLst>
        </pc:spChg>
        <pc:spChg chg="mod">
          <ac:chgData name="Manish Sharma" userId="b799adb9ba789c8f" providerId="LiveId" clId="{9299F720-AD1B-4DE8-AE41-CCAD55DAB69C}" dt="2021-11-23T07:54:56.911" v="809" actId="207"/>
          <ac:spMkLst>
            <pc:docMk/>
            <pc:sldMk cId="199736760" sldId="365"/>
            <ac:spMk id="3" creationId="{FB2BC2BF-1518-4A25-AA26-5BE6A414707D}"/>
          </ac:spMkLst>
        </pc:spChg>
      </pc:sldChg>
      <pc:sldChg chg="addSp delSp modSp new mod">
        <pc:chgData name="Manish Sharma" userId="b799adb9ba789c8f" providerId="LiveId" clId="{9299F720-AD1B-4DE8-AE41-CCAD55DAB69C}" dt="2021-11-23T07:57:28.098" v="831" actId="20577"/>
        <pc:sldMkLst>
          <pc:docMk/>
          <pc:sldMk cId="1637558743" sldId="366"/>
        </pc:sldMkLst>
        <pc:spChg chg="mod">
          <ac:chgData name="Manish Sharma" userId="b799adb9ba789c8f" providerId="LiveId" clId="{9299F720-AD1B-4DE8-AE41-CCAD55DAB69C}" dt="2021-11-23T07:57:28.098" v="831" actId="20577"/>
          <ac:spMkLst>
            <pc:docMk/>
            <pc:sldMk cId="1637558743" sldId="366"/>
            <ac:spMk id="2" creationId="{96DB91BE-29F5-4C66-A057-7275D43912E1}"/>
          </ac:spMkLst>
        </pc:spChg>
        <pc:spChg chg="add del mod">
          <ac:chgData name="Manish Sharma" userId="b799adb9ba789c8f" providerId="LiveId" clId="{9299F720-AD1B-4DE8-AE41-CCAD55DAB69C}" dt="2021-11-23T07:57:05.348" v="820" actId="113"/>
          <ac:spMkLst>
            <pc:docMk/>
            <pc:sldMk cId="1637558743" sldId="366"/>
            <ac:spMk id="3" creationId="{A4A05415-F767-415C-AB93-4FC1D219B07F}"/>
          </ac:spMkLst>
        </pc:spChg>
        <pc:spChg chg="add del mod">
          <ac:chgData name="Manish Sharma" userId="b799adb9ba789c8f" providerId="LiveId" clId="{9299F720-AD1B-4DE8-AE41-CCAD55DAB69C}" dt="2021-11-23T07:56:44.750" v="814"/>
          <ac:spMkLst>
            <pc:docMk/>
            <pc:sldMk cId="1637558743" sldId="366"/>
            <ac:spMk id="4" creationId="{EC4BADCE-BF8A-4BA3-B95E-8E385B74CD9F}"/>
          </ac:spMkLst>
        </pc:spChg>
      </pc:sldChg>
      <pc:sldChg chg="modSp new mod">
        <pc:chgData name="Manish Sharma" userId="b799adb9ba789c8f" providerId="LiveId" clId="{9299F720-AD1B-4DE8-AE41-CCAD55DAB69C}" dt="2021-11-23T09:42:01.622" v="902"/>
        <pc:sldMkLst>
          <pc:docMk/>
          <pc:sldMk cId="1880727731" sldId="367"/>
        </pc:sldMkLst>
        <pc:spChg chg="mod">
          <ac:chgData name="Manish Sharma" userId="b799adb9ba789c8f" providerId="LiveId" clId="{9299F720-AD1B-4DE8-AE41-CCAD55DAB69C}" dt="2021-11-23T09:42:01.622" v="902"/>
          <ac:spMkLst>
            <pc:docMk/>
            <pc:sldMk cId="1880727731" sldId="367"/>
            <ac:spMk id="2" creationId="{4B91D95E-CBC4-412A-B9FA-2C5FA3D71DEA}"/>
          </ac:spMkLst>
        </pc:spChg>
        <pc:spChg chg="mod">
          <ac:chgData name="Manish Sharma" userId="b799adb9ba789c8f" providerId="LiveId" clId="{9299F720-AD1B-4DE8-AE41-CCAD55DAB69C}" dt="2021-11-23T09:41:43.649" v="899" actId="113"/>
          <ac:spMkLst>
            <pc:docMk/>
            <pc:sldMk cId="1880727731" sldId="367"/>
            <ac:spMk id="3" creationId="{640409D5-3B87-4B1B-928D-C046AF53F550}"/>
          </ac:spMkLst>
        </pc:spChg>
      </pc:sldChg>
      <pc:sldChg chg="addSp delSp modSp new mod">
        <pc:chgData name="Manish Sharma" userId="b799adb9ba789c8f" providerId="LiveId" clId="{9299F720-AD1B-4DE8-AE41-CCAD55DAB69C}" dt="2021-11-23T10:58:39.261" v="997" actId="33524"/>
        <pc:sldMkLst>
          <pc:docMk/>
          <pc:sldMk cId="2506147202" sldId="368"/>
        </pc:sldMkLst>
        <pc:spChg chg="mod">
          <ac:chgData name="Manish Sharma" userId="b799adb9ba789c8f" providerId="LiveId" clId="{9299F720-AD1B-4DE8-AE41-CCAD55DAB69C}" dt="2021-11-23T10:53:54.756" v="962"/>
          <ac:spMkLst>
            <pc:docMk/>
            <pc:sldMk cId="2506147202" sldId="368"/>
            <ac:spMk id="2" creationId="{628009AF-DE2B-4B1F-A8E3-7677A2840FF3}"/>
          </ac:spMkLst>
        </pc:spChg>
        <pc:spChg chg="add del mod">
          <ac:chgData name="Manish Sharma" userId="b799adb9ba789c8f" providerId="LiveId" clId="{9299F720-AD1B-4DE8-AE41-CCAD55DAB69C}" dt="2021-11-23T10:58:39.261" v="997" actId="33524"/>
          <ac:spMkLst>
            <pc:docMk/>
            <pc:sldMk cId="2506147202" sldId="368"/>
            <ac:spMk id="3" creationId="{35DECFFA-2705-428E-94CA-D0D583648A1B}"/>
          </ac:spMkLst>
        </pc:spChg>
        <pc:spChg chg="add del mod">
          <ac:chgData name="Manish Sharma" userId="b799adb9ba789c8f" providerId="LiveId" clId="{9299F720-AD1B-4DE8-AE41-CCAD55DAB69C}" dt="2021-11-23T10:54:04.407" v="964"/>
          <ac:spMkLst>
            <pc:docMk/>
            <pc:sldMk cId="2506147202" sldId="368"/>
            <ac:spMk id="4" creationId="{A3241C71-5612-464A-A077-1EE37914CC4A}"/>
          </ac:spMkLst>
        </pc:spChg>
        <pc:spChg chg="add del">
          <ac:chgData name="Manish Sharma" userId="b799adb9ba789c8f" providerId="LiveId" clId="{9299F720-AD1B-4DE8-AE41-CCAD55DAB69C}" dt="2021-11-23T10:56:48.918" v="977"/>
          <ac:spMkLst>
            <pc:docMk/>
            <pc:sldMk cId="2506147202" sldId="368"/>
            <ac:spMk id="5" creationId="{53647F1F-8EBC-4635-AA48-D0488DD1A95A}"/>
          </ac:spMkLst>
        </pc:spChg>
      </pc:sldChg>
      <pc:sldChg chg="addSp delSp add mod setBg delDesignElem">
        <pc:chgData name="Manish Sharma" userId="b799adb9ba789c8f" providerId="LiveId" clId="{9299F720-AD1B-4DE8-AE41-CCAD55DAB69C}" dt="2021-11-23T11:00:50.820" v="1000" actId="26606"/>
        <pc:sldMkLst>
          <pc:docMk/>
          <pc:sldMk cId="754349178" sldId="369"/>
        </pc:sldMkLst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7" creationId="{934F1179-B481-4F9E-BCA3-AFB972070F83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8" creationId="{827DC2C4-B485-428A-BF4A-472D2967F47F}"/>
          </ac:spMkLst>
        </pc:spChg>
        <pc:spChg chg="add">
          <ac:chgData name="Manish Sharma" userId="b799adb9ba789c8f" providerId="LiveId" clId="{9299F720-AD1B-4DE8-AE41-CCAD55DAB69C}" dt="2021-11-23T11:00:50.820" v="1000" actId="26606"/>
          <ac:spMkLst>
            <pc:docMk/>
            <pc:sldMk cId="754349178" sldId="369"/>
            <ac:spMk id="9" creationId="{EE04B5EB-F158-4507-90DD-BD23620C7CC9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0" creationId="{934F1179-B481-4F9E-BCA3-AFB972070F83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2" creationId="{827DC2C4-B485-428A-BF4A-472D2967F47F}"/>
          </ac:spMkLst>
        </pc:spChg>
        <pc:spChg chg="del">
          <ac:chgData name="Manish Sharma" userId="b799adb9ba789c8f" providerId="LiveId" clId="{9299F720-AD1B-4DE8-AE41-CCAD55DAB69C}" dt="2021-11-23T11:00:41.687" v="999"/>
          <ac:spMkLst>
            <pc:docMk/>
            <pc:sldMk cId="754349178" sldId="369"/>
            <ac:spMk id="14" creationId="{EE04B5EB-F158-4507-90DD-BD23620C7CC9}"/>
          </ac:spMkLst>
        </pc:spChg>
      </pc:sldChg>
      <pc:sldChg chg="modSp add mod">
        <pc:chgData name="Manish Sharma" userId="b799adb9ba789c8f" providerId="LiveId" clId="{9299F720-AD1B-4DE8-AE41-CCAD55DAB69C}" dt="2021-11-23T11:05:56.921" v="1005" actId="20577"/>
        <pc:sldMkLst>
          <pc:docMk/>
          <pc:sldMk cId="493138841" sldId="370"/>
        </pc:sldMkLst>
        <pc:spChg chg="mod">
          <ac:chgData name="Manish Sharma" userId="b799adb9ba789c8f" providerId="LiveId" clId="{9299F720-AD1B-4DE8-AE41-CCAD55DAB69C}" dt="2021-11-23T11:05:56.921" v="1005" actId="20577"/>
          <ac:spMkLst>
            <pc:docMk/>
            <pc:sldMk cId="493138841" sldId="370"/>
            <ac:spMk id="3" creationId="{00D03CB7-7F7A-4376-9693-4163852D9499}"/>
          </ac:spMkLst>
        </pc:spChg>
      </pc:sldChg>
      <pc:sldChg chg="addSp delSp modSp add mod setBg delDesignElem">
        <pc:chgData name="Manish Sharma" userId="b799adb9ba789c8f" providerId="LiveId" clId="{9299F720-AD1B-4DE8-AE41-CCAD55DAB69C}" dt="2021-11-23T11:06:42.595" v="1014"/>
        <pc:sldMkLst>
          <pc:docMk/>
          <pc:sldMk cId="1828995850" sldId="371"/>
        </pc:sldMkLst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2" creationId="{A1F6BF70-C7D1-4AF9-8DB4-BEEB8A9C3529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17" creationId="{A1F6BF70-C7D1-4AF9-8DB4-BEEB8A9C3529}"/>
          </ac:spMkLst>
        </pc:spChg>
        <pc:spChg chg="add">
          <ac:chgData name="Manish Sharma" userId="b799adb9ba789c8f" providerId="LiveId" clId="{9299F720-AD1B-4DE8-AE41-CCAD55DAB69C}" dt="2021-11-23T11:06:16.768" v="1006" actId="26606"/>
          <ac:spMkLst>
            <pc:docMk/>
            <pc:sldMk cId="1828995850" sldId="371"/>
            <ac:spMk id="18" creationId="{2C1BBA94-3F40-40AA-8BB9-E69E25E537C1}"/>
          </ac:spMkLst>
        </pc:spChg>
        <pc:spChg chg="del">
          <ac:chgData name="Manish Sharma" userId="b799adb9ba789c8f" providerId="LiveId" clId="{9299F720-AD1B-4DE8-AE41-CCAD55DAB69C}" dt="2021-11-23T11:05:33.990" v="1002"/>
          <ac:spMkLst>
            <pc:docMk/>
            <pc:sldMk cId="1828995850" sldId="371"/>
            <ac:spMk id="20" creationId="{2C1BBA94-3F40-40AA-8BB9-E69E25E537C1}"/>
          </ac:spMkLst>
        </pc:spChg>
        <pc:grpChg chg="add">
          <ac:chgData name="Manish Sharma" userId="b799adb9ba789c8f" providerId="LiveId" clId="{9299F720-AD1B-4DE8-AE41-CCAD55DAB69C}" dt="2021-11-23T11:06:16.768" v="1006" actId="26606"/>
          <ac:grpSpMkLst>
            <pc:docMk/>
            <pc:sldMk cId="1828995850" sldId="371"/>
            <ac:grpSpMk id="14" creationId="{0C66A8B6-1F6E-4FCC-93B9-B9986B6FD111}"/>
          </ac:grpSpMkLst>
        </pc:grpChg>
        <pc:grpChg chg="del">
          <ac:chgData name="Manish Sharma" userId="b799adb9ba789c8f" providerId="LiveId" clId="{9299F720-AD1B-4DE8-AE41-CCAD55DAB69C}" dt="2021-11-23T11:05:33.990" v="1002"/>
          <ac:grpSpMkLst>
            <pc:docMk/>
            <pc:sldMk cId="1828995850" sldId="371"/>
            <ac:grpSpMk id="19" creationId="{0C66A8B6-1F6E-4FCC-93B9-B9986B6FD111}"/>
          </ac:grpSpMkLst>
        </pc:grpChg>
        <pc:graphicFrameChg chg="mod modGraphic">
          <ac:chgData name="Manish Sharma" userId="b799adb9ba789c8f" providerId="LiveId" clId="{9299F720-AD1B-4DE8-AE41-CCAD55DAB69C}" dt="2021-11-23T11:06:42.595" v="1014"/>
          <ac:graphicFrameMkLst>
            <pc:docMk/>
            <pc:sldMk cId="1828995850" sldId="371"/>
            <ac:graphicFrameMk id="7" creationId="{3BD316A2-0619-463A-98AF-99E90FD451FD}"/>
          </ac:graphicFrameMkLst>
        </pc:graphicFrameChg>
      </pc:sldChg>
      <pc:sldChg chg="modSp add mod">
        <pc:chgData name="Manish Sharma" userId="b799adb9ba789c8f" providerId="LiveId" clId="{9299F720-AD1B-4DE8-AE41-CCAD55DAB69C}" dt="2021-11-23T11:07:31.727" v="1040" actId="1076"/>
        <pc:sldMkLst>
          <pc:docMk/>
          <pc:sldMk cId="2861925348" sldId="372"/>
        </pc:sldMkLst>
        <pc:spChg chg="mod">
          <ac:chgData name="Manish Sharma" userId="b799adb9ba789c8f" providerId="LiveId" clId="{9299F720-AD1B-4DE8-AE41-CCAD55DAB69C}" dt="2021-11-23T11:07:14.120" v="1024" actId="1076"/>
          <ac:spMkLst>
            <pc:docMk/>
            <pc:sldMk cId="2861925348" sldId="372"/>
            <ac:spMk id="28" creationId="{653C8F34-11C6-4540-A883-D4CFAA163347}"/>
          </ac:spMkLst>
        </pc:spChg>
        <pc:spChg chg="mod">
          <ac:chgData name="Manish Sharma" userId="b799adb9ba789c8f" providerId="LiveId" clId="{9299F720-AD1B-4DE8-AE41-CCAD55DAB69C}" dt="2021-11-23T11:07:31.727" v="1040" actId="1076"/>
          <ac:spMkLst>
            <pc:docMk/>
            <pc:sldMk cId="2861925348" sldId="372"/>
            <ac:spMk id="29" creationId="{A145F430-7423-4523-8ED5-79FB29331EC1}"/>
          </ac:spMkLst>
        </pc:spChg>
      </pc:sldChg>
      <pc:sldChg chg="delSp modSp add mod">
        <pc:chgData name="Manish Sharma" userId="b799adb9ba789c8f" providerId="LiveId" clId="{9299F720-AD1B-4DE8-AE41-CCAD55DAB69C}" dt="2021-11-23T11:11:37.682" v="1134" actId="1076"/>
        <pc:sldMkLst>
          <pc:docMk/>
          <pc:sldMk cId="2646288447" sldId="373"/>
        </pc:sldMkLst>
        <pc:spChg chg="mod">
          <ac:chgData name="Manish Sharma" userId="b799adb9ba789c8f" providerId="LiveId" clId="{9299F720-AD1B-4DE8-AE41-CCAD55DAB69C}" dt="2021-11-23T11:10:49.784" v="1131" actId="20577"/>
          <ac:spMkLst>
            <pc:docMk/>
            <pc:sldMk cId="2646288447" sldId="373"/>
            <ac:spMk id="2" creationId="{84405B57-21FB-4D1C-AAB8-6A80E4300EB0}"/>
          </ac:spMkLst>
        </pc:spChg>
        <pc:spChg chg="del topLvl">
          <ac:chgData name="Manish Sharma" userId="b799adb9ba789c8f" providerId="LiveId" clId="{9299F720-AD1B-4DE8-AE41-CCAD55DAB69C}" dt="2021-11-23T11:09:58.456" v="1103" actId="478"/>
          <ac:spMkLst>
            <pc:docMk/>
            <pc:sldMk cId="2646288447" sldId="373"/>
            <ac:spMk id="4" creationId="{CA66922E-49E4-4E4C-A899-9416C8D25CB3}"/>
          </ac:spMkLst>
        </pc:spChg>
        <pc:spChg chg="mod topLvl">
          <ac:chgData name="Manish Sharma" userId="b799adb9ba789c8f" providerId="LiveId" clId="{9299F720-AD1B-4DE8-AE41-CCAD55DAB69C}" dt="2021-11-23T11:11:13.679" v="1133" actId="6549"/>
          <ac:spMkLst>
            <pc:docMk/>
            <pc:sldMk cId="2646288447" sldId="373"/>
            <ac:spMk id="5" creationId="{1797CDA6-EC6B-4F5A-8C8E-6FD09FD7D257}"/>
          </ac:spMkLst>
        </pc:spChg>
        <pc:spChg chg="mod">
          <ac:chgData name="Manish Sharma" userId="b799adb9ba789c8f" providerId="LiveId" clId="{9299F720-AD1B-4DE8-AE41-CCAD55DAB69C}" dt="2021-11-23T11:10:28.700" v="1113" actId="20577"/>
          <ac:spMkLst>
            <pc:docMk/>
            <pc:sldMk cId="2646288447" sldId="373"/>
            <ac:spMk id="11" creationId="{7DBBDC43-FE73-48AD-95B4-9D809AD8D97F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3" creationId="{1CFC4683-A985-44A9-B73D-044BD986E42B}"/>
          </ac:spMkLst>
        </pc:spChg>
        <pc:spChg chg="del">
          <ac:chgData name="Manish Sharma" userId="b799adb9ba789c8f" providerId="LiveId" clId="{9299F720-AD1B-4DE8-AE41-CCAD55DAB69C}" dt="2021-11-23T11:10:07.817" v="1105" actId="478"/>
          <ac:spMkLst>
            <pc:docMk/>
            <pc:sldMk cId="2646288447" sldId="373"/>
            <ac:spMk id="14" creationId="{D17F77B4-B0E4-4ED8-BF30-6C991D687ACA}"/>
          </ac:spMkLst>
        </pc:spChg>
        <pc:spChg chg="mod">
          <ac:chgData name="Manish Sharma" userId="b799adb9ba789c8f" providerId="LiveId" clId="{9299F720-AD1B-4DE8-AE41-CCAD55DAB69C}" dt="2021-11-23T11:09:35.339" v="1091" actId="20577"/>
          <ac:spMkLst>
            <pc:docMk/>
            <pc:sldMk cId="2646288447" sldId="373"/>
            <ac:spMk id="30" creationId="{E2CAF12B-20B8-4E91-9BAF-ACCFB68143D8}"/>
          </ac:spMkLst>
        </pc:spChg>
        <pc:spChg chg="mod">
          <ac:chgData name="Manish Sharma" userId="b799adb9ba789c8f" providerId="LiveId" clId="{9299F720-AD1B-4DE8-AE41-CCAD55DAB69C}" dt="2021-11-23T11:09:22.930" v="1080" actId="1076"/>
          <ac:spMkLst>
            <pc:docMk/>
            <pc:sldMk cId="2646288447" sldId="373"/>
            <ac:spMk id="37" creationId="{F626A99A-915C-4339-87E3-B5848010FC3F}"/>
          </ac:spMkLst>
        </pc:spChg>
        <pc:spChg chg="mod">
          <ac:chgData name="Manish Sharma" userId="b799adb9ba789c8f" providerId="LiveId" clId="{9299F720-AD1B-4DE8-AE41-CCAD55DAB69C}" dt="2021-11-23T11:11:37.682" v="1134" actId="1076"/>
          <ac:spMkLst>
            <pc:docMk/>
            <pc:sldMk cId="2646288447" sldId="373"/>
            <ac:spMk id="39" creationId="{2BD7293B-919A-4203-9B1B-070F601CA867}"/>
          </ac:spMkLst>
        </pc:spChg>
        <pc:grpChg chg="del">
          <ac:chgData name="Manish Sharma" userId="b799adb9ba789c8f" providerId="LiveId" clId="{9299F720-AD1B-4DE8-AE41-CCAD55DAB69C}" dt="2021-11-23T11:09:58.456" v="1103" actId="478"/>
          <ac:grpSpMkLst>
            <pc:docMk/>
            <pc:sldMk cId="2646288447" sldId="373"/>
            <ac:grpSpMk id="3" creationId="{579E2EAF-9768-4A96-8464-E8E3BBF4ADCA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6" creationId="{48744790-23AA-4274-833F-D771A615A109}"/>
          </ac:grpSpMkLst>
        </pc:grpChg>
        <pc:grpChg chg="mod">
          <ac:chgData name="Manish Sharma" userId="b799adb9ba789c8f" providerId="LiveId" clId="{9299F720-AD1B-4DE8-AE41-CCAD55DAB69C}" dt="2021-11-23T11:10:58.327" v="1132" actId="1076"/>
          <ac:grpSpMkLst>
            <pc:docMk/>
            <pc:sldMk cId="2646288447" sldId="373"/>
            <ac:grpSpMk id="9" creationId="{7A46D6CF-1831-4497-A6CC-C4ADAC8D4F14}"/>
          </ac:grpSpMkLst>
        </pc:grpChg>
        <pc:cxnChg chg="del">
          <ac:chgData name="Manish Sharma" userId="b799adb9ba789c8f" providerId="LiveId" clId="{9299F720-AD1B-4DE8-AE41-CCAD55DAB69C}" dt="2021-11-23T11:10:07.817" v="1105" actId="478"/>
          <ac:cxnSpMkLst>
            <pc:docMk/>
            <pc:sldMk cId="2646288447" sldId="373"/>
            <ac:cxnSpMk id="12" creationId="{6132F39B-369F-4285-891F-EDDE7DEC36FD}"/>
          </ac:cxnSpMkLst>
        </pc:cxnChg>
      </pc:sldChg>
      <pc:sldChg chg="addSp modSp new mod">
        <pc:chgData name="Manish Sharma" userId="b799adb9ba789c8f" providerId="LiveId" clId="{9299F720-AD1B-4DE8-AE41-CCAD55DAB69C}" dt="2021-11-23T11:17:43.028" v="1304" actId="1076"/>
        <pc:sldMkLst>
          <pc:docMk/>
          <pc:sldMk cId="110170452" sldId="374"/>
        </pc:sldMkLst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2" creationId="{B112D47F-13A2-4989-8121-31CC01D5235C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3" creationId="{0341F6DB-C809-44A2-8A4A-C1BCC000647D}"/>
          </ac:spMkLst>
        </pc:spChg>
        <pc:spChg chg="add mod">
          <ac:chgData name="Manish Sharma" userId="b799adb9ba789c8f" providerId="LiveId" clId="{9299F720-AD1B-4DE8-AE41-CCAD55DAB69C}" dt="2021-11-23T11:13:14.496" v="1149" actId="1076"/>
          <ac:spMkLst>
            <pc:docMk/>
            <pc:sldMk cId="110170452" sldId="374"/>
            <ac:spMk id="4" creationId="{EBE6F3E6-5805-4C6F-A888-83412F408D35}"/>
          </ac:spMkLst>
        </pc:spChg>
        <pc:spChg chg="add mod">
          <ac:chgData name="Manish Sharma" userId="b799adb9ba789c8f" providerId="LiveId" clId="{9299F720-AD1B-4DE8-AE41-CCAD55DAB69C}" dt="2021-11-23T11:14:32.784" v="1243" actId="1076"/>
          <ac:spMkLst>
            <pc:docMk/>
            <pc:sldMk cId="110170452" sldId="374"/>
            <ac:spMk id="5" creationId="{4748A1CC-CDA1-47F8-AE48-39850ECB5B4A}"/>
          </ac:spMkLst>
        </pc:spChg>
        <pc:spChg chg="add mod">
          <ac:chgData name="Manish Sharma" userId="b799adb9ba789c8f" providerId="LiveId" clId="{9299F720-AD1B-4DE8-AE41-CCAD55DAB69C}" dt="2021-11-23T11:16:08.228" v="1267" actId="1076"/>
          <ac:spMkLst>
            <pc:docMk/>
            <pc:sldMk cId="110170452" sldId="374"/>
            <ac:spMk id="12" creationId="{E5030A73-E3E0-4E5E-9375-1D2259E21DF9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3" creationId="{1CD810D0-5090-45F3-95CC-7F52503911F8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4" creationId="{DD3EFDA5-85E9-4A3C-85B5-95E00D98D84B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15" creationId="{CAFAC244-0359-4E9A-9559-234D4C65C660}"/>
          </ac:spMkLst>
        </pc:spChg>
        <pc:spChg chg="add mod">
          <ac:chgData name="Manish Sharma" userId="b799adb9ba789c8f" providerId="LiveId" clId="{9299F720-AD1B-4DE8-AE41-CCAD55DAB69C}" dt="2021-11-23T11:16:38.960" v="1271" actId="20577"/>
          <ac:spMkLst>
            <pc:docMk/>
            <pc:sldMk cId="110170452" sldId="374"/>
            <ac:spMk id="16" creationId="{80A42224-DE1E-4D89-A4D9-9962E51B8FDA}"/>
          </ac:spMkLst>
        </pc:spChg>
        <pc:spChg chg="add mod">
          <ac:chgData name="Manish Sharma" userId="b799adb9ba789c8f" providerId="LiveId" clId="{9299F720-AD1B-4DE8-AE41-CCAD55DAB69C}" dt="2021-11-23T11:16:27.801" v="1269" actId="1076"/>
          <ac:spMkLst>
            <pc:docMk/>
            <pc:sldMk cId="110170452" sldId="374"/>
            <ac:spMk id="20" creationId="{EF7770C2-0B86-45E8-8302-31A270C8B771}"/>
          </ac:spMkLst>
        </pc:spChg>
        <pc:spChg chg="add mod">
          <ac:chgData name="Manish Sharma" userId="b799adb9ba789c8f" providerId="LiveId" clId="{9299F720-AD1B-4DE8-AE41-CCAD55DAB69C}" dt="2021-11-23T11:17:24.334" v="1286" actId="1076"/>
          <ac:spMkLst>
            <pc:docMk/>
            <pc:sldMk cId="110170452" sldId="374"/>
            <ac:spMk id="23" creationId="{32D436A2-19FA-4CC6-989A-0ED58EAA962E}"/>
          </ac:spMkLst>
        </pc:spChg>
        <pc:spChg chg="add mod">
          <ac:chgData name="Manish Sharma" userId="b799adb9ba789c8f" providerId="LiveId" clId="{9299F720-AD1B-4DE8-AE41-CCAD55DAB69C}" dt="2021-11-23T11:17:43.028" v="1304" actId="1076"/>
          <ac:spMkLst>
            <pc:docMk/>
            <pc:sldMk cId="110170452" sldId="374"/>
            <ac:spMk id="24" creationId="{3245434B-607D-410C-970D-AD2DF1DB3726}"/>
          </ac:spMkLst>
        </pc:spChg>
        <pc:cxnChg chg="add">
          <ac:chgData name="Manish Sharma" userId="b799adb9ba789c8f" providerId="LiveId" clId="{9299F720-AD1B-4DE8-AE41-CCAD55DAB69C}" dt="2021-11-23T11:14:40.601" v="1244" actId="11529"/>
          <ac:cxnSpMkLst>
            <pc:docMk/>
            <pc:sldMk cId="110170452" sldId="374"/>
            <ac:cxnSpMk id="7" creationId="{F6C34FC4-6BAF-441E-A9DF-4449E98D676E}"/>
          </ac:cxnSpMkLst>
        </pc:cxnChg>
        <pc:cxnChg chg="add">
          <ac:chgData name="Manish Sharma" userId="b799adb9ba789c8f" providerId="LiveId" clId="{9299F720-AD1B-4DE8-AE41-CCAD55DAB69C}" dt="2021-11-23T11:14:51.269" v="1245" actId="11529"/>
          <ac:cxnSpMkLst>
            <pc:docMk/>
            <pc:sldMk cId="110170452" sldId="374"/>
            <ac:cxnSpMk id="9" creationId="{546099AE-F49D-4502-87F8-E34CE86F74C5}"/>
          </ac:cxnSpMkLst>
        </pc:cxnChg>
        <pc:cxnChg chg="add">
          <ac:chgData name="Manish Sharma" userId="b799adb9ba789c8f" providerId="LiveId" clId="{9299F720-AD1B-4DE8-AE41-CCAD55DAB69C}" dt="2021-11-23T11:14:59.339" v="1246" actId="11529"/>
          <ac:cxnSpMkLst>
            <pc:docMk/>
            <pc:sldMk cId="110170452" sldId="374"/>
            <ac:cxnSpMk id="11" creationId="{D08B76DE-D8F3-4C06-99D6-1133976128B8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7" creationId="{44258330-DDFE-4905-8F7C-3ACD2C870892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8" creationId="{DCB9E8F7-835F-4F1D-9ECA-E40FB3FD881B}"/>
          </ac:cxnSpMkLst>
        </pc:cxnChg>
        <pc:cxnChg chg="add mod">
          <ac:chgData name="Manish Sharma" userId="b799adb9ba789c8f" providerId="LiveId" clId="{9299F720-AD1B-4DE8-AE41-CCAD55DAB69C}" dt="2021-11-23T11:16:27.801" v="1269" actId="1076"/>
          <ac:cxnSpMkLst>
            <pc:docMk/>
            <pc:sldMk cId="110170452" sldId="374"/>
            <ac:cxnSpMk id="19" creationId="{62E7EC5E-2665-46BA-B32E-B92017250F3F}"/>
          </ac:cxnSpMkLst>
        </pc:cxnChg>
        <pc:cxnChg chg="add mod">
          <ac:chgData name="Manish Sharma" userId="b799adb9ba789c8f" providerId="LiveId" clId="{9299F720-AD1B-4DE8-AE41-CCAD55DAB69C}" dt="2021-11-23T11:17:09.119" v="1273" actId="1582"/>
          <ac:cxnSpMkLst>
            <pc:docMk/>
            <pc:sldMk cId="110170452" sldId="374"/>
            <ac:cxnSpMk id="22" creationId="{9EA9200A-7F7F-432A-8FBF-A7512769CAEC}"/>
          </ac:cxnSpMkLst>
        </pc:cxnChg>
      </pc:sldChg>
      <pc:sldChg chg="addSp modSp new mod modClrScheme chgLayout">
        <pc:chgData name="Manish Sharma" userId="b799adb9ba789c8f" providerId="LiveId" clId="{9299F720-AD1B-4DE8-AE41-CCAD55DAB69C}" dt="2021-11-23T11:23:14.249" v="1464" actId="15"/>
        <pc:sldMkLst>
          <pc:docMk/>
          <pc:sldMk cId="2504461139" sldId="375"/>
        </pc:sldMkLst>
        <pc:spChg chg="add mod">
          <ac:chgData name="Manish Sharma" userId="b799adb9ba789c8f" providerId="LiveId" clId="{9299F720-AD1B-4DE8-AE41-CCAD55DAB69C}" dt="2021-11-23T11:21:36.408" v="1455" actId="20577"/>
          <ac:spMkLst>
            <pc:docMk/>
            <pc:sldMk cId="2504461139" sldId="375"/>
            <ac:spMk id="2" creationId="{52AD23DF-46A4-4325-9592-F17FA65E3936}"/>
          </ac:spMkLst>
        </pc:spChg>
        <pc:spChg chg="add mod">
          <ac:chgData name="Manish Sharma" userId="b799adb9ba789c8f" providerId="LiveId" clId="{9299F720-AD1B-4DE8-AE41-CCAD55DAB69C}" dt="2021-11-23T11:23:14.249" v="1464" actId="15"/>
          <ac:spMkLst>
            <pc:docMk/>
            <pc:sldMk cId="2504461139" sldId="375"/>
            <ac:spMk id="3" creationId="{E1976CB6-36A4-4E02-BF60-5F0393180B82}"/>
          </ac:spMkLst>
        </pc:spChg>
      </pc:sldChg>
      <pc:sldChg chg="addSp delSp modSp new mod">
        <pc:chgData name="Manish Sharma" userId="b799adb9ba789c8f" providerId="LiveId" clId="{9299F720-AD1B-4DE8-AE41-CCAD55DAB69C}" dt="2021-11-23T11:24:09.635" v="1485"/>
        <pc:sldMkLst>
          <pc:docMk/>
          <pc:sldMk cId="1356356675" sldId="376"/>
        </pc:sldMkLst>
        <pc:spChg chg="mod">
          <ac:chgData name="Manish Sharma" userId="b799adb9ba789c8f" providerId="LiveId" clId="{9299F720-AD1B-4DE8-AE41-CCAD55DAB69C}" dt="2021-11-23T11:23:28.617" v="1479" actId="20577"/>
          <ac:spMkLst>
            <pc:docMk/>
            <pc:sldMk cId="1356356675" sldId="376"/>
            <ac:spMk id="2" creationId="{380DD4C4-9C6C-4666-B7D3-2A3E4F4D25D8}"/>
          </ac:spMkLst>
        </pc:spChg>
        <pc:spChg chg="del">
          <ac:chgData name="Manish Sharma" userId="b799adb9ba789c8f" providerId="LiveId" clId="{9299F720-AD1B-4DE8-AE41-CCAD55DAB69C}" dt="2021-11-23T11:23:32.419" v="1480" actId="478"/>
          <ac:spMkLst>
            <pc:docMk/>
            <pc:sldMk cId="1356356675" sldId="376"/>
            <ac:spMk id="3" creationId="{A9B94F43-FC3A-419E-B2E9-F58717D9789C}"/>
          </ac:spMkLst>
        </pc:spChg>
        <pc:spChg chg="add mod">
          <ac:chgData name="Manish Sharma" userId="b799adb9ba789c8f" providerId="LiveId" clId="{9299F720-AD1B-4DE8-AE41-CCAD55DAB69C}" dt="2021-11-23T11:23:43.101" v="1481"/>
          <ac:spMkLst>
            <pc:docMk/>
            <pc:sldMk cId="1356356675" sldId="376"/>
            <ac:spMk id="4" creationId="{2D1860B6-E512-406C-A06B-2D3609BC259B}"/>
          </ac:spMkLst>
        </pc:spChg>
        <pc:spChg chg="add mod">
          <ac:chgData name="Manish Sharma" userId="b799adb9ba789c8f" providerId="LiveId" clId="{9299F720-AD1B-4DE8-AE41-CCAD55DAB69C}" dt="2021-11-23T11:23:47.712" v="1482"/>
          <ac:spMkLst>
            <pc:docMk/>
            <pc:sldMk cId="1356356675" sldId="376"/>
            <ac:spMk id="5" creationId="{5F445E28-BE2C-4AD8-B7F5-6ACC0FD6DD7B}"/>
          </ac:spMkLst>
        </pc:spChg>
        <pc:spChg chg="add mod">
          <ac:chgData name="Manish Sharma" userId="b799adb9ba789c8f" providerId="LiveId" clId="{9299F720-AD1B-4DE8-AE41-CCAD55DAB69C}" dt="2021-11-23T11:23:57.168" v="1483"/>
          <ac:spMkLst>
            <pc:docMk/>
            <pc:sldMk cId="1356356675" sldId="376"/>
            <ac:spMk id="6" creationId="{ADA937FF-F08D-47CA-BA80-8792A4929F5A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7" creationId="{9E2B71D5-C773-4C3B-8EB4-1E0CB6B45636}"/>
          </ac:spMkLst>
        </pc:spChg>
        <pc:spChg chg="add mod">
          <ac:chgData name="Manish Sharma" userId="b799adb9ba789c8f" providerId="LiveId" clId="{9299F720-AD1B-4DE8-AE41-CCAD55DAB69C}" dt="2021-11-23T11:24:03.595" v="1484"/>
          <ac:spMkLst>
            <pc:docMk/>
            <pc:sldMk cId="1356356675" sldId="376"/>
            <ac:spMk id="8" creationId="{574B931C-D785-468A-A6AF-318C15958D05}"/>
          </ac:spMkLst>
        </pc:spChg>
        <pc:spChg chg="add mod">
          <ac:chgData name="Manish Sharma" userId="b799adb9ba789c8f" providerId="LiveId" clId="{9299F720-AD1B-4DE8-AE41-CCAD55DAB69C}" dt="2021-11-23T11:24:09.635" v="1485"/>
          <ac:spMkLst>
            <pc:docMk/>
            <pc:sldMk cId="1356356675" sldId="376"/>
            <ac:spMk id="9" creationId="{BC9E2469-9758-45FB-94C1-87C1A0EED6D3}"/>
          </ac:spMkLst>
        </pc:spChg>
      </pc:sldChg>
      <pc:sldChg chg="modSp add mod">
        <pc:chgData name="Manish Sharma" userId="b799adb9ba789c8f" providerId="LiveId" clId="{9299F720-AD1B-4DE8-AE41-CCAD55DAB69C}" dt="2021-11-24T03:59:05.304" v="1516" actId="20577"/>
        <pc:sldMkLst>
          <pc:docMk/>
          <pc:sldMk cId="3996413173" sldId="377"/>
        </pc:sldMkLst>
        <pc:spChg chg="mod">
          <ac:chgData name="Manish Sharma" userId="b799adb9ba789c8f" providerId="LiveId" clId="{9299F720-AD1B-4DE8-AE41-CCAD55DAB69C}" dt="2021-11-24T03:59:05.304" v="1516" actId="20577"/>
          <ac:spMkLst>
            <pc:docMk/>
            <pc:sldMk cId="3996413173" sldId="377"/>
            <ac:spMk id="3" creationId="{DB4144A5-1FEA-4E7F-966B-484A5CEC69D9}"/>
          </ac:spMkLst>
        </pc:spChg>
      </pc:sldChg>
      <pc:sldChg chg="modSp add mod">
        <pc:chgData name="Manish Sharma" userId="b799adb9ba789c8f" providerId="LiveId" clId="{9299F720-AD1B-4DE8-AE41-CCAD55DAB69C}" dt="2021-11-24T04:02:55.761" v="1527" actId="20577"/>
        <pc:sldMkLst>
          <pc:docMk/>
          <pc:sldMk cId="1122893291" sldId="378"/>
        </pc:sldMkLst>
        <pc:spChg chg="mod">
          <ac:chgData name="Manish Sharma" userId="b799adb9ba789c8f" providerId="LiveId" clId="{9299F720-AD1B-4DE8-AE41-CCAD55DAB69C}" dt="2021-11-24T04:02:55.761" v="1527" actId="20577"/>
          <ac:spMkLst>
            <pc:docMk/>
            <pc:sldMk cId="1122893291" sldId="378"/>
            <ac:spMk id="3" creationId="{DB4144A5-1FEA-4E7F-966B-484A5CEC69D9}"/>
          </ac:spMkLst>
        </pc:spChg>
      </pc:sldChg>
      <pc:sldChg chg="add">
        <pc:chgData name="Manish Sharma" userId="b799adb9ba789c8f" providerId="LiveId" clId="{9299F720-AD1B-4DE8-AE41-CCAD55DAB69C}" dt="2021-11-24T04:53:35.026" v="1528"/>
        <pc:sldMkLst>
          <pc:docMk/>
          <pc:sldMk cId="2235251600" sldId="379"/>
        </pc:sldMkLst>
      </pc:sldChg>
      <pc:sldChg chg="addSp delSp modSp new mod">
        <pc:chgData name="Manish Sharma" userId="b799adb9ba789c8f" providerId="LiveId" clId="{9299F720-AD1B-4DE8-AE41-CCAD55DAB69C}" dt="2021-11-24T05:00:20.571" v="1535"/>
        <pc:sldMkLst>
          <pc:docMk/>
          <pc:sldMk cId="2694981293" sldId="380"/>
        </pc:sldMkLst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2" creationId="{ED77269B-F665-4C6F-B1FA-34FF551F4F85}"/>
          </ac:spMkLst>
        </pc:spChg>
        <pc:spChg chg="del">
          <ac:chgData name="Manish Sharma" userId="b799adb9ba789c8f" providerId="LiveId" clId="{9299F720-AD1B-4DE8-AE41-CCAD55DAB69C}" dt="2021-11-24T04:59:56.855" v="1530" actId="478"/>
          <ac:spMkLst>
            <pc:docMk/>
            <pc:sldMk cId="2694981293" sldId="380"/>
            <ac:spMk id="3" creationId="{B4A271C5-BC2A-48C0-8928-4DF4B153BBB9}"/>
          </ac:spMkLst>
        </pc:spChg>
        <pc:spChg chg="add mod">
          <ac:chgData name="Manish Sharma" userId="b799adb9ba789c8f" providerId="LiveId" clId="{9299F720-AD1B-4DE8-AE41-CCAD55DAB69C}" dt="2021-11-24T04:59:57.817" v="1531"/>
          <ac:spMkLst>
            <pc:docMk/>
            <pc:sldMk cId="2694981293" sldId="380"/>
            <ac:spMk id="4" creationId="{BEE67B49-4219-428D-B97D-3F51F71DAF59}"/>
          </ac:spMkLst>
        </pc:spChg>
        <pc:spChg chg="add mod">
          <ac:chgData name="Manish Sharma" userId="b799adb9ba789c8f" providerId="LiveId" clId="{9299F720-AD1B-4DE8-AE41-CCAD55DAB69C}" dt="2021-11-24T05:00:02.369" v="1532"/>
          <ac:spMkLst>
            <pc:docMk/>
            <pc:sldMk cId="2694981293" sldId="380"/>
            <ac:spMk id="5" creationId="{59978C74-AE60-4BEA-84B0-0DAC359A7FA9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6" creationId="{C0A0E4F2-5AB6-478B-B1E6-C60DF5948F3B}"/>
          </ac:spMkLst>
        </pc:spChg>
        <pc:spChg chg="add mod">
          <ac:chgData name="Manish Sharma" userId="b799adb9ba789c8f" providerId="LiveId" clId="{9299F720-AD1B-4DE8-AE41-CCAD55DAB69C}" dt="2021-11-24T05:00:08.432" v="1533"/>
          <ac:spMkLst>
            <pc:docMk/>
            <pc:sldMk cId="2694981293" sldId="380"/>
            <ac:spMk id="7" creationId="{4F193AC2-BA26-4564-BE1B-7A3C8259C98D}"/>
          </ac:spMkLst>
        </pc:spChg>
        <pc:spChg chg="add mod">
          <ac:chgData name="Manish Sharma" userId="b799adb9ba789c8f" providerId="LiveId" clId="{9299F720-AD1B-4DE8-AE41-CCAD55DAB69C}" dt="2021-11-24T05:00:14.526" v="1534"/>
          <ac:spMkLst>
            <pc:docMk/>
            <pc:sldMk cId="2694981293" sldId="380"/>
            <ac:spMk id="8" creationId="{4965A48F-75AB-45E6-BEC5-3D7051B7DE46}"/>
          </ac:spMkLst>
        </pc:spChg>
        <pc:spChg chg="add mod">
          <ac:chgData name="Manish Sharma" userId="b799adb9ba789c8f" providerId="LiveId" clId="{9299F720-AD1B-4DE8-AE41-CCAD55DAB69C}" dt="2021-11-24T05:00:20.571" v="1535"/>
          <ac:spMkLst>
            <pc:docMk/>
            <pc:sldMk cId="2694981293" sldId="380"/>
            <ac:spMk id="9" creationId="{354A7101-1617-47F7-8030-DE47787F2734}"/>
          </ac:spMkLst>
        </pc:spChg>
      </pc:sldChg>
      <pc:sldChg chg="add">
        <pc:chgData name="Manish Sharma" userId="b799adb9ba789c8f" providerId="LiveId" clId="{9299F720-AD1B-4DE8-AE41-CCAD55DAB69C}" dt="2021-11-24T06:38:38.557" v="1537"/>
        <pc:sldMkLst>
          <pc:docMk/>
          <pc:sldMk cId="539293575" sldId="381"/>
        </pc:sldMkLst>
      </pc:sldChg>
      <pc:sldChg chg="add">
        <pc:chgData name="Manish Sharma" userId="b799adb9ba789c8f" providerId="LiveId" clId="{9299F720-AD1B-4DE8-AE41-CCAD55DAB69C}" dt="2021-11-24T06:47:48.275" v="1538"/>
        <pc:sldMkLst>
          <pc:docMk/>
          <pc:sldMk cId="2390603842" sldId="382"/>
        </pc:sldMkLst>
      </pc:sldChg>
      <pc:sldChg chg="add">
        <pc:chgData name="Manish Sharma" userId="b799adb9ba789c8f" providerId="LiveId" clId="{9299F720-AD1B-4DE8-AE41-CCAD55DAB69C}" dt="2021-11-24T06:47:59.089" v="1539"/>
        <pc:sldMkLst>
          <pc:docMk/>
          <pc:sldMk cId="3222575608" sldId="383"/>
        </pc:sldMkLst>
      </pc:sldChg>
      <pc:sldChg chg="addSp delSp modSp new mod">
        <pc:chgData name="Manish Sharma" userId="b799adb9ba789c8f" providerId="LiveId" clId="{9299F720-AD1B-4DE8-AE41-CCAD55DAB69C}" dt="2021-11-24T07:41:24.709" v="1757" actId="20577"/>
        <pc:sldMkLst>
          <pc:docMk/>
          <pc:sldMk cId="4262467837" sldId="384"/>
        </pc:sldMkLst>
        <pc:spChg chg="mod">
          <ac:chgData name="Manish Sharma" userId="b799adb9ba789c8f" providerId="LiveId" clId="{9299F720-AD1B-4DE8-AE41-CCAD55DAB69C}" dt="2021-11-24T07:41:24.709" v="1757" actId="20577"/>
          <ac:spMkLst>
            <pc:docMk/>
            <pc:sldMk cId="4262467837" sldId="384"/>
            <ac:spMk id="2" creationId="{9326B9CB-CE0C-4AEE-B2D2-AFD3D48DF7E9}"/>
          </ac:spMkLst>
        </pc:spChg>
        <pc:spChg chg="add del mod">
          <ac:chgData name="Manish Sharma" userId="b799adb9ba789c8f" providerId="LiveId" clId="{9299F720-AD1B-4DE8-AE41-CCAD55DAB69C}" dt="2021-11-24T07:28:12.915" v="1564" actId="20577"/>
          <ac:spMkLst>
            <pc:docMk/>
            <pc:sldMk cId="4262467837" sldId="384"/>
            <ac:spMk id="3" creationId="{7FA4AB94-CA75-4D04-A33E-2B573ED699B9}"/>
          </ac:spMkLst>
        </pc:spChg>
        <pc:spChg chg="add del mod">
          <ac:chgData name="Manish Sharma" userId="b799adb9ba789c8f" providerId="LiveId" clId="{9299F720-AD1B-4DE8-AE41-CCAD55DAB69C}" dt="2021-11-24T07:27:35.154" v="1557"/>
          <ac:spMkLst>
            <pc:docMk/>
            <pc:sldMk cId="4262467837" sldId="384"/>
            <ac:spMk id="4" creationId="{C7C179BB-462D-4728-A3D0-A2FA37CED639}"/>
          </ac:spMkLst>
        </pc:spChg>
      </pc:sldChg>
      <pc:sldChg chg="addSp delSp modSp new mod">
        <pc:chgData name="Manish Sharma" userId="b799adb9ba789c8f" providerId="LiveId" clId="{9299F720-AD1B-4DE8-AE41-CCAD55DAB69C}" dt="2021-11-24T07:41:36.225" v="1760" actId="20577"/>
        <pc:sldMkLst>
          <pc:docMk/>
          <pc:sldMk cId="2791342229" sldId="385"/>
        </pc:sldMkLst>
        <pc:spChg chg="mod">
          <ac:chgData name="Manish Sharma" userId="b799adb9ba789c8f" providerId="LiveId" clId="{9299F720-AD1B-4DE8-AE41-CCAD55DAB69C}" dt="2021-11-24T07:41:36.225" v="1760" actId="20577"/>
          <ac:spMkLst>
            <pc:docMk/>
            <pc:sldMk cId="2791342229" sldId="385"/>
            <ac:spMk id="2" creationId="{BFD32830-ED00-4043-9B8C-8BB04A2966D8}"/>
          </ac:spMkLst>
        </pc:spChg>
        <pc:spChg chg="del">
          <ac:chgData name="Manish Sharma" userId="b799adb9ba789c8f" providerId="LiveId" clId="{9299F720-AD1B-4DE8-AE41-CCAD55DAB69C}" dt="2021-11-24T07:29:03.426" v="1581" actId="478"/>
          <ac:spMkLst>
            <pc:docMk/>
            <pc:sldMk cId="2791342229" sldId="385"/>
            <ac:spMk id="3" creationId="{0966AA4B-8302-4089-80C7-B408240852E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4" creationId="{FCF464AE-57AE-4450-935A-19EAB717186B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5" creationId="{396CCB52-43A4-4220-9B0C-3F21926BD321}"/>
          </ac:spMkLst>
        </pc:spChg>
        <pc:spChg chg="add mod">
          <ac:chgData name="Manish Sharma" userId="b799adb9ba789c8f" providerId="LiveId" clId="{9299F720-AD1B-4DE8-AE41-CCAD55DAB69C}" dt="2021-11-24T07:40:53.305" v="1740" actId="13822"/>
          <ac:spMkLst>
            <pc:docMk/>
            <pc:sldMk cId="2791342229" sldId="385"/>
            <ac:spMk id="6" creationId="{907FA325-83D9-405B-8382-3DC60BF60F9E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7" creationId="{20566802-31D5-4623-BF65-91C722E5DAB9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8" creationId="{5AFB430E-3F64-4479-870C-FAB7BAE810E4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4" creationId="{BF98D2AA-8A22-41ED-926F-40723405F987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5" creationId="{9DA3AD83-B044-47F0-B430-C0B195B0F5EA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19" creationId="{9D2413BD-3232-4E08-B9C1-D18F246E9642}"/>
          </ac:spMkLst>
        </pc:spChg>
        <pc:spChg chg="add mod">
          <ac:chgData name="Manish Sharma" userId="b799adb9ba789c8f" providerId="LiveId" clId="{9299F720-AD1B-4DE8-AE41-CCAD55DAB69C}" dt="2021-11-24T07:34:14.782" v="1739" actId="1076"/>
          <ac:spMkLst>
            <pc:docMk/>
            <pc:sldMk cId="2791342229" sldId="385"/>
            <ac:spMk id="20" creationId="{19588379-AA18-4B8F-980D-EE820C0620DB}"/>
          </ac:spMkLst>
        </pc:sp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0" creationId="{CD1042DC-D5B8-416C-BC58-87E52ACC6C89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1" creationId="{D73C2850-7870-4F1A-AAD0-D8E48257E2A4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16" creationId="{0A476E8D-EF08-40A3-A0E9-BA9841145CE2}"/>
          </ac:cxnSpMkLst>
        </pc:cxnChg>
        <pc:cxnChg chg="add mod">
          <ac:chgData name="Manish Sharma" userId="b799adb9ba789c8f" providerId="LiveId" clId="{9299F720-AD1B-4DE8-AE41-CCAD55DAB69C}" dt="2021-11-24T07:34:14.782" v="1739" actId="1076"/>
          <ac:cxnSpMkLst>
            <pc:docMk/>
            <pc:sldMk cId="2791342229" sldId="385"/>
            <ac:cxnSpMk id="21" creationId="{1F545225-7588-430C-B934-CB5D835C6FC3}"/>
          </ac:cxnSpMkLst>
        </pc:cxnChg>
      </pc:sldChg>
      <pc:sldChg chg="modSp new mod ord">
        <pc:chgData name="Manish Sharma" userId="b799adb9ba789c8f" providerId="LiveId" clId="{9299F720-AD1B-4DE8-AE41-CCAD55DAB69C}" dt="2021-11-24T07:58:51.020" v="1952"/>
        <pc:sldMkLst>
          <pc:docMk/>
          <pc:sldMk cId="3525173823" sldId="386"/>
        </pc:sldMkLst>
        <pc:spChg chg="mod">
          <ac:chgData name="Manish Sharma" userId="b799adb9ba789c8f" providerId="LiveId" clId="{9299F720-AD1B-4DE8-AE41-CCAD55DAB69C}" dt="2021-11-24T07:54:13.356" v="1795" actId="20577"/>
          <ac:spMkLst>
            <pc:docMk/>
            <pc:sldMk cId="3525173823" sldId="386"/>
            <ac:spMk id="2" creationId="{D07AC536-7992-4BA6-9D1C-DC73F3BEBCBC}"/>
          </ac:spMkLst>
        </pc:spChg>
        <pc:spChg chg="mod">
          <ac:chgData name="Manish Sharma" userId="b799adb9ba789c8f" providerId="LiveId" clId="{9299F720-AD1B-4DE8-AE41-CCAD55DAB69C}" dt="2021-11-24T07:57:14.374" v="1950" actId="6549"/>
          <ac:spMkLst>
            <pc:docMk/>
            <pc:sldMk cId="3525173823" sldId="386"/>
            <ac:spMk id="3" creationId="{BA95B9CE-65EB-4CA4-9477-50C0EBA3519B}"/>
          </ac:spMkLst>
        </pc:spChg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1302610745" sldId="387"/>
        </pc:sldMkLst>
      </pc:sldChg>
      <pc:sldChg chg="add">
        <pc:chgData name="Manish Sharma" userId="b799adb9ba789c8f" providerId="LiveId" clId="{9299F720-AD1B-4DE8-AE41-CCAD55DAB69C}" dt="2021-11-24T09:37:49.179" v="1953"/>
        <pc:sldMkLst>
          <pc:docMk/>
          <pc:sldMk cId="3344806649" sldId="388"/>
        </pc:sldMkLst>
      </pc:sldChg>
      <pc:sldChg chg="add">
        <pc:chgData name="Manish Sharma" userId="b799adb9ba789c8f" providerId="LiveId" clId="{9299F720-AD1B-4DE8-AE41-CCAD55DAB69C}" dt="2021-11-24T09:39:43.826" v="1954"/>
        <pc:sldMkLst>
          <pc:docMk/>
          <pc:sldMk cId="3925259308" sldId="389"/>
        </pc:sldMkLst>
      </pc:sldChg>
      <pc:sldChg chg="addSp delSp modSp new mod">
        <pc:chgData name="Manish Sharma" userId="b799adb9ba789c8f" providerId="LiveId" clId="{9299F720-AD1B-4DE8-AE41-CCAD55DAB69C}" dt="2021-11-24T11:08:12.433" v="2132" actId="1076"/>
        <pc:sldMkLst>
          <pc:docMk/>
          <pc:sldMk cId="323477750" sldId="390"/>
        </pc:sldMkLst>
        <pc:spChg chg="mod">
          <ac:chgData name="Manish Sharma" userId="b799adb9ba789c8f" providerId="LiveId" clId="{9299F720-AD1B-4DE8-AE41-CCAD55DAB69C}" dt="2021-11-24T09:40:02.994" v="1956"/>
          <ac:spMkLst>
            <pc:docMk/>
            <pc:sldMk cId="323477750" sldId="390"/>
            <ac:spMk id="2" creationId="{6496AF35-C0FD-46ED-94C1-38CCFEE8D1D5}"/>
          </ac:spMkLst>
        </pc:spChg>
        <pc:spChg chg="del">
          <ac:chgData name="Manish Sharma" userId="b799adb9ba789c8f" providerId="LiveId" clId="{9299F720-AD1B-4DE8-AE41-CCAD55DAB69C}" dt="2021-11-24T09:40:05.683" v="1957" actId="478"/>
          <ac:spMkLst>
            <pc:docMk/>
            <pc:sldMk cId="323477750" sldId="390"/>
            <ac:spMk id="3" creationId="{83A38D00-A9AB-4E23-9CC5-0BF0D3BAF464}"/>
          </ac:spMkLst>
        </pc:spChg>
        <pc:spChg chg="add mod">
          <ac:chgData name="Manish Sharma" userId="b799adb9ba789c8f" providerId="LiveId" clId="{9299F720-AD1B-4DE8-AE41-CCAD55DAB69C}" dt="2021-11-24T09:40:10.305" v="1958"/>
          <ac:spMkLst>
            <pc:docMk/>
            <pc:sldMk cId="323477750" sldId="390"/>
            <ac:spMk id="4" creationId="{82E52487-4C0B-4753-9128-F4B2CD99BB31}"/>
          </ac:spMkLst>
        </pc:spChg>
        <pc:spChg chg="add mod">
          <ac:chgData name="Manish Sharma" userId="b799adb9ba789c8f" providerId="LiveId" clId="{9299F720-AD1B-4DE8-AE41-CCAD55DAB69C}" dt="2021-11-24T09:40:34.549" v="1960" actId="1076"/>
          <ac:spMkLst>
            <pc:docMk/>
            <pc:sldMk cId="323477750" sldId="390"/>
            <ac:spMk id="5" creationId="{797578D2-BFAE-43D0-A723-9B0C421954AB}"/>
          </ac:spMkLst>
        </pc:spChg>
        <pc:spChg chg="add mod">
          <ac:chgData name="Manish Sharma" userId="b799adb9ba789c8f" providerId="LiveId" clId="{9299F720-AD1B-4DE8-AE41-CCAD55DAB69C}" dt="2021-11-24T11:06:42.128" v="2079" actId="1076"/>
          <ac:spMkLst>
            <pc:docMk/>
            <pc:sldMk cId="323477750" sldId="390"/>
            <ac:spMk id="11" creationId="{B82F38F6-8B8F-4969-AC55-8CD547C51763}"/>
          </ac:spMkLst>
        </pc:spChg>
        <pc:spChg chg="add mod">
          <ac:chgData name="Manish Sharma" userId="b799adb9ba789c8f" providerId="LiveId" clId="{9299F720-AD1B-4DE8-AE41-CCAD55DAB69C}" dt="2021-11-24T11:07:27.365" v="2097" actId="20577"/>
          <ac:spMkLst>
            <pc:docMk/>
            <pc:sldMk cId="323477750" sldId="390"/>
            <ac:spMk id="12" creationId="{2C36A3ED-DC4E-4732-9EE9-054459F6EA24}"/>
          </ac:spMkLst>
        </pc:spChg>
        <pc:spChg chg="add mod">
          <ac:chgData name="Manish Sharma" userId="b799adb9ba789c8f" providerId="LiveId" clId="{9299F720-AD1B-4DE8-AE41-CCAD55DAB69C}" dt="2021-11-24T11:08:12.433" v="2132" actId="1076"/>
          <ac:spMkLst>
            <pc:docMk/>
            <pc:sldMk cId="323477750" sldId="390"/>
            <ac:spMk id="13" creationId="{BF37F18C-7139-423A-B885-14FE79E7AFE0}"/>
          </ac:spMkLst>
        </pc:spChg>
        <pc:cxnChg chg="add mod">
          <ac:chgData name="Manish Sharma" userId="b799adb9ba789c8f" providerId="LiveId" clId="{9299F720-AD1B-4DE8-AE41-CCAD55DAB69C}" dt="2021-11-24T09:40:53.638" v="1962" actId="1582"/>
          <ac:cxnSpMkLst>
            <pc:docMk/>
            <pc:sldMk cId="323477750" sldId="390"/>
            <ac:cxnSpMk id="7" creationId="{46A25974-327D-4CBD-996D-4592F1973372}"/>
          </ac:cxnSpMkLst>
        </pc:cxnChg>
        <pc:cxnChg chg="add mod">
          <ac:chgData name="Manish Sharma" userId="b799adb9ba789c8f" providerId="LiveId" clId="{9299F720-AD1B-4DE8-AE41-CCAD55DAB69C}" dt="2021-11-24T09:41:42.614" v="1970" actId="1076"/>
          <ac:cxnSpMkLst>
            <pc:docMk/>
            <pc:sldMk cId="323477750" sldId="390"/>
            <ac:cxnSpMk id="8" creationId="{5B5F721A-D3E8-4966-B27A-4393E11E94CE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9" creationId="{1E113F8A-5A9A-41F2-ABF2-F5279145C56C}"/>
          </ac:cxnSpMkLst>
        </pc:cxnChg>
        <pc:cxnChg chg="add mod">
          <ac:chgData name="Manish Sharma" userId="b799adb9ba789c8f" providerId="LiveId" clId="{9299F720-AD1B-4DE8-AE41-CCAD55DAB69C}" dt="2021-11-24T09:41:36.389" v="1969" actId="1076"/>
          <ac:cxnSpMkLst>
            <pc:docMk/>
            <pc:sldMk cId="323477750" sldId="390"/>
            <ac:cxnSpMk id="10" creationId="{1338E1A4-BA4A-45B5-AFD1-791C3AF7AD48}"/>
          </ac:cxnSpMkLst>
        </pc:cxnChg>
      </pc:sldChg>
      <pc:sldChg chg="addSp delSp modSp new mod modClrScheme chgLayout">
        <pc:chgData name="Manish Sharma" userId="b799adb9ba789c8f" providerId="LiveId" clId="{9299F720-AD1B-4DE8-AE41-CCAD55DAB69C}" dt="2021-11-24T09:52:52.294" v="2077" actId="20577"/>
        <pc:sldMkLst>
          <pc:docMk/>
          <pc:sldMk cId="1767199199" sldId="391"/>
        </pc:sldMkLst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2" creationId="{B1CCC820-6948-4A31-9F72-6CFECFE51C1A}"/>
          </ac:spMkLst>
        </pc:spChg>
        <pc:spChg chg="del">
          <ac:chgData name="Manish Sharma" userId="b799adb9ba789c8f" providerId="LiveId" clId="{9299F720-AD1B-4DE8-AE41-CCAD55DAB69C}" dt="2021-11-24T09:49:21.556" v="1972" actId="478"/>
          <ac:spMkLst>
            <pc:docMk/>
            <pc:sldMk cId="1767199199" sldId="391"/>
            <ac:spMk id="3" creationId="{FE6F5697-008B-4577-AB0B-6F72D391B1A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4" creationId="{5D69B781-6AD8-478A-974A-26E1F7A5D17A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5" creationId="{3E1BCDB3-E75C-4A5B-BA07-BDBCADD4D740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6" creationId="{F95F5D79-2C2D-4762-BAD7-84E91A2439F1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7" creationId="{7596938F-E0D6-42E2-A3CD-DC51AF7413B3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8" creationId="{4CD7DEE0-BF7A-4228-BBBC-30D98F89EB5D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9" creationId="{499AFF26-2B17-4CBC-9D4F-0D0D923F8727}"/>
          </ac:spMkLst>
        </pc:spChg>
        <pc:spChg chg="add mod">
          <ac:chgData name="Manish Sharma" userId="b799adb9ba789c8f" providerId="LiveId" clId="{9299F720-AD1B-4DE8-AE41-CCAD55DAB69C}" dt="2021-11-24T09:52:42.389" v="2055" actId="1076"/>
          <ac:spMkLst>
            <pc:docMk/>
            <pc:sldMk cId="1767199199" sldId="391"/>
            <ac:spMk id="10" creationId="{4A00B074-4491-41B5-84CB-0938C0C54AAE}"/>
          </ac:spMkLst>
        </pc:spChg>
        <pc:spChg chg="add mod ord">
          <ac:chgData name="Manish Sharma" userId="b799adb9ba789c8f" providerId="LiveId" clId="{9299F720-AD1B-4DE8-AE41-CCAD55DAB69C}" dt="2021-11-24T09:52:52.294" v="2077" actId="20577"/>
          <ac:spMkLst>
            <pc:docMk/>
            <pc:sldMk cId="1767199199" sldId="391"/>
            <ac:spMk id="23" creationId="{BB6143EB-0FCA-4E0F-9AAB-41284551EB77}"/>
          </ac:spMkLst>
        </pc:sp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2" creationId="{FE4E1653-0986-47A2-93F2-79CEBD6C47F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4" creationId="{A1527D43-6D08-433C-BFA3-24523D454C0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6" creationId="{CCE40742-B3C0-47D6-83B8-1765F7113B61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18" creationId="{C2290301-CC3C-40A7-A98E-808CED64CBA8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0" creationId="{5F63F4D2-17CB-4ED8-9340-A83B47E9C76F}"/>
          </ac:cxnSpMkLst>
        </pc:cxnChg>
        <pc:cxnChg chg="add mod">
          <ac:chgData name="Manish Sharma" userId="b799adb9ba789c8f" providerId="LiveId" clId="{9299F720-AD1B-4DE8-AE41-CCAD55DAB69C}" dt="2021-11-24T09:52:42.389" v="2055" actId="1076"/>
          <ac:cxnSpMkLst>
            <pc:docMk/>
            <pc:sldMk cId="1767199199" sldId="391"/>
            <ac:cxnSpMk id="22" creationId="{1129277E-5779-4A01-98F0-ADA206F121B9}"/>
          </ac:cxnSpMkLst>
        </pc:cxnChg>
      </pc:sldChg>
      <pc:sldChg chg="addSp delSp modSp new mod">
        <pc:chgData name="Manish Sharma" userId="b799adb9ba789c8f" providerId="LiveId" clId="{9299F720-AD1B-4DE8-AE41-CCAD55DAB69C}" dt="2021-11-25T07:14:34.082" v="2143"/>
        <pc:sldMkLst>
          <pc:docMk/>
          <pc:sldMk cId="2795027942" sldId="392"/>
        </pc:sldMkLst>
        <pc:spChg chg="mod">
          <ac:chgData name="Manish Sharma" userId="b799adb9ba789c8f" providerId="LiveId" clId="{9299F720-AD1B-4DE8-AE41-CCAD55DAB69C}" dt="2021-11-25T05:47:18.156" v="2135"/>
          <ac:spMkLst>
            <pc:docMk/>
            <pc:sldMk cId="2795027942" sldId="392"/>
            <ac:spMk id="2" creationId="{8B382969-5391-4AE9-9FE1-06223802D874}"/>
          </ac:spMkLst>
        </pc:spChg>
        <pc:spChg chg="del">
          <ac:chgData name="Manish Sharma" userId="b799adb9ba789c8f" providerId="LiveId" clId="{9299F720-AD1B-4DE8-AE41-CCAD55DAB69C}" dt="2021-11-25T05:47:22.326" v="2136" actId="478"/>
          <ac:spMkLst>
            <pc:docMk/>
            <pc:sldMk cId="2795027942" sldId="392"/>
            <ac:spMk id="3" creationId="{BC1CCB84-B0AE-4E5B-AD8E-6B34DF50CA4A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4" creationId="{72B74DFB-0F6A-495F-8E6F-D097C744C637}"/>
          </ac:spMkLst>
        </pc:spChg>
        <pc:spChg chg="add mod">
          <ac:chgData name="Manish Sharma" userId="b799adb9ba789c8f" providerId="LiveId" clId="{9299F720-AD1B-4DE8-AE41-CCAD55DAB69C}" dt="2021-11-25T05:47:28.068" v="2137"/>
          <ac:spMkLst>
            <pc:docMk/>
            <pc:sldMk cId="2795027942" sldId="392"/>
            <ac:spMk id="5" creationId="{11417777-F932-4829-99EC-543510025C02}"/>
          </ac:spMkLst>
        </pc:spChg>
        <pc:spChg chg="add mod">
          <ac:chgData name="Manish Sharma" userId="b799adb9ba789c8f" providerId="LiveId" clId="{9299F720-AD1B-4DE8-AE41-CCAD55DAB69C}" dt="2021-11-25T05:47:40.544" v="2139" actId="122"/>
          <ac:spMkLst>
            <pc:docMk/>
            <pc:sldMk cId="2795027942" sldId="392"/>
            <ac:spMk id="7" creationId="{B7F58A85-1B0B-4693-B6C1-B03784443674}"/>
          </ac:spMkLst>
        </pc:spChg>
        <pc:spChg chg="add mod">
          <ac:chgData name="Manish Sharma" userId="b799adb9ba789c8f" providerId="LiveId" clId="{9299F720-AD1B-4DE8-AE41-CCAD55DAB69C}" dt="2021-11-25T07:04:20.666" v="2141" actId="122"/>
          <ac:spMkLst>
            <pc:docMk/>
            <pc:sldMk cId="2795027942" sldId="392"/>
            <ac:spMk id="8" creationId="{137A5E9C-7B3D-49D2-9F78-884E69C9B13F}"/>
          </ac:spMkLst>
        </pc:spChg>
        <pc:spChg chg="add mod">
          <ac:chgData name="Manish Sharma" userId="b799adb9ba789c8f" providerId="LiveId" clId="{9299F720-AD1B-4DE8-AE41-CCAD55DAB69C}" dt="2021-11-25T07:14:10.157" v="2142"/>
          <ac:spMkLst>
            <pc:docMk/>
            <pc:sldMk cId="2795027942" sldId="392"/>
            <ac:spMk id="10" creationId="{E7E4577B-8170-4026-8CA0-924CC00B1881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2" creationId="{4F3E2678-A9CB-419E-ADF1-0BC20C71E305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3" creationId="{F481F756-CF06-4384-93E8-A17E6B16F6A2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4" creationId="{9E90D98B-1FD5-4E75-BF9F-FD01459CEA36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6" creationId="{B1445347-B853-4C76-BC75-4E2A71053974}"/>
          </ac:spMkLst>
        </pc:spChg>
        <pc:spChg chg="mod">
          <ac:chgData name="Manish Sharma" userId="b799adb9ba789c8f" providerId="LiveId" clId="{9299F720-AD1B-4DE8-AE41-CCAD55DAB69C}" dt="2021-11-25T07:14:34.082" v="2143"/>
          <ac:spMkLst>
            <pc:docMk/>
            <pc:sldMk cId="2795027942" sldId="392"/>
            <ac:spMk id="18" creationId="{3D026E90-BBF7-4A3A-9176-037FC1C71794}"/>
          </ac:spMkLst>
        </pc:spChg>
        <pc:grpChg chg="add mod">
          <ac:chgData name="Manish Sharma" userId="b799adb9ba789c8f" providerId="LiveId" clId="{9299F720-AD1B-4DE8-AE41-CCAD55DAB69C}" dt="2021-11-25T07:14:34.082" v="2143"/>
          <ac:grpSpMkLst>
            <pc:docMk/>
            <pc:sldMk cId="2795027942" sldId="392"/>
            <ac:grpSpMk id="11" creationId="{65CC3579-DD09-4F11-90E7-C70A85014ED1}"/>
          </ac:grpSpMkLst>
        </pc:grpChg>
        <pc:cxnChg chg="add mod">
          <ac:chgData name="Manish Sharma" userId="b799adb9ba789c8f" providerId="LiveId" clId="{9299F720-AD1B-4DE8-AE41-CCAD55DAB69C}" dt="2021-11-25T05:47:28.068" v="2137"/>
          <ac:cxnSpMkLst>
            <pc:docMk/>
            <pc:sldMk cId="2795027942" sldId="392"/>
            <ac:cxnSpMk id="6" creationId="{D41F333D-7FC8-4DD9-8D0A-CA05EE62427C}"/>
          </ac:cxnSpMkLst>
        </pc:cxnChg>
        <pc:cxnChg chg="add mod">
          <ac:chgData name="Manish Sharma" userId="b799adb9ba789c8f" providerId="LiveId" clId="{9299F720-AD1B-4DE8-AE41-CCAD55DAB69C}" dt="2021-11-25T07:14:10.157" v="2142"/>
          <ac:cxnSpMkLst>
            <pc:docMk/>
            <pc:sldMk cId="2795027942" sldId="392"/>
            <ac:cxnSpMk id="9" creationId="{BEFBAD05-3151-4473-ABB3-C1C8519D01D2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5" creationId="{BECEBEC9-BFDB-4E1E-8DFB-393D205F5A7A}"/>
          </ac:cxnSpMkLst>
        </pc:cxnChg>
        <pc:cxnChg chg="mod">
          <ac:chgData name="Manish Sharma" userId="b799adb9ba789c8f" providerId="LiveId" clId="{9299F720-AD1B-4DE8-AE41-CCAD55DAB69C}" dt="2021-11-25T07:14:34.082" v="2143"/>
          <ac:cxnSpMkLst>
            <pc:docMk/>
            <pc:sldMk cId="2795027942" sldId="392"/>
            <ac:cxnSpMk id="17" creationId="{12B94999-A134-4CA3-9E75-163F36DD3576}"/>
          </ac:cxnSpMkLst>
        </pc:cxnChg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2384314681" sldId="393"/>
        </pc:sldMkLst>
      </pc:sldChg>
      <pc:sldChg chg="add">
        <pc:chgData name="Manish Sharma" userId="b799adb9ba789c8f" providerId="LiveId" clId="{9299F720-AD1B-4DE8-AE41-CCAD55DAB69C}" dt="2021-11-25T09:43:51.600" v="2145"/>
        <pc:sldMkLst>
          <pc:docMk/>
          <pc:sldMk cId="3578060852" sldId="394"/>
        </pc:sldMkLst>
      </pc:sldChg>
      <pc:sldChg chg="add">
        <pc:chgData name="Manish Sharma" userId="b799adb9ba789c8f" providerId="LiveId" clId="{9299F720-AD1B-4DE8-AE41-CCAD55DAB69C}" dt="2021-11-25T11:22:09.410" v="2147"/>
        <pc:sldMkLst>
          <pc:docMk/>
          <pc:sldMk cId="2829608424" sldId="395"/>
        </pc:sldMkLst>
      </pc:sldChg>
      <pc:sldChg chg="add">
        <pc:chgData name="Manish Sharma" userId="b799adb9ba789c8f" providerId="LiveId" clId="{9299F720-AD1B-4DE8-AE41-CCAD55DAB69C}" dt="2021-11-26T03:46:22.516" v="2148"/>
        <pc:sldMkLst>
          <pc:docMk/>
          <pc:sldMk cId="1558293216" sldId="396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3293002024" sldId="397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01721731" sldId="398"/>
        </pc:sldMkLst>
      </pc:sldChg>
      <pc:sldChg chg="add">
        <pc:chgData name="Manish Sharma" userId="b799adb9ba789c8f" providerId="LiveId" clId="{9299F720-AD1B-4DE8-AE41-CCAD55DAB69C}" dt="2021-11-26T04:28:26.448" v="2149"/>
        <pc:sldMkLst>
          <pc:docMk/>
          <pc:sldMk cId="2894626958" sldId="399"/>
        </pc:sldMkLst>
      </pc:sldChg>
      <pc:sldChg chg="modSp new mod">
        <pc:chgData name="Manish Sharma" userId="b799adb9ba789c8f" providerId="LiveId" clId="{9299F720-AD1B-4DE8-AE41-CCAD55DAB69C}" dt="2021-11-26T04:52:45.857" v="2184" actId="20577"/>
        <pc:sldMkLst>
          <pc:docMk/>
          <pc:sldMk cId="1477073418" sldId="400"/>
        </pc:sldMkLst>
        <pc:spChg chg="mod">
          <ac:chgData name="Manish Sharma" userId="b799adb9ba789c8f" providerId="LiveId" clId="{9299F720-AD1B-4DE8-AE41-CCAD55DAB69C}" dt="2021-11-26T04:50:04.023" v="2169" actId="20577"/>
          <ac:spMkLst>
            <pc:docMk/>
            <pc:sldMk cId="1477073418" sldId="400"/>
            <ac:spMk id="2" creationId="{EF1E4F06-5179-4CA5-9599-38FBAF863619}"/>
          </ac:spMkLst>
        </pc:spChg>
        <pc:spChg chg="mod">
          <ac:chgData name="Manish Sharma" userId="b799adb9ba789c8f" providerId="LiveId" clId="{9299F720-AD1B-4DE8-AE41-CCAD55DAB69C}" dt="2021-11-26T04:52:45.857" v="2184" actId="20577"/>
          <ac:spMkLst>
            <pc:docMk/>
            <pc:sldMk cId="1477073418" sldId="400"/>
            <ac:spMk id="3" creationId="{E71A30E3-7D81-40C7-B811-151C071F8549}"/>
          </ac:spMkLst>
        </pc:spChg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2503257329" sldId="401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287422598" sldId="402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3134808523" sldId="403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1148178458" sldId="404"/>
        </pc:sldMkLst>
      </pc:sldChg>
      <pc:sldChg chg="add">
        <pc:chgData name="Manish Sharma" userId="b799adb9ba789c8f" providerId="LiveId" clId="{9299F720-AD1B-4DE8-AE41-CCAD55DAB69C}" dt="2021-11-26T10:14:25.247" v="2185"/>
        <pc:sldMkLst>
          <pc:docMk/>
          <pc:sldMk cId="959263370" sldId="405"/>
        </pc:sldMkLst>
      </pc:sldChg>
      <pc:sldChg chg="modSp new mod">
        <pc:chgData name="Manish Sharma" userId="b799adb9ba789c8f" providerId="LiveId" clId="{9299F720-AD1B-4DE8-AE41-CCAD55DAB69C}" dt="2021-11-26T11:29:03.218" v="2390" actId="20577"/>
        <pc:sldMkLst>
          <pc:docMk/>
          <pc:sldMk cId="487727514" sldId="406"/>
        </pc:sldMkLst>
        <pc:spChg chg="mod">
          <ac:chgData name="Manish Sharma" userId="b799adb9ba789c8f" providerId="LiveId" clId="{9299F720-AD1B-4DE8-AE41-CCAD55DAB69C}" dt="2021-11-26T10:31:00.089" v="2254" actId="20577"/>
          <ac:spMkLst>
            <pc:docMk/>
            <pc:sldMk cId="487727514" sldId="406"/>
            <ac:spMk id="2" creationId="{33C80C78-D1B6-4CA6-824D-BD7D20B47D27}"/>
          </ac:spMkLst>
        </pc:spChg>
        <pc:spChg chg="mod">
          <ac:chgData name="Manish Sharma" userId="b799adb9ba789c8f" providerId="LiveId" clId="{9299F720-AD1B-4DE8-AE41-CCAD55DAB69C}" dt="2021-11-26T11:29:03.218" v="2390" actId="20577"/>
          <ac:spMkLst>
            <pc:docMk/>
            <pc:sldMk cId="487727514" sldId="406"/>
            <ac:spMk id="3" creationId="{739E15F7-C458-448E-8DE8-F326D2488581}"/>
          </ac:spMkLst>
        </pc:spChg>
      </pc:sldChg>
      <pc:sldChg chg="add">
        <pc:chgData name="Manish Sharma" userId="b799adb9ba789c8f" providerId="LiveId" clId="{9299F720-AD1B-4DE8-AE41-CCAD55DAB69C}" dt="2021-11-26T11:26:48.381" v="2255"/>
        <pc:sldMkLst>
          <pc:docMk/>
          <pc:sldMk cId="220428449" sldId="407"/>
        </pc:sldMkLst>
      </pc:sldChg>
      <pc:sldChg chg="addSp delSp modSp new mod">
        <pc:chgData name="Manish Sharma" userId="b799adb9ba789c8f" providerId="LiveId" clId="{9299F720-AD1B-4DE8-AE41-CCAD55DAB69C}" dt="2021-11-29T05:27:18.841" v="2425"/>
        <pc:sldMkLst>
          <pc:docMk/>
          <pc:sldMk cId="2759217886" sldId="408"/>
        </pc:sldMkLst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2" creationId="{0D7DE493-2D07-46B8-9949-08A8E419E846}"/>
          </ac:spMkLst>
        </pc:spChg>
        <pc:spChg chg="del">
          <ac:chgData name="Manish Sharma" userId="b799adb9ba789c8f" providerId="LiveId" clId="{9299F720-AD1B-4DE8-AE41-CCAD55DAB69C}" dt="2021-11-29T05:25:02.996" v="2411" actId="478"/>
          <ac:spMkLst>
            <pc:docMk/>
            <pc:sldMk cId="2759217886" sldId="408"/>
            <ac:spMk id="3" creationId="{84CC44B4-659F-4127-8477-8453F5453866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4" creationId="{317A299E-673B-48A7-95D1-2349B563B7DB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5" creationId="{BE06E32F-38C0-4288-A920-897EA7588E44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6" creationId="{A6EFDBF4-B495-49C9-923B-DCAF4F2D06DF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8" creationId="{67184495-72FF-48A3-99BC-5952B3F82439}"/>
          </ac:spMkLst>
        </pc:spChg>
        <pc:spChg chg="add mod">
          <ac:chgData name="Manish Sharma" userId="b799adb9ba789c8f" providerId="LiveId" clId="{9299F720-AD1B-4DE8-AE41-CCAD55DAB69C}" dt="2021-11-29T05:25:44.153" v="2419"/>
          <ac:spMkLst>
            <pc:docMk/>
            <pc:sldMk cId="2759217886" sldId="408"/>
            <ac:spMk id="9" creationId="{D397E465-58FE-4CD6-9FD1-71FCC1F70748}"/>
          </ac:spMkLst>
        </pc:spChg>
        <pc:spChg chg="add mod">
          <ac:chgData name="Manish Sharma" userId="b799adb9ba789c8f" providerId="LiveId" clId="{9299F720-AD1B-4DE8-AE41-CCAD55DAB69C}" dt="2021-11-29T05:25:50.814" v="2420"/>
          <ac:spMkLst>
            <pc:docMk/>
            <pc:sldMk cId="2759217886" sldId="408"/>
            <ac:spMk id="10" creationId="{E4F0C71B-63F2-4CD6-97ED-D4E4C05BEE3F}"/>
          </ac:spMkLst>
        </pc:spChg>
        <pc:spChg chg="add mod">
          <ac:chgData name="Manish Sharma" userId="b799adb9ba789c8f" providerId="LiveId" clId="{9299F720-AD1B-4DE8-AE41-CCAD55DAB69C}" dt="2021-11-29T05:26:14.569" v="2421"/>
          <ac:spMkLst>
            <pc:docMk/>
            <pc:sldMk cId="2759217886" sldId="408"/>
            <ac:spMk id="11" creationId="{08AD71A4-DBA6-405A-A00F-3A95ECCF4915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2" creationId="{2E079CCD-8D85-4DD0-AA00-8DCE985F2BAB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3" creationId="{DEF60B45-8CBF-433E-8109-484DC4881719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5" creationId="{B28DE606-2ED8-455C-8C13-0E0D73A1A63C}"/>
          </ac:spMkLst>
        </pc:spChg>
        <pc:spChg chg="add mod">
          <ac:chgData name="Manish Sharma" userId="b799adb9ba789c8f" providerId="LiveId" clId="{9299F720-AD1B-4DE8-AE41-CCAD55DAB69C}" dt="2021-11-29T05:26:46.005" v="2422"/>
          <ac:spMkLst>
            <pc:docMk/>
            <pc:sldMk cId="2759217886" sldId="408"/>
            <ac:spMk id="17" creationId="{4804F631-FF8D-4AF1-B631-8AC709404A17}"/>
          </ac:spMkLst>
        </pc:spChg>
        <pc:spChg chg="add mod">
          <ac:chgData name="Manish Sharma" userId="b799adb9ba789c8f" providerId="LiveId" clId="{9299F720-AD1B-4DE8-AE41-CCAD55DAB69C}" dt="2021-11-29T05:27:04.934" v="2424"/>
          <ac:spMkLst>
            <pc:docMk/>
            <pc:sldMk cId="2759217886" sldId="408"/>
            <ac:spMk id="19" creationId="{8910EFC1-A65E-4E5B-978A-3A1E284B6E8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0" creationId="{EED1D0C6-3FAE-43D5-91FB-CCE73E2E20D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5" creationId="{CD186424-9AC5-49EE-A21F-06F9C213C239}"/>
          </ac:spMkLst>
        </pc:spChg>
        <pc:spChg chg="add mod">
          <ac:chgData name="Manish Sharma" userId="b799adb9ba789c8f" providerId="LiveId" clId="{9299F720-AD1B-4DE8-AE41-CCAD55DAB69C}" dt="2021-11-29T05:27:18.841" v="2425"/>
          <ac:spMkLst>
            <pc:docMk/>
            <pc:sldMk cId="2759217886" sldId="408"/>
            <ac:spMk id="26" creationId="{CB2E759F-5F4B-49C9-9BB7-14B60F840E02}"/>
          </ac:spMkLst>
        </pc:spChg>
        <pc:cxnChg chg="add mod">
          <ac:chgData name="Manish Sharma" userId="b799adb9ba789c8f" providerId="LiveId" clId="{9299F720-AD1B-4DE8-AE41-CCAD55DAB69C}" dt="2021-11-29T05:25:44.153" v="2419"/>
          <ac:cxnSpMkLst>
            <pc:docMk/>
            <pc:sldMk cId="2759217886" sldId="408"/>
            <ac:cxnSpMk id="7" creationId="{2B528B92-5FE6-4A61-9F21-0D819E48032A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4" creationId="{D63977D9-7869-4119-8DC0-F23654556FF8}"/>
          </ac:cxnSpMkLst>
        </pc:cxnChg>
        <pc:cxnChg chg="add mod">
          <ac:chgData name="Manish Sharma" userId="b799adb9ba789c8f" providerId="LiveId" clId="{9299F720-AD1B-4DE8-AE41-CCAD55DAB69C}" dt="2021-11-29T05:26:46.005" v="2422"/>
          <ac:cxnSpMkLst>
            <pc:docMk/>
            <pc:sldMk cId="2759217886" sldId="408"/>
            <ac:cxnSpMk id="16" creationId="{68B96C9A-8A20-4FC4-8527-F9EEF7755B6D}"/>
          </ac:cxnSpMkLst>
        </pc:cxnChg>
        <pc:cxnChg chg="add mod">
          <ac:chgData name="Manish Sharma" userId="b799adb9ba789c8f" providerId="LiveId" clId="{9299F720-AD1B-4DE8-AE41-CCAD55DAB69C}" dt="2021-11-29T05:26:51.873" v="2423"/>
          <ac:cxnSpMkLst>
            <pc:docMk/>
            <pc:sldMk cId="2759217886" sldId="408"/>
            <ac:cxnSpMk id="18" creationId="{0798540D-6C55-4F37-B9F6-0634DA599D76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1" creationId="{9B0DEEDE-F043-4662-A9EF-7C1EEF1C8658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2" creationId="{E1F0EBA3-2461-45DE-9ADB-ED6C7A2456AF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3" creationId="{870ED7F9-CD59-4CAA-940B-F26B7EF0E25D}"/>
          </ac:cxnSpMkLst>
        </pc:cxnChg>
        <pc:cxnChg chg="add mod">
          <ac:chgData name="Manish Sharma" userId="b799adb9ba789c8f" providerId="LiveId" clId="{9299F720-AD1B-4DE8-AE41-CCAD55DAB69C}" dt="2021-11-29T05:27:18.841" v="2425"/>
          <ac:cxnSpMkLst>
            <pc:docMk/>
            <pc:sldMk cId="2759217886" sldId="408"/>
            <ac:cxnSpMk id="24" creationId="{4BE0185E-F014-4B1D-8BCD-099BBF19C986}"/>
          </ac:cxnSpMkLst>
        </pc:cxnChg>
      </pc:sldChg>
      <pc:sldChg chg="add">
        <pc:chgData name="Manish Sharma" userId="b799adb9ba789c8f" providerId="LiveId" clId="{9299F720-AD1B-4DE8-AE41-CCAD55DAB69C}" dt="2021-11-29T05:29:13.179" v="2426"/>
        <pc:sldMkLst>
          <pc:docMk/>
          <pc:sldMk cId="2817809417" sldId="409"/>
        </pc:sldMkLst>
      </pc:sldChg>
      <pc:sldChg chg="addSp delSp modSp add mod setBg delDesignElem">
        <pc:chgData name="Manish Sharma" userId="b799adb9ba789c8f" providerId="LiveId" clId="{9299F720-AD1B-4DE8-AE41-CCAD55DAB69C}" dt="2021-11-29T05:39:48.810" v="2437" actId="20577"/>
        <pc:sldMkLst>
          <pc:docMk/>
          <pc:sldMk cId="1565417734" sldId="410"/>
        </pc:sldMkLst>
        <pc:spChg chg="mod">
          <ac:chgData name="Manish Sharma" userId="b799adb9ba789c8f" providerId="LiveId" clId="{9299F720-AD1B-4DE8-AE41-CCAD55DAB69C}" dt="2021-11-29T05:39:48.810" v="2437" actId="20577"/>
          <ac:spMkLst>
            <pc:docMk/>
            <pc:sldMk cId="1565417734" sldId="410"/>
            <ac:spMk id="3" creationId="{372B17DD-0106-4B06-95E5-D082DEE04FA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5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6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7" creationId="{CD9FE4EF-C4D8-49A0-B2FF-81D8DB7D8A24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8" creationId="{09588DA8-065E-4F6F-8EFD-43104AB2E0CF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9" creationId="{4300840D-0A0B-4512-BACA-B439D5B9C57C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0" creationId="{C4285719-470E-454C-AF62-8323075F1F5B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1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2" creationId="{CD9FE4EF-C4D8-49A0-B2FF-81D8DB7D8A24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3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4" creationId="{4300840D-0A0B-4512-BACA-B439D5B9C57C}"/>
          </ac:spMkLst>
        </pc:spChg>
        <pc:spChg chg="add">
          <ac:chgData name="Manish Sharma" userId="b799adb9ba789c8f" providerId="LiveId" clId="{9299F720-AD1B-4DE8-AE41-CCAD55DAB69C}" dt="2021-11-29T05:38:29.412" v="2429" actId="26606"/>
          <ac:spMkLst>
            <pc:docMk/>
            <pc:sldMk cId="1565417734" sldId="410"/>
            <ac:spMk id="15" creationId="{8D71EDA1-87BF-4D5D-AB79-F346FD19278A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6" creationId="{D2B78728-A580-49A7-84F9-6EF6F583ADE0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18" creationId="{38FAA1A1-D861-433F-88FA-1E9D6FD31D11}"/>
          </ac:spMkLst>
        </pc:spChg>
        <pc:spChg chg="del">
          <ac:chgData name="Manish Sharma" userId="b799adb9ba789c8f" providerId="LiveId" clId="{9299F720-AD1B-4DE8-AE41-CCAD55DAB69C}" dt="2021-11-29T05:38:18.191" v="2428"/>
          <ac:spMkLst>
            <pc:docMk/>
            <pc:sldMk cId="1565417734" sldId="410"/>
            <ac:spMk id="20" creationId="{8D71EDA1-87BF-4D5D-AB79-F346FD19278A}"/>
          </ac:spMkLst>
        </pc:spChg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1795810273" sldId="411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3656162023" sldId="412"/>
        </pc:sldMkLst>
      </pc:sldChg>
      <pc:sldChg chg="add">
        <pc:chgData name="Manish Sharma" userId="b799adb9ba789c8f" providerId="LiveId" clId="{9299F720-AD1B-4DE8-AE41-CCAD55DAB69C}" dt="2021-11-29T06:28:27.152" v="2438"/>
        <pc:sldMkLst>
          <pc:docMk/>
          <pc:sldMk cId="2381066136" sldId="413"/>
        </pc:sldMkLst>
      </pc:sldChg>
      <pc:sldChg chg="add">
        <pc:chgData name="Manish Sharma" userId="b799adb9ba789c8f" providerId="LiveId" clId="{9299F720-AD1B-4DE8-AE41-CCAD55DAB69C}" dt="2021-11-29T07:32:08.578" v="2439"/>
        <pc:sldMkLst>
          <pc:docMk/>
          <pc:sldMk cId="2495799992" sldId="414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manishvbn/" TargetMode="External"/><Relationship Id="rId2" Type="http://schemas.openxmlformats.org/officeDocument/2006/relationships/hyperlink" Target="https://api.whatsapp.com/send/?phone=919822025942" TargetMode="External"/><Relationship Id="rId1" Type="http://schemas.openxmlformats.org/officeDocument/2006/relationships/hyperlink" Target="mailto:manishvbn@gmail.com" TargetMode="External"/><Relationship Id="rId4" Type="http://schemas.openxmlformats.org/officeDocument/2006/relationships/hyperlink" Target="https://www.linkedin.com/in/manishsharma30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D5ADF9-FA81-4901-A248-AD1847B184D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AA0B164-E3B8-4FD1-9B46-2035491EE2E3}">
      <dgm:prSet/>
      <dgm:spPr/>
      <dgm:t>
        <a:bodyPr/>
        <a:lstStyle/>
        <a:p>
          <a:r>
            <a:rPr lang="en-IN" dirty="0"/>
            <a:t>Quick Loading Time</a:t>
          </a:r>
          <a:endParaRPr lang="en-US" dirty="0"/>
        </a:p>
      </dgm:t>
    </dgm:pt>
    <dgm:pt modelId="{EAF76764-2CFC-49EE-9443-CE61E2C1AAEE}" type="parTrans" cxnId="{BD7ABA76-BB88-4A37-9BFE-F5DEF7FDB964}">
      <dgm:prSet/>
      <dgm:spPr/>
      <dgm:t>
        <a:bodyPr/>
        <a:lstStyle/>
        <a:p>
          <a:endParaRPr lang="en-US"/>
        </a:p>
      </dgm:t>
    </dgm:pt>
    <dgm:pt modelId="{AE7E2588-46F7-482F-AC42-F86ADAAF993F}" type="sibTrans" cxnId="{BD7ABA76-BB88-4A37-9BFE-F5DEF7FDB96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B8D842-1812-4A4F-AD26-554D8457444A}">
      <dgm:prSet/>
      <dgm:spPr/>
      <dgm:t>
        <a:bodyPr/>
        <a:lstStyle/>
        <a:p>
          <a:endParaRPr lang="en-US"/>
        </a:p>
      </dgm:t>
    </dgm:pt>
    <dgm:pt modelId="{EED4C378-CC16-4C95-9D0C-240ADEC56074}" type="parTrans" cxnId="{3C166B99-F4C7-45E6-ABAE-16146E949960}">
      <dgm:prSet/>
      <dgm:spPr/>
      <dgm:t>
        <a:bodyPr/>
        <a:lstStyle/>
        <a:p>
          <a:endParaRPr lang="en-US"/>
        </a:p>
      </dgm:t>
    </dgm:pt>
    <dgm:pt modelId="{A7A91574-1011-4847-A9BD-79F9DC88F03A}" type="sibTrans" cxnId="{3C166B99-F4C7-45E6-ABAE-16146E949960}">
      <dgm:prSet/>
      <dgm:spPr/>
      <dgm:t>
        <a:bodyPr/>
        <a:lstStyle/>
        <a:p>
          <a:endParaRPr lang="en-US"/>
        </a:p>
      </dgm:t>
    </dgm:pt>
    <dgm:pt modelId="{586D6629-2AEB-49A3-8161-74B07E86AFCE}">
      <dgm:prSet/>
      <dgm:spPr/>
      <dgm:t>
        <a:bodyPr/>
        <a:lstStyle/>
        <a:p>
          <a:r>
            <a:rPr lang="en-IN"/>
            <a:t>Seamless User Experience</a:t>
          </a:r>
          <a:endParaRPr lang="en-US"/>
        </a:p>
      </dgm:t>
    </dgm:pt>
    <dgm:pt modelId="{3E581DC8-FE84-448A-AD2B-669A95052653}" type="parTrans" cxnId="{F63E6A9D-EB4E-4E31-B192-D3AC5B851A19}">
      <dgm:prSet/>
      <dgm:spPr/>
      <dgm:t>
        <a:bodyPr/>
        <a:lstStyle/>
        <a:p>
          <a:endParaRPr lang="en-US"/>
        </a:p>
      </dgm:t>
    </dgm:pt>
    <dgm:pt modelId="{1ABC4408-0055-4B6E-BBB5-37E7A448C69B}" type="sibTrans" cxnId="{F63E6A9D-EB4E-4E31-B192-D3AC5B851A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CB3DFD-2055-4FCB-A03A-4A16CDAD6D17}">
      <dgm:prSet/>
      <dgm:spPr/>
      <dgm:t>
        <a:bodyPr/>
        <a:lstStyle/>
        <a:p>
          <a:endParaRPr lang="en-US"/>
        </a:p>
      </dgm:t>
    </dgm:pt>
    <dgm:pt modelId="{20B07FF1-FB48-4FA7-B066-F2E7D6D18373}" type="parTrans" cxnId="{FD38F800-BFA7-42A2-AE55-F53B2046B38B}">
      <dgm:prSet/>
      <dgm:spPr/>
      <dgm:t>
        <a:bodyPr/>
        <a:lstStyle/>
        <a:p>
          <a:endParaRPr lang="en-US"/>
        </a:p>
      </dgm:t>
    </dgm:pt>
    <dgm:pt modelId="{8BCA39C0-2487-498E-9B00-D87EB9047D2C}" type="sibTrans" cxnId="{FD38F800-BFA7-42A2-AE55-F53B2046B38B}">
      <dgm:prSet/>
      <dgm:spPr/>
      <dgm:t>
        <a:bodyPr/>
        <a:lstStyle/>
        <a:p>
          <a:endParaRPr lang="en-US"/>
        </a:p>
      </dgm:t>
    </dgm:pt>
    <dgm:pt modelId="{C3A46C6E-835D-4972-A2E4-5ABACD5111C0}">
      <dgm:prSet/>
      <dgm:spPr/>
      <dgm:t>
        <a:bodyPr/>
        <a:lstStyle/>
        <a:p>
          <a:r>
            <a:rPr lang="en-US"/>
            <a:t>Ease in Building Feature-rich Apps</a:t>
          </a:r>
        </a:p>
      </dgm:t>
    </dgm:pt>
    <dgm:pt modelId="{70117BF0-9336-43C2-AA8B-BA72460A4D64}" type="parTrans" cxnId="{481E38A2-9E9F-4FD5-A305-D4A8FE4AFAC3}">
      <dgm:prSet/>
      <dgm:spPr/>
      <dgm:t>
        <a:bodyPr/>
        <a:lstStyle/>
        <a:p>
          <a:endParaRPr lang="en-US"/>
        </a:p>
      </dgm:t>
    </dgm:pt>
    <dgm:pt modelId="{9056A2F0-4F2D-47DC-9866-E827ABCB56A4}" type="sibTrans" cxnId="{481E38A2-9E9F-4FD5-A305-D4A8FE4A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205212-5763-486E-83D3-5AB8414F16F1}">
      <dgm:prSet/>
      <dgm:spPr/>
      <dgm:t>
        <a:bodyPr/>
        <a:lstStyle/>
        <a:p>
          <a:endParaRPr lang="en-US"/>
        </a:p>
      </dgm:t>
    </dgm:pt>
    <dgm:pt modelId="{1F8D4ABC-E85F-4D76-833D-8B10FB44B1D7}" type="parTrans" cxnId="{EC40957D-A25A-439F-BD73-0F4310A63EB5}">
      <dgm:prSet/>
      <dgm:spPr/>
      <dgm:t>
        <a:bodyPr/>
        <a:lstStyle/>
        <a:p>
          <a:endParaRPr lang="en-US"/>
        </a:p>
      </dgm:t>
    </dgm:pt>
    <dgm:pt modelId="{09A09C6E-F780-4863-81AD-688D9850FAD8}" type="sibTrans" cxnId="{EC40957D-A25A-439F-BD73-0F4310A63EB5}">
      <dgm:prSet/>
      <dgm:spPr/>
      <dgm:t>
        <a:bodyPr/>
        <a:lstStyle/>
        <a:p>
          <a:endParaRPr lang="en-US"/>
        </a:p>
      </dgm:t>
    </dgm:pt>
    <dgm:pt modelId="{E42DD993-AEEC-4251-B62B-5DFBAF74980E}">
      <dgm:prSet/>
      <dgm:spPr/>
      <dgm:t>
        <a:bodyPr/>
        <a:lstStyle/>
        <a:p>
          <a:r>
            <a:rPr lang="en-IN"/>
            <a:t>Uses Less Bandwidth</a:t>
          </a:r>
          <a:endParaRPr lang="en-US"/>
        </a:p>
      </dgm:t>
    </dgm:pt>
    <dgm:pt modelId="{B69C0366-649C-4EB7-A71B-BD1DD3D23C67}" type="parTrans" cxnId="{A8023E0F-AEDB-43A6-ACF2-7814959855A5}">
      <dgm:prSet/>
      <dgm:spPr/>
      <dgm:t>
        <a:bodyPr/>
        <a:lstStyle/>
        <a:p>
          <a:endParaRPr lang="en-US"/>
        </a:p>
      </dgm:t>
    </dgm:pt>
    <dgm:pt modelId="{2878EB0B-763D-4813-8486-E79C43F8E483}" type="sibTrans" cxnId="{A8023E0F-AEDB-43A6-ACF2-7814959855A5}">
      <dgm:prSet/>
      <dgm:spPr/>
      <dgm:t>
        <a:bodyPr/>
        <a:lstStyle/>
        <a:p>
          <a:endParaRPr lang="en-US"/>
        </a:p>
      </dgm:t>
    </dgm:pt>
    <dgm:pt modelId="{6CB5FF09-7C4F-4945-A144-72C9C18A315B}">
      <dgm:prSet/>
      <dgm:spPr/>
      <dgm:t>
        <a:bodyPr/>
        <a:lstStyle/>
        <a:p>
          <a:endParaRPr lang="en-US"/>
        </a:p>
      </dgm:t>
    </dgm:pt>
    <dgm:pt modelId="{900738CD-EBA0-4EA7-A182-2ADC1E40F8CA}" type="parTrans" cxnId="{D2A72BBA-6BCA-4416-92D6-7AE8626A80C6}">
      <dgm:prSet/>
      <dgm:spPr/>
      <dgm:t>
        <a:bodyPr/>
        <a:lstStyle/>
        <a:p>
          <a:endParaRPr lang="en-US"/>
        </a:p>
      </dgm:t>
    </dgm:pt>
    <dgm:pt modelId="{CCD43A28-7C8C-4618-A0C6-22EF098D80AA}" type="sibTrans" cxnId="{D2A72BBA-6BCA-4416-92D6-7AE8626A80C6}">
      <dgm:prSet/>
      <dgm:spPr/>
      <dgm:t>
        <a:bodyPr/>
        <a:lstStyle/>
        <a:p>
          <a:endParaRPr lang="en-US"/>
        </a:p>
      </dgm:t>
    </dgm:pt>
    <dgm:pt modelId="{507336DD-8986-454A-8BA5-BC7B248BA24E}" type="pres">
      <dgm:prSet presAssocID="{50D5ADF9-FA81-4901-A248-AD1847B184D0}" presName="linear" presStyleCnt="0">
        <dgm:presLayoutVars>
          <dgm:animLvl val="lvl"/>
          <dgm:resizeHandles val="exact"/>
        </dgm:presLayoutVars>
      </dgm:prSet>
      <dgm:spPr/>
    </dgm:pt>
    <dgm:pt modelId="{A462923F-10CC-4898-B21D-D35A036CFB60}" type="pres">
      <dgm:prSet presAssocID="{AAA0B164-E3B8-4FD1-9B46-2035491EE2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66AC20-CEA3-4CB8-B269-412668F69CCA}" type="pres">
      <dgm:prSet presAssocID="{AAA0B164-E3B8-4FD1-9B46-2035491EE2E3}" presName="childText" presStyleLbl="revTx" presStyleIdx="0" presStyleCnt="4">
        <dgm:presLayoutVars>
          <dgm:bulletEnabled val="1"/>
        </dgm:presLayoutVars>
      </dgm:prSet>
      <dgm:spPr/>
    </dgm:pt>
    <dgm:pt modelId="{DAB901B1-5264-4BA1-8874-D2A9D3C7DA30}" type="pres">
      <dgm:prSet presAssocID="{586D6629-2AEB-49A3-8161-74B07E86AF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092326-4E18-4A31-8746-02E1A15BBFB6}" type="pres">
      <dgm:prSet presAssocID="{586D6629-2AEB-49A3-8161-74B07E86AFCE}" presName="childText" presStyleLbl="revTx" presStyleIdx="1" presStyleCnt="4">
        <dgm:presLayoutVars>
          <dgm:bulletEnabled val="1"/>
        </dgm:presLayoutVars>
      </dgm:prSet>
      <dgm:spPr/>
    </dgm:pt>
    <dgm:pt modelId="{7E238E0B-BC81-453A-A6A0-F362CBB49766}" type="pres">
      <dgm:prSet presAssocID="{C3A46C6E-835D-4972-A2E4-5ABACD5111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00C47-52DE-4476-AECC-FD109F3502D6}" type="pres">
      <dgm:prSet presAssocID="{C3A46C6E-835D-4972-A2E4-5ABACD5111C0}" presName="childText" presStyleLbl="revTx" presStyleIdx="2" presStyleCnt="4">
        <dgm:presLayoutVars>
          <dgm:bulletEnabled val="1"/>
        </dgm:presLayoutVars>
      </dgm:prSet>
      <dgm:spPr/>
    </dgm:pt>
    <dgm:pt modelId="{08F6659B-C9F5-4259-BD7B-2F5A42166929}" type="pres">
      <dgm:prSet presAssocID="{E42DD993-AEEC-4251-B62B-5DFBAF74980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D390239-9E07-402B-A9D6-D535F73AD1E7}" type="pres">
      <dgm:prSet presAssocID="{E42DD993-AEEC-4251-B62B-5DFBAF74980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D38F800-BFA7-42A2-AE55-F53B2046B38B}" srcId="{586D6629-2AEB-49A3-8161-74B07E86AFCE}" destId="{82CB3DFD-2055-4FCB-A03A-4A16CDAD6D17}" srcOrd="0" destOrd="0" parTransId="{20B07FF1-FB48-4FA7-B066-F2E7D6D18373}" sibTransId="{8BCA39C0-2487-498E-9B00-D87EB9047D2C}"/>
    <dgm:cxn modelId="{6C88DC03-D496-49BD-9299-3B37D45EF92E}" type="presOf" srcId="{82CB3DFD-2055-4FCB-A03A-4A16CDAD6D17}" destId="{19092326-4E18-4A31-8746-02E1A15BBFB6}" srcOrd="0" destOrd="0" presId="urn:microsoft.com/office/officeart/2005/8/layout/vList2"/>
    <dgm:cxn modelId="{A8023E0F-AEDB-43A6-ACF2-7814959855A5}" srcId="{50D5ADF9-FA81-4901-A248-AD1847B184D0}" destId="{E42DD993-AEEC-4251-B62B-5DFBAF74980E}" srcOrd="3" destOrd="0" parTransId="{B69C0366-649C-4EB7-A71B-BD1DD3D23C67}" sibTransId="{2878EB0B-763D-4813-8486-E79C43F8E483}"/>
    <dgm:cxn modelId="{AF505566-1A17-4EF7-AB81-EF0A4633C74C}" type="presOf" srcId="{34B8D842-1812-4A4F-AD26-554D8457444A}" destId="{DE66AC20-CEA3-4CB8-B269-412668F69CCA}" srcOrd="0" destOrd="0" presId="urn:microsoft.com/office/officeart/2005/8/layout/vList2"/>
    <dgm:cxn modelId="{BD7ABA76-BB88-4A37-9BFE-F5DEF7FDB964}" srcId="{50D5ADF9-FA81-4901-A248-AD1847B184D0}" destId="{AAA0B164-E3B8-4FD1-9B46-2035491EE2E3}" srcOrd="0" destOrd="0" parTransId="{EAF76764-2CFC-49EE-9443-CE61E2C1AAEE}" sibTransId="{AE7E2588-46F7-482F-AC42-F86ADAAF993F}"/>
    <dgm:cxn modelId="{EC40957D-A25A-439F-BD73-0F4310A63EB5}" srcId="{C3A46C6E-835D-4972-A2E4-5ABACD5111C0}" destId="{37205212-5763-486E-83D3-5AB8414F16F1}" srcOrd="0" destOrd="0" parTransId="{1F8D4ABC-E85F-4D76-833D-8B10FB44B1D7}" sibTransId="{09A09C6E-F780-4863-81AD-688D9850FAD8}"/>
    <dgm:cxn modelId="{504D8E81-E6CA-4306-ACF8-FCFB1B66612A}" type="presOf" srcId="{586D6629-2AEB-49A3-8161-74B07E86AFCE}" destId="{DAB901B1-5264-4BA1-8874-D2A9D3C7DA30}" srcOrd="0" destOrd="0" presId="urn:microsoft.com/office/officeart/2005/8/layout/vList2"/>
    <dgm:cxn modelId="{528EA581-EF33-4A06-92AB-77F7DF220CAC}" type="presOf" srcId="{AAA0B164-E3B8-4FD1-9B46-2035491EE2E3}" destId="{A462923F-10CC-4898-B21D-D35A036CFB60}" srcOrd="0" destOrd="0" presId="urn:microsoft.com/office/officeart/2005/8/layout/vList2"/>
    <dgm:cxn modelId="{3C166B99-F4C7-45E6-ABAE-16146E949960}" srcId="{AAA0B164-E3B8-4FD1-9B46-2035491EE2E3}" destId="{34B8D842-1812-4A4F-AD26-554D8457444A}" srcOrd="0" destOrd="0" parTransId="{EED4C378-CC16-4C95-9D0C-240ADEC56074}" sibTransId="{A7A91574-1011-4847-A9BD-79F9DC88F03A}"/>
    <dgm:cxn modelId="{89F7CC99-2377-4149-A8E7-295DFB97F15B}" type="presOf" srcId="{E42DD993-AEEC-4251-B62B-5DFBAF74980E}" destId="{08F6659B-C9F5-4259-BD7B-2F5A42166929}" srcOrd="0" destOrd="0" presId="urn:microsoft.com/office/officeart/2005/8/layout/vList2"/>
    <dgm:cxn modelId="{F63E6A9D-EB4E-4E31-B192-D3AC5B851A19}" srcId="{50D5ADF9-FA81-4901-A248-AD1847B184D0}" destId="{586D6629-2AEB-49A3-8161-74B07E86AFCE}" srcOrd="1" destOrd="0" parTransId="{3E581DC8-FE84-448A-AD2B-669A95052653}" sibTransId="{1ABC4408-0055-4B6E-BBB5-37E7A448C69B}"/>
    <dgm:cxn modelId="{481E38A2-9E9F-4FD5-A305-D4A8FE4AFAC3}" srcId="{50D5ADF9-FA81-4901-A248-AD1847B184D0}" destId="{C3A46C6E-835D-4972-A2E4-5ABACD5111C0}" srcOrd="2" destOrd="0" parTransId="{70117BF0-9336-43C2-AA8B-BA72460A4D64}" sibTransId="{9056A2F0-4F2D-47DC-9866-E827ABCB56A4}"/>
    <dgm:cxn modelId="{F84F64B1-57D8-435C-8DA3-184B2AE436CF}" type="presOf" srcId="{50D5ADF9-FA81-4901-A248-AD1847B184D0}" destId="{507336DD-8986-454A-8BA5-BC7B248BA24E}" srcOrd="0" destOrd="0" presId="urn:microsoft.com/office/officeart/2005/8/layout/vList2"/>
    <dgm:cxn modelId="{D2A72BBA-6BCA-4416-92D6-7AE8626A80C6}" srcId="{E42DD993-AEEC-4251-B62B-5DFBAF74980E}" destId="{6CB5FF09-7C4F-4945-A144-72C9C18A315B}" srcOrd="0" destOrd="0" parTransId="{900738CD-EBA0-4EA7-A182-2ADC1E40F8CA}" sibTransId="{CCD43A28-7C8C-4618-A0C6-22EF098D80AA}"/>
    <dgm:cxn modelId="{F4767CBA-C308-4A9E-9736-A1B500613404}" type="presOf" srcId="{37205212-5763-486E-83D3-5AB8414F16F1}" destId="{76B00C47-52DE-4476-AECC-FD109F3502D6}" srcOrd="0" destOrd="0" presId="urn:microsoft.com/office/officeart/2005/8/layout/vList2"/>
    <dgm:cxn modelId="{961BE9C3-9286-46A6-A725-AC9A6A78EEF2}" type="presOf" srcId="{C3A46C6E-835D-4972-A2E4-5ABACD5111C0}" destId="{7E238E0B-BC81-453A-A6A0-F362CBB49766}" srcOrd="0" destOrd="0" presId="urn:microsoft.com/office/officeart/2005/8/layout/vList2"/>
    <dgm:cxn modelId="{8CF5BFDB-006F-4B27-9CC9-F776E3330738}" type="presOf" srcId="{6CB5FF09-7C4F-4945-A144-72C9C18A315B}" destId="{ED390239-9E07-402B-A9D6-D535F73AD1E7}" srcOrd="0" destOrd="0" presId="urn:microsoft.com/office/officeart/2005/8/layout/vList2"/>
    <dgm:cxn modelId="{24294C70-A16A-47C2-AEC9-B78FDC3403CC}" type="presParOf" srcId="{507336DD-8986-454A-8BA5-BC7B248BA24E}" destId="{A462923F-10CC-4898-B21D-D35A036CFB60}" srcOrd="0" destOrd="0" presId="urn:microsoft.com/office/officeart/2005/8/layout/vList2"/>
    <dgm:cxn modelId="{6C5A49C3-F41F-41E7-923F-54B365D38A59}" type="presParOf" srcId="{507336DD-8986-454A-8BA5-BC7B248BA24E}" destId="{DE66AC20-CEA3-4CB8-B269-412668F69CCA}" srcOrd="1" destOrd="0" presId="urn:microsoft.com/office/officeart/2005/8/layout/vList2"/>
    <dgm:cxn modelId="{E86E237F-D7BA-4BB2-B6A6-AD49E9406B79}" type="presParOf" srcId="{507336DD-8986-454A-8BA5-BC7B248BA24E}" destId="{DAB901B1-5264-4BA1-8874-D2A9D3C7DA30}" srcOrd="2" destOrd="0" presId="urn:microsoft.com/office/officeart/2005/8/layout/vList2"/>
    <dgm:cxn modelId="{7AF56E98-2259-4DEF-B9A3-2B1B16037719}" type="presParOf" srcId="{507336DD-8986-454A-8BA5-BC7B248BA24E}" destId="{19092326-4E18-4A31-8746-02E1A15BBFB6}" srcOrd="3" destOrd="0" presId="urn:microsoft.com/office/officeart/2005/8/layout/vList2"/>
    <dgm:cxn modelId="{9026C6E7-462D-450E-AD02-AABFB05DFA92}" type="presParOf" srcId="{507336DD-8986-454A-8BA5-BC7B248BA24E}" destId="{7E238E0B-BC81-453A-A6A0-F362CBB49766}" srcOrd="4" destOrd="0" presId="urn:microsoft.com/office/officeart/2005/8/layout/vList2"/>
    <dgm:cxn modelId="{2AF22F6A-4C93-41FB-8E83-2B4CDFCD5B61}" type="presParOf" srcId="{507336DD-8986-454A-8BA5-BC7B248BA24E}" destId="{76B00C47-52DE-4476-AECC-FD109F3502D6}" srcOrd="5" destOrd="0" presId="urn:microsoft.com/office/officeart/2005/8/layout/vList2"/>
    <dgm:cxn modelId="{13A1A8A3-327F-4F33-9787-03D43DB5E5D2}" type="presParOf" srcId="{507336DD-8986-454A-8BA5-BC7B248BA24E}" destId="{08F6659B-C9F5-4259-BD7B-2F5A42166929}" srcOrd="6" destOrd="0" presId="urn:microsoft.com/office/officeart/2005/8/layout/vList2"/>
    <dgm:cxn modelId="{65BA8737-CAE6-41F9-A7DA-2796967E2731}" type="presParOf" srcId="{507336DD-8986-454A-8BA5-BC7B248BA24E}" destId="{ED390239-9E07-402B-A9D6-D535F73AD1E7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CFC44-69C4-4B17-B8F2-7FF9091A454F}" type="doc">
      <dgm:prSet loTypeId="urn:microsoft.com/office/officeart/2008/layout/LinedList" loCatId="list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856030B-23D7-4A23-9EA3-5E646EC46186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Manish Sharma | Gmail</a:t>
          </a:r>
          <a:endParaRPr lang="en-US"/>
        </a:p>
      </dgm:t>
    </dgm:pt>
    <dgm:pt modelId="{4A132848-FCEC-4C54-9590-78B5C1541031}" type="parTrans" cxnId="{96FB3DD2-B34B-4D3C-B3A1-3FFB4E30EE4D}">
      <dgm:prSet/>
      <dgm:spPr/>
      <dgm:t>
        <a:bodyPr/>
        <a:lstStyle/>
        <a:p>
          <a:endParaRPr lang="en-US"/>
        </a:p>
      </dgm:t>
    </dgm:pt>
    <dgm:pt modelId="{591E8C74-F2B1-42F9-B1B0-C70CAF06EA36}" type="sibTrans" cxnId="{96FB3DD2-B34B-4D3C-B3A1-3FFB4E30EE4D}">
      <dgm:prSet/>
      <dgm:spPr/>
      <dgm:t>
        <a:bodyPr/>
        <a:lstStyle/>
        <a:p>
          <a:endParaRPr lang="en-US"/>
        </a:p>
      </dgm:t>
    </dgm:pt>
    <dgm:pt modelId="{D16C0C2D-B6FC-49BD-82F4-1FF928C6515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Manish Sharma | WhatsApp</a:t>
          </a:r>
          <a:endParaRPr lang="en-US" dirty="0"/>
        </a:p>
      </dgm:t>
    </dgm:pt>
    <dgm:pt modelId="{D65A222D-1CC1-414D-A6EC-E74669549088}" type="parTrans" cxnId="{013947E7-A568-4FB1-A984-1B713A46E683}">
      <dgm:prSet/>
      <dgm:spPr/>
      <dgm:t>
        <a:bodyPr/>
        <a:lstStyle/>
        <a:p>
          <a:endParaRPr lang="en-US"/>
        </a:p>
      </dgm:t>
    </dgm:pt>
    <dgm:pt modelId="{BAA50448-FAA9-491D-8A1C-F7940C46C776}" type="sibTrans" cxnId="{013947E7-A568-4FB1-A984-1B713A46E683}">
      <dgm:prSet/>
      <dgm:spPr/>
      <dgm:t>
        <a:bodyPr/>
        <a:lstStyle/>
        <a:p>
          <a:endParaRPr lang="en-US"/>
        </a:p>
      </dgm:t>
    </dgm:pt>
    <dgm:pt modelId="{5C0AD823-ED90-4268-A804-F3FFFADBC6D5}">
      <dgm:prSet/>
      <dgm:spPr/>
      <dgm:t>
        <a:bodyPr/>
        <a:lstStyle/>
        <a:p>
          <a:r>
            <a:rPr lang="en-IN">
              <a:hlinkClick xmlns:r="http://schemas.openxmlformats.org/officeDocument/2006/relationships" r:id="rId3"/>
            </a:rPr>
            <a:t>Manish Sharma | Facebook</a:t>
          </a:r>
          <a:endParaRPr lang="en-US"/>
        </a:p>
      </dgm:t>
    </dgm:pt>
    <dgm:pt modelId="{4D4F1145-AB87-4542-84A2-AFCB2266E6BD}" type="parTrans" cxnId="{83BDB53D-71D6-4FC0-9A4D-8D401858A62B}">
      <dgm:prSet/>
      <dgm:spPr/>
      <dgm:t>
        <a:bodyPr/>
        <a:lstStyle/>
        <a:p>
          <a:endParaRPr lang="en-US"/>
        </a:p>
      </dgm:t>
    </dgm:pt>
    <dgm:pt modelId="{2ED4DBD2-A752-4D43-90BE-EAEBD29A9E00}" type="sibTrans" cxnId="{83BDB53D-71D6-4FC0-9A4D-8D401858A62B}">
      <dgm:prSet/>
      <dgm:spPr/>
      <dgm:t>
        <a:bodyPr/>
        <a:lstStyle/>
        <a:p>
          <a:endParaRPr lang="en-US"/>
        </a:p>
      </dgm:t>
    </dgm:pt>
    <dgm:pt modelId="{C7A297B1-CF4D-444E-9C2B-1CD95F45A846}">
      <dgm:prSet/>
      <dgm:spPr/>
      <dgm:t>
        <a:bodyPr/>
        <a:lstStyle/>
        <a:p>
          <a:r>
            <a:rPr lang="en-IN">
              <a:hlinkClick xmlns:r="http://schemas.openxmlformats.org/officeDocument/2006/relationships" r:id="rId4"/>
            </a:rPr>
            <a:t>Manish Sharma | LinkedIn</a:t>
          </a:r>
          <a:endParaRPr lang="en-US"/>
        </a:p>
      </dgm:t>
    </dgm:pt>
    <dgm:pt modelId="{584C33D7-143C-43F8-92A7-10078D91E93A}" type="parTrans" cxnId="{7FECB311-0489-4F0E-A07C-33A9A40ADAAB}">
      <dgm:prSet/>
      <dgm:spPr/>
      <dgm:t>
        <a:bodyPr/>
        <a:lstStyle/>
        <a:p>
          <a:endParaRPr lang="en-US"/>
        </a:p>
      </dgm:t>
    </dgm:pt>
    <dgm:pt modelId="{7011D163-8AE9-45A2-B44E-6838C60AFCAE}" type="sibTrans" cxnId="{7FECB311-0489-4F0E-A07C-33A9A40ADAAB}">
      <dgm:prSet/>
      <dgm:spPr/>
      <dgm:t>
        <a:bodyPr/>
        <a:lstStyle/>
        <a:p>
          <a:endParaRPr lang="en-US"/>
        </a:p>
      </dgm:t>
    </dgm:pt>
    <dgm:pt modelId="{6AD6FC98-4B12-4807-A111-3A3BA1438F7A}" type="pres">
      <dgm:prSet presAssocID="{749CFC44-69C4-4B17-B8F2-7FF9091A454F}" presName="vert0" presStyleCnt="0">
        <dgm:presLayoutVars>
          <dgm:dir/>
          <dgm:animOne val="branch"/>
          <dgm:animLvl val="lvl"/>
        </dgm:presLayoutVars>
      </dgm:prSet>
      <dgm:spPr/>
    </dgm:pt>
    <dgm:pt modelId="{3C8D01C0-1E73-44AB-BAB2-46CEA7F2AE01}" type="pres">
      <dgm:prSet presAssocID="{7856030B-23D7-4A23-9EA3-5E646EC46186}" presName="thickLine" presStyleLbl="alignNode1" presStyleIdx="0" presStyleCnt="4"/>
      <dgm:spPr/>
    </dgm:pt>
    <dgm:pt modelId="{29D4CCDB-10DA-4EB7-8F2B-2D976AD7C879}" type="pres">
      <dgm:prSet presAssocID="{7856030B-23D7-4A23-9EA3-5E646EC46186}" presName="horz1" presStyleCnt="0"/>
      <dgm:spPr/>
    </dgm:pt>
    <dgm:pt modelId="{87AF02D9-9E33-42B7-94B0-CB658E5567F3}" type="pres">
      <dgm:prSet presAssocID="{7856030B-23D7-4A23-9EA3-5E646EC46186}" presName="tx1" presStyleLbl="revTx" presStyleIdx="0" presStyleCnt="4"/>
      <dgm:spPr/>
    </dgm:pt>
    <dgm:pt modelId="{8FAF1927-6F2E-46A7-8B7A-76337E6492A3}" type="pres">
      <dgm:prSet presAssocID="{7856030B-23D7-4A23-9EA3-5E646EC46186}" presName="vert1" presStyleCnt="0"/>
      <dgm:spPr/>
    </dgm:pt>
    <dgm:pt modelId="{087A68F0-DD96-4827-B3F0-A1EF5047059A}" type="pres">
      <dgm:prSet presAssocID="{D16C0C2D-B6FC-49BD-82F4-1FF928C65157}" presName="thickLine" presStyleLbl="alignNode1" presStyleIdx="1" presStyleCnt="4"/>
      <dgm:spPr/>
    </dgm:pt>
    <dgm:pt modelId="{4A93A3D6-D845-4819-B152-5908782C4F75}" type="pres">
      <dgm:prSet presAssocID="{D16C0C2D-B6FC-49BD-82F4-1FF928C65157}" presName="horz1" presStyleCnt="0"/>
      <dgm:spPr/>
    </dgm:pt>
    <dgm:pt modelId="{D63258E6-2D44-4AB2-8009-1C1ADA536719}" type="pres">
      <dgm:prSet presAssocID="{D16C0C2D-B6FC-49BD-82F4-1FF928C65157}" presName="tx1" presStyleLbl="revTx" presStyleIdx="1" presStyleCnt="4"/>
      <dgm:spPr/>
    </dgm:pt>
    <dgm:pt modelId="{0C62238A-1282-4CCA-8DE6-18B759D9B9F9}" type="pres">
      <dgm:prSet presAssocID="{D16C0C2D-B6FC-49BD-82F4-1FF928C65157}" presName="vert1" presStyleCnt="0"/>
      <dgm:spPr/>
    </dgm:pt>
    <dgm:pt modelId="{CC6D427E-977F-4825-95E8-F94295D5E478}" type="pres">
      <dgm:prSet presAssocID="{5C0AD823-ED90-4268-A804-F3FFFADBC6D5}" presName="thickLine" presStyleLbl="alignNode1" presStyleIdx="2" presStyleCnt="4"/>
      <dgm:spPr/>
    </dgm:pt>
    <dgm:pt modelId="{84302D66-9AC3-476E-8387-6F135B045EFA}" type="pres">
      <dgm:prSet presAssocID="{5C0AD823-ED90-4268-A804-F3FFFADBC6D5}" presName="horz1" presStyleCnt="0"/>
      <dgm:spPr/>
    </dgm:pt>
    <dgm:pt modelId="{97EA4E90-6F9D-4617-BDE7-A4B0B13720B0}" type="pres">
      <dgm:prSet presAssocID="{5C0AD823-ED90-4268-A804-F3FFFADBC6D5}" presName="tx1" presStyleLbl="revTx" presStyleIdx="2" presStyleCnt="4"/>
      <dgm:spPr/>
    </dgm:pt>
    <dgm:pt modelId="{295395BA-19E1-436B-BB9E-B80384AF06D4}" type="pres">
      <dgm:prSet presAssocID="{5C0AD823-ED90-4268-A804-F3FFFADBC6D5}" presName="vert1" presStyleCnt="0"/>
      <dgm:spPr/>
    </dgm:pt>
    <dgm:pt modelId="{F7585AE2-A225-44C4-B657-CFBABEC0D67A}" type="pres">
      <dgm:prSet presAssocID="{C7A297B1-CF4D-444E-9C2B-1CD95F45A846}" presName="thickLine" presStyleLbl="alignNode1" presStyleIdx="3" presStyleCnt="4"/>
      <dgm:spPr/>
    </dgm:pt>
    <dgm:pt modelId="{B243A8FB-881F-483D-8287-A20960CA0C9E}" type="pres">
      <dgm:prSet presAssocID="{C7A297B1-CF4D-444E-9C2B-1CD95F45A846}" presName="horz1" presStyleCnt="0"/>
      <dgm:spPr/>
    </dgm:pt>
    <dgm:pt modelId="{1F11203D-AA6C-4C40-9FB5-AB092844E9BF}" type="pres">
      <dgm:prSet presAssocID="{C7A297B1-CF4D-444E-9C2B-1CD95F45A846}" presName="tx1" presStyleLbl="revTx" presStyleIdx="3" presStyleCnt="4"/>
      <dgm:spPr/>
    </dgm:pt>
    <dgm:pt modelId="{CACC702C-A235-4200-9D4A-F2E201EEA573}" type="pres">
      <dgm:prSet presAssocID="{C7A297B1-CF4D-444E-9C2B-1CD95F45A846}" presName="vert1" presStyleCnt="0"/>
      <dgm:spPr/>
    </dgm:pt>
  </dgm:ptLst>
  <dgm:cxnLst>
    <dgm:cxn modelId="{7FECB311-0489-4F0E-A07C-33A9A40ADAAB}" srcId="{749CFC44-69C4-4B17-B8F2-7FF9091A454F}" destId="{C7A297B1-CF4D-444E-9C2B-1CD95F45A846}" srcOrd="3" destOrd="0" parTransId="{584C33D7-143C-43F8-92A7-10078D91E93A}" sibTransId="{7011D163-8AE9-45A2-B44E-6838C60AFCAE}"/>
    <dgm:cxn modelId="{9A13071F-D50D-4F55-922B-A0EDDE1ECA77}" type="presOf" srcId="{C7A297B1-CF4D-444E-9C2B-1CD95F45A846}" destId="{1F11203D-AA6C-4C40-9FB5-AB092844E9BF}" srcOrd="0" destOrd="0" presId="urn:microsoft.com/office/officeart/2008/layout/LinedList"/>
    <dgm:cxn modelId="{83BDB53D-71D6-4FC0-9A4D-8D401858A62B}" srcId="{749CFC44-69C4-4B17-B8F2-7FF9091A454F}" destId="{5C0AD823-ED90-4268-A804-F3FFFADBC6D5}" srcOrd="2" destOrd="0" parTransId="{4D4F1145-AB87-4542-84A2-AFCB2266E6BD}" sibTransId="{2ED4DBD2-A752-4D43-90BE-EAEBD29A9E00}"/>
    <dgm:cxn modelId="{E65EA359-2EDF-439E-9F94-EF742C5E7B23}" type="presOf" srcId="{D16C0C2D-B6FC-49BD-82F4-1FF928C65157}" destId="{D63258E6-2D44-4AB2-8009-1C1ADA536719}" srcOrd="0" destOrd="0" presId="urn:microsoft.com/office/officeart/2008/layout/LinedList"/>
    <dgm:cxn modelId="{8E8AA898-B944-4360-9599-59D51DCE0F08}" type="presOf" srcId="{7856030B-23D7-4A23-9EA3-5E646EC46186}" destId="{87AF02D9-9E33-42B7-94B0-CB658E5567F3}" srcOrd="0" destOrd="0" presId="urn:microsoft.com/office/officeart/2008/layout/LinedList"/>
    <dgm:cxn modelId="{F607CBAE-C13A-483A-9F2D-B21728575E68}" type="presOf" srcId="{5C0AD823-ED90-4268-A804-F3FFFADBC6D5}" destId="{97EA4E90-6F9D-4617-BDE7-A4B0B13720B0}" srcOrd="0" destOrd="0" presId="urn:microsoft.com/office/officeart/2008/layout/LinedList"/>
    <dgm:cxn modelId="{96FB3DD2-B34B-4D3C-B3A1-3FFB4E30EE4D}" srcId="{749CFC44-69C4-4B17-B8F2-7FF9091A454F}" destId="{7856030B-23D7-4A23-9EA3-5E646EC46186}" srcOrd="0" destOrd="0" parTransId="{4A132848-FCEC-4C54-9590-78B5C1541031}" sibTransId="{591E8C74-F2B1-42F9-B1B0-C70CAF06EA36}"/>
    <dgm:cxn modelId="{DB8F62D3-6331-4E04-B4D5-33630236030E}" type="presOf" srcId="{749CFC44-69C4-4B17-B8F2-7FF9091A454F}" destId="{6AD6FC98-4B12-4807-A111-3A3BA1438F7A}" srcOrd="0" destOrd="0" presId="urn:microsoft.com/office/officeart/2008/layout/LinedList"/>
    <dgm:cxn modelId="{013947E7-A568-4FB1-A984-1B713A46E683}" srcId="{749CFC44-69C4-4B17-B8F2-7FF9091A454F}" destId="{D16C0C2D-B6FC-49BD-82F4-1FF928C65157}" srcOrd="1" destOrd="0" parTransId="{D65A222D-1CC1-414D-A6EC-E74669549088}" sibTransId="{BAA50448-FAA9-491D-8A1C-F7940C46C776}"/>
    <dgm:cxn modelId="{556F9745-6AAB-42CE-BF39-8EA9005C778E}" type="presParOf" srcId="{6AD6FC98-4B12-4807-A111-3A3BA1438F7A}" destId="{3C8D01C0-1E73-44AB-BAB2-46CEA7F2AE01}" srcOrd="0" destOrd="0" presId="urn:microsoft.com/office/officeart/2008/layout/LinedList"/>
    <dgm:cxn modelId="{837D29EE-D9C0-4D95-8D49-A6CBED901BB8}" type="presParOf" srcId="{6AD6FC98-4B12-4807-A111-3A3BA1438F7A}" destId="{29D4CCDB-10DA-4EB7-8F2B-2D976AD7C879}" srcOrd="1" destOrd="0" presId="urn:microsoft.com/office/officeart/2008/layout/LinedList"/>
    <dgm:cxn modelId="{9336AF64-CCAC-4CD4-9543-4FA5306C6ACB}" type="presParOf" srcId="{29D4CCDB-10DA-4EB7-8F2B-2D976AD7C879}" destId="{87AF02D9-9E33-42B7-94B0-CB658E5567F3}" srcOrd="0" destOrd="0" presId="urn:microsoft.com/office/officeart/2008/layout/LinedList"/>
    <dgm:cxn modelId="{3E0C7ED7-6791-4944-A8AC-0886AECD8B68}" type="presParOf" srcId="{29D4CCDB-10DA-4EB7-8F2B-2D976AD7C879}" destId="{8FAF1927-6F2E-46A7-8B7A-76337E6492A3}" srcOrd="1" destOrd="0" presId="urn:microsoft.com/office/officeart/2008/layout/LinedList"/>
    <dgm:cxn modelId="{789F5D68-5834-4D4D-A653-83CCF6FE9B53}" type="presParOf" srcId="{6AD6FC98-4B12-4807-A111-3A3BA1438F7A}" destId="{087A68F0-DD96-4827-B3F0-A1EF5047059A}" srcOrd="2" destOrd="0" presId="urn:microsoft.com/office/officeart/2008/layout/LinedList"/>
    <dgm:cxn modelId="{CD576D18-42B7-4581-97FC-74ADF4D27C13}" type="presParOf" srcId="{6AD6FC98-4B12-4807-A111-3A3BA1438F7A}" destId="{4A93A3D6-D845-4819-B152-5908782C4F75}" srcOrd="3" destOrd="0" presId="urn:microsoft.com/office/officeart/2008/layout/LinedList"/>
    <dgm:cxn modelId="{A5F93B50-7F1B-41C7-A99F-39F0110CD192}" type="presParOf" srcId="{4A93A3D6-D845-4819-B152-5908782C4F75}" destId="{D63258E6-2D44-4AB2-8009-1C1ADA536719}" srcOrd="0" destOrd="0" presId="urn:microsoft.com/office/officeart/2008/layout/LinedList"/>
    <dgm:cxn modelId="{8B54DC29-14B3-48DD-B062-9F1B4A37D0E1}" type="presParOf" srcId="{4A93A3D6-D845-4819-B152-5908782C4F75}" destId="{0C62238A-1282-4CCA-8DE6-18B759D9B9F9}" srcOrd="1" destOrd="0" presId="urn:microsoft.com/office/officeart/2008/layout/LinedList"/>
    <dgm:cxn modelId="{236A39CD-FEB9-4EEF-A1EF-9C6867E04240}" type="presParOf" srcId="{6AD6FC98-4B12-4807-A111-3A3BA1438F7A}" destId="{CC6D427E-977F-4825-95E8-F94295D5E478}" srcOrd="4" destOrd="0" presId="urn:microsoft.com/office/officeart/2008/layout/LinedList"/>
    <dgm:cxn modelId="{65A264E9-FB47-42F6-8CCF-C575E5391E22}" type="presParOf" srcId="{6AD6FC98-4B12-4807-A111-3A3BA1438F7A}" destId="{84302D66-9AC3-476E-8387-6F135B045EFA}" srcOrd="5" destOrd="0" presId="urn:microsoft.com/office/officeart/2008/layout/LinedList"/>
    <dgm:cxn modelId="{06D5CE18-5E36-4FA2-A6CB-7F7EFECEDBB8}" type="presParOf" srcId="{84302D66-9AC3-476E-8387-6F135B045EFA}" destId="{97EA4E90-6F9D-4617-BDE7-A4B0B13720B0}" srcOrd="0" destOrd="0" presId="urn:microsoft.com/office/officeart/2008/layout/LinedList"/>
    <dgm:cxn modelId="{8C791572-A414-44D4-A2F2-C42D7F3286DF}" type="presParOf" srcId="{84302D66-9AC3-476E-8387-6F135B045EFA}" destId="{295395BA-19E1-436B-BB9E-B80384AF06D4}" srcOrd="1" destOrd="0" presId="urn:microsoft.com/office/officeart/2008/layout/LinedList"/>
    <dgm:cxn modelId="{4AB67CC4-1303-4B94-AB12-45B90437AEA2}" type="presParOf" srcId="{6AD6FC98-4B12-4807-A111-3A3BA1438F7A}" destId="{F7585AE2-A225-44C4-B657-CFBABEC0D67A}" srcOrd="6" destOrd="0" presId="urn:microsoft.com/office/officeart/2008/layout/LinedList"/>
    <dgm:cxn modelId="{B4603D5A-8277-4B39-94E5-77A91C212E4C}" type="presParOf" srcId="{6AD6FC98-4B12-4807-A111-3A3BA1438F7A}" destId="{B243A8FB-881F-483D-8287-A20960CA0C9E}" srcOrd="7" destOrd="0" presId="urn:microsoft.com/office/officeart/2008/layout/LinedList"/>
    <dgm:cxn modelId="{AAFCF4FC-1368-4901-AAE2-3C8FB4AE1260}" type="presParOf" srcId="{B243A8FB-881F-483D-8287-A20960CA0C9E}" destId="{1F11203D-AA6C-4C40-9FB5-AB092844E9BF}" srcOrd="0" destOrd="0" presId="urn:microsoft.com/office/officeart/2008/layout/LinedList"/>
    <dgm:cxn modelId="{EFE6083C-57B5-402A-A453-2F7BF401F298}" type="presParOf" srcId="{B243A8FB-881F-483D-8287-A20960CA0C9E}" destId="{CACC702C-A235-4200-9D4A-F2E201EEA5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2923F-10CC-4898-B21D-D35A036CFB60}">
      <dsp:nvSpPr>
        <dsp:cNvPr id="0" name=""/>
        <dsp:cNvSpPr/>
      </dsp:nvSpPr>
      <dsp:spPr>
        <a:xfrm>
          <a:off x="0" y="118703"/>
          <a:ext cx="6245265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 dirty="0"/>
            <a:t>Quick Loading Time</a:t>
          </a:r>
          <a:endParaRPr lang="en-US" sz="3300" kern="1200" dirty="0"/>
        </a:p>
      </dsp:txBody>
      <dsp:txXfrm>
        <a:off x="38638" y="157341"/>
        <a:ext cx="6167989" cy="714229"/>
      </dsp:txXfrm>
    </dsp:sp>
    <dsp:sp modelId="{DE66AC20-CEA3-4CB8-B269-412668F69CCA}">
      <dsp:nvSpPr>
        <dsp:cNvPr id="0" name=""/>
        <dsp:cNvSpPr/>
      </dsp:nvSpPr>
      <dsp:spPr>
        <a:xfrm>
          <a:off x="0" y="91020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910208"/>
        <a:ext cx="6245265" cy="546480"/>
      </dsp:txXfrm>
    </dsp:sp>
    <dsp:sp modelId="{DAB901B1-5264-4BA1-8874-D2A9D3C7DA30}">
      <dsp:nvSpPr>
        <dsp:cNvPr id="0" name=""/>
        <dsp:cNvSpPr/>
      </dsp:nvSpPr>
      <dsp:spPr>
        <a:xfrm>
          <a:off x="0" y="1456688"/>
          <a:ext cx="6245265" cy="791505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Seamless User Experience</a:t>
          </a:r>
          <a:endParaRPr lang="en-US" sz="3300" kern="1200"/>
        </a:p>
      </dsp:txBody>
      <dsp:txXfrm>
        <a:off x="38638" y="1495326"/>
        <a:ext cx="6167989" cy="714229"/>
      </dsp:txXfrm>
    </dsp:sp>
    <dsp:sp modelId="{19092326-4E18-4A31-8746-02E1A15BBFB6}">
      <dsp:nvSpPr>
        <dsp:cNvPr id="0" name=""/>
        <dsp:cNvSpPr/>
      </dsp:nvSpPr>
      <dsp:spPr>
        <a:xfrm>
          <a:off x="0" y="224819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2248193"/>
        <a:ext cx="6245265" cy="546480"/>
      </dsp:txXfrm>
    </dsp:sp>
    <dsp:sp modelId="{7E238E0B-BC81-453A-A6A0-F362CBB49766}">
      <dsp:nvSpPr>
        <dsp:cNvPr id="0" name=""/>
        <dsp:cNvSpPr/>
      </dsp:nvSpPr>
      <dsp:spPr>
        <a:xfrm>
          <a:off x="0" y="2794673"/>
          <a:ext cx="6245265" cy="791505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Ease in Building Feature-rich Apps</a:t>
          </a:r>
        </a:p>
      </dsp:txBody>
      <dsp:txXfrm>
        <a:off x="38638" y="2833311"/>
        <a:ext cx="6167989" cy="714229"/>
      </dsp:txXfrm>
    </dsp:sp>
    <dsp:sp modelId="{76B00C47-52DE-4476-AECC-FD109F3502D6}">
      <dsp:nvSpPr>
        <dsp:cNvPr id="0" name=""/>
        <dsp:cNvSpPr/>
      </dsp:nvSpPr>
      <dsp:spPr>
        <a:xfrm>
          <a:off x="0" y="3586178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3586178"/>
        <a:ext cx="6245265" cy="546480"/>
      </dsp:txXfrm>
    </dsp:sp>
    <dsp:sp modelId="{08F6659B-C9F5-4259-BD7B-2F5A42166929}">
      <dsp:nvSpPr>
        <dsp:cNvPr id="0" name=""/>
        <dsp:cNvSpPr/>
      </dsp:nvSpPr>
      <dsp:spPr>
        <a:xfrm>
          <a:off x="0" y="4132658"/>
          <a:ext cx="6245265" cy="79150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300" kern="1200"/>
            <a:t>Uses Less Bandwidth</a:t>
          </a:r>
          <a:endParaRPr lang="en-US" sz="3300" kern="1200"/>
        </a:p>
      </dsp:txBody>
      <dsp:txXfrm>
        <a:off x="38638" y="4171296"/>
        <a:ext cx="6167989" cy="714229"/>
      </dsp:txXfrm>
    </dsp:sp>
    <dsp:sp modelId="{ED390239-9E07-402B-A9D6-D535F73AD1E7}">
      <dsp:nvSpPr>
        <dsp:cNvPr id="0" name=""/>
        <dsp:cNvSpPr/>
      </dsp:nvSpPr>
      <dsp:spPr>
        <a:xfrm>
          <a:off x="0" y="4924163"/>
          <a:ext cx="624526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287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/>
        </a:p>
      </dsp:txBody>
      <dsp:txXfrm>
        <a:off x="0" y="4924163"/>
        <a:ext cx="6245265" cy="546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D01C0-1E73-44AB-BAB2-46CEA7F2AE01}">
      <dsp:nvSpPr>
        <dsp:cNvPr id="0" name=""/>
        <dsp:cNvSpPr/>
      </dsp:nvSpPr>
      <dsp:spPr>
        <a:xfrm>
          <a:off x="0" y="0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AF02D9-9E33-42B7-94B0-CB658E5567F3}">
      <dsp:nvSpPr>
        <dsp:cNvPr id="0" name=""/>
        <dsp:cNvSpPr/>
      </dsp:nvSpPr>
      <dsp:spPr>
        <a:xfrm>
          <a:off x="0" y="0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1"/>
            </a:rPr>
            <a:t>Manish Sharma | Gmail</a:t>
          </a:r>
          <a:endParaRPr lang="en-US" sz="2700" kern="1200"/>
        </a:p>
      </dsp:txBody>
      <dsp:txXfrm>
        <a:off x="0" y="0"/>
        <a:ext cx="4282984" cy="877985"/>
      </dsp:txXfrm>
    </dsp:sp>
    <dsp:sp modelId="{087A68F0-DD96-4827-B3F0-A1EF5047059A}">
      <dsp:nvSpPr>
        <dsp:cNvPr id="0" name=""/>
        <dsp:cNvSpPr/>
      </dsp:nvSpPr>
      <dsp:spPr>
        <a:xfrm>
          <a:off x="0" y="877985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3258E6-2D44-4AB2-8009-1C1ADA536719}">
      <dsp:nvSpPr>
        <dsp:cNvPr id="0" name=""/>
        <dsp:cNvSpPr/>
      </dsp:nvSpPr>
      <dsp:spPr>
        <a:xfrm>
          <a:off x="0" y="877985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hlinkClick xmlns:r="http://schemas.openxmlformats.org/officeDocument/2006/relationships" r:id="rId2"/>
            </a:rPr>
            <a:t>Manish Sharma | WhatsApp</a:t>
          </a:r>
          <a:endParaRPr lang="en-US" sz="2700" kern="1200" dirty="0"/>
        </a:p>
      </dsp:txBody>
      <dsp:txXfrm>
        <a:off x="0" y="877985"/>
        <a:ext cx="4282984" cy="877985"/>
      </dsp:txXfrm>
    </dsp:sp>
    <dsp:sp modelId="{CC6D427E-977F-4825-95E8-F94295D5E478}">
      <dsp:nvSpPr>
        <dsp:cNvPr id="0" name=""/>
        <dsp:cNvSpPr/>
      </dsp:nvSpPr>
      <dsp:spPr>
        <a:xfrm>
          <a:off x="0" y="1755971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EA4E90-6F9D-4617-BDE7-A4B0B13720B0}">
      <dsp:nvSpPr>
        <dsp:cNvPr id="0" name=""/>
        <dsp:cNvSpPr/>
      </dsp:nvSpPr>
      <dsp:spPr>
        <a:xfrm>
          <a:off x="0" y="1755971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3"/>
            </a:rPr>
            <a:t>Manish Sharma | Facebook</a:t>
          </a:r>
          <a:endParaRPr lang="en-US" sz="2700" kern="1200"/>
        </a:p>
      </dsp:txBody>
      <dsp:txXfrm>
        <a:off x="0" y="1755971"/>
        <a:ext cx="4282984" cy="877985"/>
      </dsp:txXfrm>
    </dsp:sp>
    <dsp:sp modelId="{F7585AE2-A225-44C4-B657-CFBABEC0D67A}">
      <dsp:nvSpPr>
        <dsp:cNvPr id="0" name=""/>
        <dsp:cNvSpPr/>
      </dsp:nvSpPr>
      <dsp:spPr>
        <a:xfrm>
          <a:off x="0" y="2633957"/>
          <a:ext cx="42829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F11203D-AA6C-4C40-9FB5-AB092844E9BF}">
      <dsp:nvSpPr>
        <dsp:cNvPr id="0" name=""/>
        <dsp:cNvSpPr/>
      </dsp:nvSpPr>
      <dsp:spPr>
        <a:xfrm>
          <a:off x="0" y="2633957"/>
          <a:ext cx="4282984" cy="877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kern="1200">
              <a:hlinkClick xmlns:r="http://schemas.openxmlformats.org/officeDocument/2006/relationships" r:id="rId4"/>
            </a:rPr>
            <a:t>Manish Sharma | LinkedIn</a:t>
          </a:r>
          <a:endParaRPr lang="en-US" sz="2700" kern="1200"/>
        </a:p>
      </dsp:txBody>
      <dsp:txXfrm>
        <a:off x="0" y="2633957"/>
        <a:ext cx="4282984" cy="87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94FA1-AFAA-4215-99D0-544C2090ADBF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6AA1D-C8FF-4356-AE9A-7BB8FE12E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7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37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529E-45CC-4AED-80B3-4BBD48A2A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552-66E7-4159-BFCF-0B11286EA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97A7-5AFD-4E20-9727-194CE260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427F-D48B-4A9D-A92E-BD8BD139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1568-0B04-4C0D-AB92-2ACCC8C5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4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910A-0773-4A5E-923F-872D153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89E44-0152-41D7-9FA8-B6935D135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4E6C3-C3E6-40A4-9FCE-3367D79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5312-2701-4687-A019-14782A8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5657-2B9E-40F3-8252-0BA25264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6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BA920-7500-479F-95F2-A9450B6C0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DDCE5-211F-4264-8802-31E712486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F2F3-3F45-4631-96BF-29D1B59F6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5233A-34FD-4A68-B410-2200590A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46B1-1281-4C22-A0E1-62AB8003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4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D48B9-F28B-4FAB-A1A3-3F7C2AB7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227A-8ED9-4584-ADB7-FEEA1C3F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762-874E-401A-B9E7-469925BC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8D9F-C0B8-47A1-A514-6DA2EB4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593A-E7B1-431C-9A54-B36E94BF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3F58-2922-4F33-BEA6-E230DC04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835B-243C-4E31-ABF6-ED374E68F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65FC-471A-4124-A439-E40174BE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92D7-A355-421C-96D0-881EDC64B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DEAA-30BD-44B7-9CB1-9FC4BFF05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6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7A58-4735-43E9-A27D-1FFE2AC9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853D5-02AB-44E4-8CD6-69F829433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0938C-05CF-4C95-A3F9-41F295DF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B11A-313E-43C8-B9EE-278F7524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1FAE5-145A-4720-9F9A-6163952D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337B0-599F-41F4-B719-1360E777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95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893C-C177-4C73-BBEA-9872ACEE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602-3120-4513-A792-7ADCD391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2D221-C5A3-4D3A-8D23-12B4762FE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E25B1-D1D8-4C91-A097-709E5161A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DD531-1AB4-4E06-B22F-AD8FFF082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4E7EAA-6302-4F8F-9796-35C06628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DAC57F-59C4-4DD8-B065-3F091D23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9FF9C1-9372-4DBC-965E-4A1A9DF4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D391-A18E-4AE6-9C62-28E4E354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2E775-C684-4CED-A329-7D8C422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C142E-A692-4D2F-9456-1C12E6C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F8292-F78D-4F0F-90B5-198F46D8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5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168AE-9D7D-4DAF-B8D1-78F729BC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9B9BA-49F9-4260-B699-152490B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A45B1-8570-4032-84F1-0A81BD75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CD88-6946-4776-B167-F50E604F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A8A6-5EBF-4EDF-B8AF-49840F7B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FEDEA-457E-4B55-BAE9-7106A5E2C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5A6D-AF49-4F6F-9AA0-B72E9FAB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4FAB-77C3-4128-B9AE-18C2D358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9B107-B0C6-40FB-B3A9-C8E09E78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01D-3646-459D-96D9-0DD703CA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EDCE6-F744-4335-9B68-A62165372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A56DB-9C0B-4EE4-BD32-2E72AC16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4B6-84A3-4F4A-B6CA-C1E05956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3B1E-3E1F-4FB8-B611-6F0F06E0FE5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3A546-007F-48DD-AFC9-C93E4825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8BC8-981A-4435-BCCD-6326B320C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2978A-97B9-4E21-949A-B4D59AF8E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CA56-E5AD-40A5-9837-E5A205255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25E5D-F482-4CE0-B76E-C16B93087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83B1E-3E1F-4FB8-B611-6F0F06E0FE57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92435-37B3-4A79-B048-D70385A6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9CDC-2B28-4F6F-A35C-C001866C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3F6-4D3C-4F49-9122-C28E0C068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4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redux-devtools/lmhkpmbekcpmknklioeibfkpmmfibljd" TargetMode="External"/><Relationship Id="rId2" Type="http://schemas.openxmlformats.org/officeDocument/2006/relationships/hyperlink" Target="https://chrome.google.com/webstore/detail/react-developer-tools/fmkadmapgofadopljbjfkapdkoienih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-react-app.dev/docs/advanced-configuration" TargetMode="External"/><Relationship Id="rId2" Type="http://schemas.openxmlformats.org/officeDocument/2006/relationships/hyperlink" Target="https://create-react-app.dev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967D08F-5B0F-4E20-879B-65770B4FB7F7}"/>
              </a:ext>
            </a:extLst>
          </p:cNvPr>
          <p:cNvSpPr/>
          <p:nvPr/>
        </p:nvSpPr>
        <p:spPr>
          <a:xfrm>
            <a:off x="0" y="0"/>
            <a:ext cx="12192000" cy="4011561"/>
          </a:xfrm>
          <a:prstGeom prst="rect">
            <a:avLst/>
          </a:prstGeom>
          <a:solidFill>
            <a:srgbClr val="F8C30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A1D81-28D8-48F6-BE19-AD957AF78D79}"/>
              </a:ext>
            </a:extLst>
          </p:cNvPr>
          <p:cNvSpPr/>
          <p:nvPr/>
        </p:nvSpPr>
        <p:spPr>
          <a:xfrm>
            <a:off x="648393" y="606829"/>
            <a:ext cx="10914611" cy="4011561"/>
          </a:xfrm>
          <a:prstGeom prst="rect">
            <a:avLst/>
          </a:prstGeom>
          <a:ln>
            <a:solidFill>
              <a:srgbClr val="C00000"/>
            </a:solidFill>
          </a:ln>
          <a:effectLst>
            <a:outerShdw blurRad="50800" dist="76200" dir="5400000" algn="t" rotWithShape="0">
              <a:schemeClr val="bg1">
                <a:lumMod val="65000"/>
                <a:alpha val="40000"/>
              </a:scheme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0" dirty="0">
                <a:latin typeface="+mj-lt"/>
              </a:rPr>
              <a:t>React with Redux</a:t>
            </a:r>
            <a:endParaRPr lang="en-US" sz="8000" dirty="0"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FECD0A-67CD-41FB-898C-DB8079E45514}"/>
              </a:ext>
            </a:extLst>
          </p:cNvPr>
          <p:cNvSpPr/>
          <p:nvPr/>
        </p:nvSpPr>
        <p:spPr>
          <a:xfrm>
            <a:off x="648393" y="6124068"/>
            <a:ext cx="10914611" cy="133003"/>
          </a:xfrm>
          <a:prstGeom prst="rect">
            <a:avLst/>
          </a:prstGeom>
          <a:solidFill>
            <a:srgbClr val="F8C30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D3FDA2-C9BE-4B30-909E-06CC546F77F1}"/>
              </a:ext>
            </a:extLst>
          </p:cNvPr>
          <p:cNvSpPr/>
          <p:nvPr/>
        </p:nvSpPr>
        <p:spPr>
          <a:xfrm>
            <a:off x="973395" y="6257071"/>
            <a:ext cx="10264608" cy="133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E19C022C-30F6-45E5-890B-B45EFA341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426" y="4751393"/>
            <a:ext cx="1691148" cy="127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56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731F-1E64-BDD1-806C-BD29580A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2521C-6B84-4758-F84F-A313EA20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2011, Facebook created a JavaScript library called React, which specializes in helping developers build user interfaces or UI’s.</a:t>
            </a:r>
          </a:p>
          <a:p>
            <a:r>
              <a:rPr lang="en-US" dirty="0"/>
              <a:t>React JS is a web component-based library.</a:t>
            </a:r>
          </a:p>
          <a:p>
            <a:r>
              <a:rPr lang="en-US" dirty="0"/>
              <a:t>The web component-based library allows developers to avoid the pitfalls of rewriting code and dealing with complicated debugging. </a:t>
            </a:r>
          </a:p>
          <a:p>
            <a:r>
              <a:rPr lang="en-US" dirty="0"/>
              <a:t>With React, you can reuse and recycle different components across the web application or other products.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78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6D8AAE4-23C6-6580-C9C8-F3FB6408C6F8}"/>
              </a:ext>
            </a:extLst>
          </p:cNvPr>
          <p:cNvSpPr/>
          <p:nvPr/>
        </p:nvSpPr>
        <p:spPr>
          <a:xfrm>
            <a:off x="917616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2D94BB-E776-67E9-BD0E-24775F8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vs Traditional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5ED4E9-18B8-10A5-0349-4AE169F864F5}"/>
              </a:ext>
            </a:extLst>
          </p:cNvPr>
          <p:cNvSpPr/>
          <p:nvPr/>
        </p:nvSpPr>
        <p:spPr>
          <a:xfrm>
            <a:off x="1100801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07FF7-10E0-B02B-9F8E-867E8544482C}"/>
              </a:ext>
            </a:extLst>
          </p:cNvPr>
          <p:cNvSpPr/>
          <p:nvPr/>
        </p:nvSpPr>
        <p:spPr>
          <a:xfrm>
            <a:off x="385223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F8B1D6-EC75-DB6D-981C-6ADEBB7DCF7B}"/>
              </a:ext>
            </a:extLst>
          </p:cNvPr>
          <p:cNvSpPr/>
          <p:nvPr/>
        </p:nvSpPr>
        <p:spPr>
          <a:xfrm>
            <a:off x="4445363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ADAA3B-941B-79C8-2936-E10BA632035C}"/>
              </a:ext>
            </a:extLst>
          </p:cNvPr>
          <p:cNvSpPr txBox="1"/>
          <p:nvPr/>
        </p:nvSpPr>
        <p:spPr>
          <a:xfrm>
            <a:off x="2176052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407DBC-B73E-E23A-64EA-ACF96662E746}"/>
              </a:ext>
            </a:extLst>
          </p:cNvPr>
          <p:cNvSpPr/>
          <p:nvPr/>
        </p:nvSpPr>
        <p:spPr>
          <a:xfrm>
            <a:off x="6900052" y="1883990"/>
            <a:ext cx="4191147" cy="41705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F909DF-85DD-0B4A-1DE0-C3CC9F597246}"/>
              </a:ext>
            </a:extLst>
          </p:cNvPr>
          <p:cNvSpPr/>
          <p:nvPr/>
        </p:nvSpPr>
        <p:spPr>
          <a:xfrm>
            <a:off x="7083237" y="2401750"/>
            <a:ext cx="2627871" cy="420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C8AE93-955D-640A-94A4-8E62B69FFF11}"/>
              </a:ext>
            </a:extLst>
          </p:cNvPr>
          <p:cNvSpPr/>
          <p:nvPr/>
        </p:nvSpPr>
        <p:spPr>
          <a:xfrm>
            <a:off x="9834675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4D49BF-4B34-94F8-E0CC-1C97B33311E8}"/>
              </a:ext>
            </a:extLst>
          </p:cNvPr>
          <p:cNvSpPr/>
          <p:nvPr/>
        </p:nvSpPr>
        <p:spPr>
          <a:xfrm>
            <a:off x="10427799" y="2401750"/>
            <a:ext cx="469557" cy="42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55569-1B0B-61D6-2EF2-F0220AB78354}"/>
              </a:ext>
            </a:extLst>
          </p:cNvPr>
          <p:cNvSpPr txBox="1"/>
          <p:nvPr/>
        </p:nvSpPr>
        <p:spPr>
          <a:xfrm>
            <a:off x="8158488" y="187521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 and 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E646C4-482C-706E-766E-662CD86F2B6A}"/>
              </a:ext>
            </a:extLst>
          </p:cNvPr>
          <p:cNvSpPr txBox="1"/>
          <p:nvPr/>
        </p:nvSpPr>
        <p:spPr>
          <a:xfrm>
            <a:off x="1208602" y="3929086"/>
            <a:ext cx="36323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83289-0193-9337-F512-EF35F13F31F5}"/>
              </a:ext>
            </a:extLst>
          </p:cNvPr>
          <p:cNvSpPr txBox="1"/>
          <p:nvPr/>
        </p:nvSpPr>
        <p:spPr>
          <a:xfrm>
            <a:off x="7216714" y="3929086"/>
            <a:ext cx="37493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  <a:p>
            <a:endParaRPr lang="en-US" dirty="0"/>
          </a:p>
          <a:p>
            <a:r>
              <a:rPr lang="en-US" dirty="0"/>
              <a:t>{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count: 0,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next: function() { </a:t>
            </a:r>
            <a:r>
              <a:rPr lang="en-US" dirty="0" err="1"/>
              <a:t>this.count</a:t>
            </a:r>
            <a:r>
              <a:rPr lang="en-US" dirty="0"/>
              <a:t> +=10; } ,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	</a:t>
            </a:r>
            <a:r>
              <a:rPr lang="en-US" dirty="0" err="1"/>
              <a:t>prev</a:t>
            </a:r>
            <a:r>
              <a:rPr lang="en-US" dirty="0"/>
              <a:t>: function() { </a:t>
            </a:r>
            <a:r>
              <a:rPr lang="en-US" dirty="0" err="1"/>
              <a:t>this.count</a:t>
            </a:r>
            <a:r>
              <a:rPr lang="en-US" dirty="0"/>
              <a:t> -=10; }</a:t>
            </a:r>
          </a:p>
          <a:p>
            <a:pPr>
              <a:tabLst>
                <a:tab pos="180975" algn="l"/>
              </a:tabLst>
            </a:pPr>
            <a:r>
              <a:rPr lang="en-US" dirty="0"/>
              <a:t>}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9C3251-CB00-DD23-17CC-20595677F25C}"/>
              </a:ext>
            </a:extLst>
          </p:cNvPr>
          <p:cNvCxnSpPr>
            <a:cxnSpLocks/>
          </p:cNvCxnSpPr>
          <p:nvPr/>
        </p:nvCxnSpPr>
        <p:spPr>
          <a:xfrm>
            <a:off x="1188747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6FB689-3364-B942-A9C4-E17DEFD8333F}"/>
              </a:ext>
            </a:extLst>
          </p:cNvPr>
          <p:cNvSpPr txBox="1"/>
          <p:nvPr/>
        </p:nvSpPr>
        <p:spPr>
          <a:xfrm>
            <a:off x="2369004" y="3253486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F0E655-4521-44B3-8E22-804B36B8D8C6}"/>
              </a:ext>
            </a:extLst>
          </p:cNvPr>
          <p:cNvCxnSpPr>
            <a:cxnSpLocks/>
          </p:cNvCxnSpPr>
          <p:nvPr/>
        </p:nvCxnSpPr>
        <p:spPr>
          <a:xfrm>
            <a:off x="3816618" y="3500622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EF85A9-6986-F9A8-286C-B71D31A10125}"/>
              </a:ext>
            </a:extLst>
          </p:cNvPr>
          <p:cNvCxnSpPr>
            <a:cxnSpLocks/>
          </p:cNvCxnSpPr>
          <p:nvPr/>
        </p:nvCxnSpPr>
        <p:spPr>
          <a:xfrm>
            <a:off x="7216714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CFDF18E-A979-0CDB-70B0-E201201459C1}"/>
              </a:ext>
            </a:extLst>
          </p:cNvPr>
          <p:cNvSpPr txBox="1"/>
          <p:nvPr/>
        </p:nvSpPr>
        <p:spPr>
          <a:xfrm>
            <a:off x="8396971" y="323994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domHandler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557EBA-3823-E0D9-352A-6E664FFF8BCF}"/>
              </a:ext>
            </a:extLst>
          </p:cNvPr>
          <p:cNvCxnSpPr>
            <a:cxnSpLocks/>
          </p:cNvCxnSpPr>
          <p:nvPr/>
        </p:nvCxnSpPr>
        <p:spPr>
          <a:xfrm>
            <a:off x="9844585" y="3487079"/>
            <a:ext cx="109231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7411AF-E7DE-86EC-F0E7-E22D1E8509F4}"/>
              </a:ext>
            </a:extLst>
          </p:cNvPr>
          <p:cNvCxnSpPr>
            <a:cxnSpLocks/>
          </p:cNvCxnSpPr>
          <p:nvPr/>
        </p:nvCxnSpPr>
        <p:spPr>
          <a:xfrm flipV="1">
            <a:off x="2176052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879602-ECFF-7EC6-1D18-5196BA5759AB}"/>
              </a:ext>
            </a:extLst>
          </p:cNvPr>
          <p:cNvCxnSpPr>
            <a:cxnSpLocks/>
          </p:cNvCxnSpPr>
          <p:nvPr/>
        </p:nvCxnSpPr>
        <p:spPr>
          <a:xfrm flipV="1">
            <a:off x="3403600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1B6933-FE88-9174-5C76-E52F3CF065F3}"/>
              </a:ext>
            </a:extLst>
          </p:cNvPr>
          <p:cNvCxnSpPr>
            <a:cxnSpLocks/>
          </p:cNvCxnSpPr>
          <p:nvPr/>
        </p:nvCxnSpPr>
        <p:spPr>
          <a:xfrm flipV="1">
            <a:off x="4648200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820E2E-83F1-6E66-EA41-8698E6CC709A}"/>
              </a:ext>
            </a:extLst>
          </p:cNvPr>
          <p:cNvCxnSpPr>
            <a:cxnSpLocks/>
          </p:cNvCxnSpPr>
          <p:nvPr/>
        </p:nvCxnSpPr>
        <p:spPr>
          <a:xfrm flipV="1">
            <a:off x="8341673" y="2821880"/>
            <a:ext cx="238685" cy="1998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326067-C6E5-7E09-CABF-B55E73138C65}"/>
              </a:ext>
            </a:extLst>
          </p:cNvPr>
          <p:cNvCxnSpPr>
            <a:cxnSpLocks/>
          </p:cNvCxnSpPr>
          <p:nvPr/>
        </p:nvCxnSpPr>
        <p:spPr>
          <a:xfrm flipV="1">
            <a:off x="9569221" y="2821880"/>
            <a:ext cx="651476" cy="2210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A288F4-54B4-141B-79F1-816FA81BD2E0}"/>
              </a:ext>
            </a:extLst>
          </p:cNvPr>
          <p:cNvCxnSpPr>
            <a:cxnSpLocks/>
          </p:cNvCxnSpPr>
          <p:nvPr/>
        </p:nvCxnSpPr>
        <p:spPr>
          <a:xfrm flipV="1">
            <a:off x="10813821" y="2821880"/>
            <a:ext cx="0" cy="265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D023B53-60D4-335B-AA88-632BCBF81968}"/>
              </a:ext>
            </a:extLst>
          </p:cNvPr>
          <p:cNvCxnSpPr/>
          <p:nvPr/>
        </p:nvCxnSpPr>
        <p:spPr>
          <a:xfrm>
            <a:off x="707255" y="6237410"/>
            <a:ext cx="105114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C1756C-621A-788A-00A9-71D274E43C3D}"/>
              </a:ext>
            </a:extLst>
          </p:cNvPr>
          <p:cNvSpPr txBox="1"/>
          <p:nvPr/>
        </p:nvSpPr>
        <p:spPr>
          <a:xfrm>
            <a:off x="2176052" y="6430713"/>
            <a:ext cx="1314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/&gt;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D0A606-4E81-5367-8221-9BDD2B4E9726}"/>
              </a:ext>
            </a:extLst>
          </p:cNvPr>
          <p:cNvSpPr txBox="1"/>
          <p:nvPr/>
        </p:nvSpPr>
        <p:spPr>
          <a:xfrm>
            <a:off x="7891052" y="6430713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&lt;Counter interval=“10”/&gt;</a:t>
            </a:r>
          </a:p>
        </p:txBody>
      </p:sp>
    </p:spTree>
    <p:extLst>
      <p:ext uri="{BB962C8B-B14F-4D97-AF65-F5344CB8AC3E}">
        <p14:creationId xmlns:p14="http://schemas.microsoft.com/office/powerpoint/2010/main" val="417925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117E-A95D-4D85-AE2D-6921CA57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Composition (Composite UI Pattern)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C44FB9-87C9-0ADF-ACA1-E8665DDE1842}"/>
              </a:ext>
            </a:extLst>
          </p:cNvPr>
          <p:cNvSpPr/>
          <p:nvPr/>
        </p:nvSpPr>
        <p:spPr>
          <a:xfrm>
            <a:off x="7948352" y="2152996"/>
            <a:ext cx="1903615" cy="39152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ADVER.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AEF0F4-B320-B052-DB44-5C353CE67F50}"/>
              </a:ext>
            </a:extLst>
          </p:cNvPr>
          <p:cNvSpPr/>
          <p:nvPr/>
        </p:nvSpPr>
        <p:spPr>
          <a:xfrm>
            <a:off x="2510444" y="2161309"/>
            <a:ext cx="5286894" cy="390698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191AB-DE68-4725-D3B1-1D296B9547E2}"/>
              </a:ext>
            </a:extLst>
          </p:cNvPr>
          <p:cNvSpPr/>
          <p:nvPr/>
        </p:nvSpPr>
        <p:spPr>
          <a:xfrm>
            <a:off x="2628207" y="2269375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A288D-11CA-7DFD-9D7B-B3523DA965D4}"/>
              </a:ext>
            </a:extLst>
          </p:cNvPr>
          <p:cNvSpPr/>
          <p:nvPr/>
        </p:nvSpPr>
        <p:spPr>
          <a:xfrm>
            <a:off x="2784389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E19A22-E3B7-00B8-4B6A-21F0001DABD6}"/>
              </a:ext>
            </a:extLst>
          </p:cNvPr>
          <p:cNvSpPr/>
          <p:nvPr/>
        </p:nvSpPr>
        <p:spPr>
          <a:xfrm>
            <a:off x="3511752" y="2323070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C682D9-2DDF-643F-8A26-15181D3C742E}"/>
              </a:ext>
            </a:extLst>
          </p:cNvPr>
          <p:cNvSpPr/>
          <p:nvPr/>
        </p:nvSpPr>
        <p:spPr>
          <a:xfrm>
            <a:off x="6003172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1050B3-ED73-CBA8-B8B1-DE1B14E9D712}"/>
              </a:ext>
            </a:extLst>
          </p:cNvPr>
          <p:cNvSpPr/>
          <p:nvPr/>
        </p:nvSpPr>
        <p:spPr>
          <a:xfrm>
            <a:off x="6730535" y="2335989"/>
            <a:ext cx="609600" cy="304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MENU ITEM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4B15F5-7516-2117-1E5B-16C50F1D5DDB}"/>
              </a:ext>
            </a:extLst>
          </p:cNvPr>
          <p:cNvSpPr/>
          <p:nvPr/>
        </p:nvSpPr>
        <p:spPr>
          <a:xfrm>
            <a:off x="2628207" y="2834640"/>
            <a:ext cx="1429789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NAVIGATION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23010C-CE69-D5F2-51B1-14A22A81ECF4}"/>
              </a:ext>
            </a:extLst>
          </p:cNvPr>
          <p:cNvSpPr/>
          <p:nvPr/>
        </p:nvSpPr>
        <p:spPr>
          <a:xfrm>
            <a:off x="4143893" y="2834640"/>
            <a:ext cx="3530140" cy="121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LIST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764758-BCF5-B83A-79DA-95A3220AF2B8}"/>
              </a:ext>
            </a:extLst>
          </p:cNvPr>
          <p:cNvSpPr/>
          <p:nvPr/>
        </p:nvSpPr>
        <p:spPr>
          <a:xfrm>
            <a:off x="4143893" y="4148051"/>
            <a:ext cx="3530140" cy="12469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DETAILS AREA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FAC0DB-2D39-F36B-25BF-47D2BBE6D7BA}"/>
              </a:ext>
            </a:extLst>
          </p:cNvPr>
          <p:cNvSpPr/>
          <p:nvPr/>
        </p:nvSpPr>
        <p:spPr>
          <a:xfrm>
            <a:off x="2628207" y="5536276"/>
            <a:ext cx="5045826" cy="423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366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6F9B63-5304-6BF4-77AA-FE7DA7F012F6}"/>
              </a:ext>
            </a:extLst>
          </p:cNvPr>
          <p:cNvSpPr/>
          <p:nvPr/>
        </p:nvSpPr>
        <p:spPr>
          <a:xfrm>
            <a:off x="4342014" y="1353376"/>
            <a:ext cx="3507971" cy="4518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  <a:p>
            <a:pPr algn="ctr"/>
            <a:r>
              <a:rPr lang="en-IN" sz="2800" b="1" dirty="0">
                <a:solidFill>
                  <a:srgbClr val="FF0000"/>
                </a:solidFill>
              </a:rPr>
              <a:t>View* (UI) – JS / JSX</a:t>
            </a:r>
          </a:p>
          <a:p>
            <a:pPr algn="ctr"/>
            <a:endParaRPr lang="en-IN" sz="2800" dirty="0">
              <a:solidFill>
                <a:srgbClr val="FF00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800" dirty="0">
              <a:solidFill>
                <a:srgbClr val="FFFF00"/>
              </a:solidFill>
            </a:endParaRPr>
          </a:p>
          <a:p>
            <a:pPr algn="ctr"/>
            <a:r>
              <a:rPr lang="en-IN" sz="2800" dirty="0">
                <a:solidFill>
                  <a:srgbClr val="FFFF00"/>
                </a:solidFill>
              </a:rPr>
              <a:t>Behaviour - Methods</a:t>
            </a:r>
            <a:endParaRPr lang="en-IN" sz="1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40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5789-F862-8F01-AA7B-F4DF3F3D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12A6-5B47-7707-07ED-F588605E7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 Node LTS version - </a:t>
            </a:r>
            <a:r>
              <a:rPr lang="en-IN" dirty="0">
                <a:hlinkClick r:id="rId2"/>
              </a:rPr>
              <a:t>https://nodejs.org/en/</a:t>
            </a:r>
            <a:endParaRPr lang="en-IN" dirty="0"/>
          </a:p>
          <a:p>
            <a:r>
              <a:rPr lang="en-IN" dirty="0"/>
              <a:t>Install / Update Visual Studio Code to Latest Release - </a:t>
            </a:r>
            <a:r>
              <a:rPr lang="en-IN" dirty="0">
                <a:hlinkClick r:id="rId3"/>
              </a:rPr>
              <a:t>https://code.visualstudio.com/</a:t>
            </a:r>
            <a:endParaRPr lang="en-IN" dirty="0"/>
          </a:p>
          <a:p>
            <a:r>
              <a:rPr lang="en-IN" dirty="0"/>
              <a:t>Extensions of VS Code</a:t>
            </a:r>
          </a:p>
          <a:p>
            <a:pPr lvl="1"/>
            <a:r>
              <a:rPr lang="en-IN" dirty="0" err="1"/>
              <a:t>AutoFileName</a:t>
            </a:r>
            <a:endParaRPr lang="en-IN" dirty="0"/>
          </a:p>
          <a:p>
            <a:pPr lvl="1"/>
            <a:r>
              <a:rPr lang="en-IN" dirty="0" err="1"/>
              <a:t>vscode</a:t>
            </a:r>
            <a:r>
              <a:rPr lang="en-IN" dirty="0"/>
              <a:t>-icons (Set it as File Icon Theme)</a:t>
            </a:r>
          </a:p>
          <a:p>
            <a:pPr lvl="1"/>
            <a:r>
              <a:rPr lang="en-IN" dirty="0"/>
              <a:t>JavaScript (ES6) code snippets</a:t>
            </a:r>
          </a:p>
          <a:p>
            <a:pPr lvl="1"/>
            <a:r>
              <a:rPr lang="en-IN" dirty="0"/>
              <a:t>CSS Formatter</a:t>
            </a:r>
          </a:p>
          <a:p>
            <a:pPr lvl="1"/>
            <a:r>
              <a:rPr lang="en-US" dirty="0"/>
              <a:t>IntelliSense for CSS class names in HTML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code snippets</a:t>
            </a:r>
          </a:p>
        </p:txBody>
      </p:sp>
    </p:spTree>
    <p:extLst>
      <p:ext uri="{BB962C8B-B14F-4D97-AF65-F5344CB8AC3E}">
        <p14:creationId xmlns:p14="http://schemas.microsoft.com/office/powerpoint/2010/main" val="11853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02B2-AFC9-4001-939B-6A51C840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Installation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03ABA-57F9-41F8-B5CA-0AEB69CB5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Extensions on Google Chrome</a:t>
            </a: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React Developer Tools</a:t>
            </a: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2"/>
              </a:rPr>
              <a:t>https://chrome.google.com/webstore/detail/react-developer-tools/fmkadmapgofadopljbjfkapdkoienihi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1"/>
            <a:r>
              <a:rPr lang="en-IN" b="0" i="0" dirty="0">
                <a:solidFill>
                  <a:srgbClr val="202124"/>
                </a:solidFill>
                <a:effectLst/>
                <a:latin typeface="Google Sans"/>
              </a:rPr>
              <a:t>Redux </a:t>
            </a:r>
            <a:r>
              <a:rPr lang="en-IN" b="0" i="0" dirty="0" err="1">
                <a:solidFill>
                  <a:srgbClr val="202124"/>
                </a:solidFill>
                <a:effectLst/>
                <a:latin typeface="Google Sans"/>
              </a:rPr>
              <a:t>DevTools</a:t>
            </a:r>
            <a:endParaRPr lang="en-IN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lvl="2"/>
            <a:r>
              <a:rPr lang="en-IN" b="0" i="0" u="sng" dirty="0">
                <a:solidFill>
                  <a:srgbClr val="3367D6"/>
                </a:solidFill>
                <a:effectLst/>
                <a:latin typeface="Roboto" panose="02000000000000000000" pitchFamily="2" charset="0"/>
                <a:hlinkClick r:id="rId3"/>
              </a:rPr>
              <a:t>https://chrome.google.com/webstore/detail/redux-devtools/lmhkpmbekcpmknklioeibfkpmmfibljd</a:t>
            </a:r>
            <a:endParaRPr lang="en-IN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4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D6D5B9-062D-B93C-1EB7-DBD698945779}"/>
              </a:ext>
            </a:extLst>
          </p:cNvPr>
          <p:cNvSpPr/>
          <p:nvPr/>
        </p:nvSpPr>
        <p:spPr>
          <a:xfrm>
            <a:off x="10000211" y="315884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ES 2015 +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556C6C-93B8-ED3A-4F3D-339C217BB3EC}"/>
              </a:ext>
            </a:extLst>
          </p:cNvPr>
          <p:cNvCxnSpPr/>
          <p:nvPr/>
        </p:nvCxnSpPr>
        <p:spPr>
          <a:xfrm>
            <a:off x="10943706" y="1230284"/>
            <a:ext cx="0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08999D3-5A0D-10E7-E20C-899C5D430E9A}"/>
              </a:ext>
            </a:extLst>
          </p:cNvPr>
          <p:cNvSpPr/>
          <p:nvPr/>
        </p:nvSpPr>
        <p:spPr>
          <a:xfrm>
            <a:off x="10000211" y="2263833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Compatible Files </a:t>
            </a:r>
          </a:p>
          <a:p>
            <a:pPr algn="ctr"/>
            <a:r>
              <a:rPr lang="en-IN" dirty="0"/>
              <a:t>(Multiple Files)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387A28-F01D-64FA-2FAD-924C3AC7BBFE}"/>
              </a:ext>
            </a:extLst>
          </p:cNvPr>
          <p:cNvCxnSpPr/>
          <p:nvPr/>
        </p:nvCxnSpPr>
        <p:spPr>
          <a:xfrm flipH="1">
            <a:off x="10943705" y="3178233"/>
            <a:ext cx="1" cy="103354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E181C7-1FA9-B358-E920-6CF2ACBAEC51}"/>
              </a:ext>
            </a:extLst>
          </p:cNvPr>
          <p:cNvSpPr txBox="1"/>
          <p:nvPr/>
        </p:nvSpPr>
        <p:spPr>
          <a:xfrm>
            <a:off x="9897730" y="349510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3BE9AA-AF85-40AB-42F4-7AE59E694E53}"/>
              </a:ext>
            </a:extLst>
          </p:cNvPr>
          <p:cNvSpPr/>
          <p:nvPr/>
        </p:nvSpPr>
        <p:spPr>
          <a:xfrm>
            <a:off x="10000210" y="4211782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Single File / Set of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4996-0F4E-C472-EF4F-7334771BB162}"/>
              </a:ext>
            </a:extLst>
          </p:cNvPr>
          <p:cNvSpPr txBox="1"/>
          <p:nvPr/>
        </p:nvSpPr>
        <p:spPr>
          <a:xfrm>
            <a:off x="9540761" y="1270003"/>
            <a:ext cx="13336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Babel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(Env) +</a:t>
            </a:r>
          </a:p>
          <a:p>
            <a:r>
              <a:rPr lang="en-IN" sz="1400" dirty="0" err="1"/>
              <a:t>Preset</a:t>
            </a:r>
            <a:r>
              <a:rPr lang="en-IN" sz="1400" dirty="0"/>
              <a:t> (React)</a:t>
            </a:r>
          </a:p>
          <a:p>
            <a:r>
              <a:rPr lang="en-IN" sz="1400" dirty="0" err="1"/>
              <a:t>Polyfill</a:t>
            </a:r>
            <a:r>
              <a:rPr lang="en-IN" sz="1400" dirty="0"/>
              <a:t> (core-</a:t>
            </a:r>
            <a:r>
              <a:rPr lang="en-IN" sz="1400" dirty="0" err="1"/>
              <a:t>js</a:t>
            </a:r>
            <a:r>
              <a:rPr lang="en-IN" sz="1400" dirty="0"/>
              <a:t>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F7A2D7E-6247-3398-2B0E-E56A02BED25C}"/>
              </a:ext>
            </a:extLst>
          </p:cNvPr>
          <p:cNvCxnSpPr/>
          <p:nvPr/>
        </p:nvCxnSpPr>
        <p:spPr>
          <a:xfrm rot="5400000">
            <a:off x="9513705" y="4546850"/>
            <a:ext cx="850669" cy="2009333"/>
          </a:xfrm>
          <a:prstGeom prst="bentConnector2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A53BAAA-2E86-1DAB-2AF5-05358F96D734}"/>
              </a:ext>
            </a:extLst>
          </p:cNvPr>
          <p:cNvSpPr txBox="1"/>
          <p:nvPr/>
        </p:nvSpPr>
        <p:spPr>
          <a:xfrm>
            <a:off x="9749595" y="5974757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1EB191-218E-CCEA-42CB-BF5BB3536664}"/>
              </a:ext>
            </a:extLst>
          </p:cNvPr>
          <p:cNvSpPr/>
          <p:nvPr/>
        </p:nvSpPr>
        <p:spPr>
          <a:xfrm>
            <a:off x="7047383" y="5519651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2B7DED-15BF-A07F-5E70-776208646A7C}"/>
              </a:ext>
            </a:extLst>
          </p:cNvPr>
          <p:cNvSpPr/>
          <p:nvPr/>
        </p:nvSpPr>
        <p:spPr>
          <a:xfrm>
            <a:off x="3667972" y="5517557"/>
            <a:ext cx="188698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Local</a:t>
            </a:r>
          </a:p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A71765-6702-8F7E-A813-05D01BD7C7BC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554961" y="5974757"/>
            <a:ext cx="1492422" cy="209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28B22EA-2B58-6AAA-6B17-19812319F66F}"/>
              </a:ext>
            </a:extLst>
          </p:cNvPr>
          <p:cNvSpPr txBox="1"/>
          <p:nvPr/>
        </p:nvSpPr>
        <p:spPr>
          <a:xfrm>
            <a:off x="5880031" y="6005914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9DABD2E-BE55-CF0F-E440-23EDECCD13E7}"/>
              </a:ext>
            </a:extLst>
          </p:cNvPr>
          <p:cNvSpPr/>
          <p:nvPr/>
        </p:nvSpPr>
        <p:spPr>
          <a:xfrm>
            <a:off x="340822" y="3898669"/>
            <a:ext cx="2277685" cy="28013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27DE0-0EC1-D165-1225-D902D8D96B6A}"/>
              </a:ext>
            </a:extLst>
          </p:cNvPr>
          <p:cNvCxnSpPr/>
          <p:nvPr/>
        </p:nvCxnSpPr>
        <p:spPr>
          <a:xfrm flipH="1">
            <a:off x="2618507" y="623454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D6DEEE-1DA5-93A4-D166-4DDFDDFFC30A}"/>
              </a:ext>
            </a:extLst>
          </p:cNvPr>
          <p:cNvCxnSpPr/>
          <p:nvPr/>
        </p:nvCxnSpPr>
        <p:spPr>
          <a:xfrm>
            <a:off x="2618507" y="5685905"/>
            <a:ext cx="1049465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6A61CA-BCED-D1BE-80BE-BE157CF826D6}"/>
              </a:ext>
            </a:extLst>
          </p:cNvPr>
          <p:cNvCxnSpPr>
            <a:cxnSpLocks/>
          </p:cNvCxnSpPr>
          <p:nvPr/>
        </p:nvCxnSpPr>
        <p:spPr>
          <a:xfrm>
            <a:off x="3017520" y="1130531"/>
            <a:ext cx="0" cy="5569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42D53F5-1728-C6F5-1F3E-D47DE191EF3F}"/>
              </a:ext>
            </a:extLst>
          </p:cNvPr>
          <p:cNvSpPr txBox="1"/>
          <p:nvPr/>
        </p:nvSpPr>
        <p:spPr>
          <a:xfrm>
            <a:off x="7821634" y="4011727"/>
            <a:ext cx="123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588A5F-D7D8-CAD3-68DA-6412A1C05868}"/>
              </a:ext>
            </a:extLst>
          </p:cNvPr>
          <p:cNvCxnSpPr/>
          <p:nvPr/>
        </p:nvCxnSpPr>
        <p:spPr>
          <a:xfrm flipH="1">
            <a:off x="6902364" y="240022"/>
            <a:ext cx="2942705" cy="528480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7312268-C128-CC87-0540-73DE838B4107}"/>
              </a:ext>
            </a:extLst>
          </p:cNvPr>
          <p:cNvSpPr/>
          <p:nvPr/>
        </p:nvSpPr>
        <p:spPr>
          <a:xfrm>
            <a:off x="3418281" y="1780956"/>
            <a:ext cx="5765781" cy="275151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3A1A7D-0DF2-00F5-6A31-2A38B241B360}"/>
              </a:ext>
            </a:extLst>
          </p:cNvPr>
          <p:cNvSpPr txBox="1"/>
          <p:nvPr/>
        </p:nvSpPr>
        <p:spPr>
          <a:xfrm>
            <a:off x="6826857" y="2552051"/>
            <a:ext cx="1444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</a:t>
            </a:r>
          </a:p>
          <a:p>
            <a:pPr algn="ctr"/>
            <a:r>
              <a:rPr lang="en-IN" sz="2400" b="1" dirty="0"/>
              <a:t>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0D02AC-7B7C-BDB9-C97E-49B034C1F37E}"/>
              </a:ext>
            </a:extLst>
          </p:cNvPr>
          <p:cNvSpPr txBox="1"/>
          <p:nvPr/>
        </p:nvSpPr>
        <p:spPr>
          <a:xfrm>
            <a:off x="6668400" y="2100023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Build your project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35060D-0F5A-E60C-CEE3-84D8FB02E4A5}"/>
              </a:ext>
            </a:extLst>
          </p:cNvPr>
          <p:cNvCxnSpPr/>
          <p:nvPr/>
        </p:nvCxnSpPr>
        <p:spPr>
          <a:xfrm flipH="1">
            <a:off x="4360026" y="230662"/>
            <a:ext cx="2872047" cy="51912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3FFFDD-2C21-47D0-9F3F-D08CFEE95141}"/>
              </a:ext>
            </a:extLst>
          </p:cNvPr>
          <p:cNvSpPr txBox="1"/>
          <p:nvPr/>
        </p:nvSpPr>
        <p:spPr>
          <a:xfrm>
            <a:off x="3502024" y="2598003"/>
            <a:ext cx="2160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WEBPACK-DEV-</a:t>
            </a:r>
          </a:p>
          <a:p>
            <a:pPr algn="ctr"/>
            <a:r>
              <a:rPr lang="en-IN" sz="2400" b="1" dirty="0"/>
              <a:t>SERVER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F1523D-2B00-4C50-F133-AAC52A80BAB1}"/>
              </a:ext>
            </a:extLst>
          </p:cNvPr>
          <p:cNvSpPr txBox="1"/>
          <p:nvPr/>
        </p:nvSpPr>
        <p:spPr>
          <a:xfrm>
            <a:off x="3418122" y="1823024"/>
            <a:ext cx="2328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Build &amp; Deploy your </a:t>
            </a:r>
          </a:p>
          <a:p>
            <a:pPr algn="ctr"/>
            <a:r>
              <a:rPr lang="en-IN" dirty="0"/>
              <a:t>Project on Local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7C5FE3-61B3-C6B4-3248-43C690DDACD7}"/>
              </a:ext>
            </a:extLst>
          </p:cNvPr>
          <p:cNvSpPr txBox="1"/>
          <p:nvPr/>
        </p:nvSpPr>
        <p:spPr>
          <a:xfrm>
            <a:off x="211958" y="166255"/>
            <a:ext cx="3518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React Client-Side Build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32C039-CFD2-9BDA-10A5-55A65DC5EE6A}"/>
              </a:ext>
            </a:extLst>
          </p:cNvPr>
          <p:cNvSpPr txBox="1"/>
          <p:nvPr/>
        </p:nvSpPr>
        <p:spPr>
          <a:xfrm>
            <a:off x="87661" y="1573757"/>
            <a:ext cx="2877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Auto Configuration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react-cli (create-react-app)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8CDB91-DAF8-DD92-165A-4983AC656D6B}"/>
              </a:ext>
            </a:extLst>
          </p:cNvPr>
          <p:cNvSpPr txBox="1"/>
          <p:nvPr/>
        </p:nvSpPr>
        <p:spPr>
          <a:xfrm>
            <a:off x="3797760" y="1130531"/>
            <a:ext cx="1341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react-scripts</a:t>
            </a:r>
          </a:p>
        </p:txBody>
      </p:sp>
    </p:spTree>
    <p:extLst>
      <p:ext uri="{BB962C8B-B14F-4D97-AF65-F5344CB8AC3E}">
        <p14:creationId xmlns:p14="http://schemas.microsoft.com/office/powerpoint/2010/main" val="1433156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888A-0FEE-D868-3E5D-A012AD30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D9F42-EE77-43D5-B27D-D1657366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React App - </a:t>
            </a:r>
            <a:r>
              <a:rPr lang="en-IN" dirty="0">
                <a:hlinkClick r:id="rId2"/>
              </a:rPr>
              <a:t>https://create-react-app.dev/</a:t>
            </a:r>
            <a:endParaRPr lang="en-IN" dirty="0"/>
          </a:p>
          <a:p>
            <a:r>
              <a:rPr lang="en-IN" dirty="0"/>
              <a:t>Advance Configuration - </a:t>
            </a:r>
            <a:r>
              <a:rPr lang="en-IN" dirty="0">
                <a:hlinkClick r:id="rId3"/>
              </a:rPr>
              <a:t>https://create-react-app.dev/docs/advanced-configuration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111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5C31-9218-4A50-9B53-CCC5BE39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Bootstrap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8C54-6DBF-402F-ABE3-5D74A641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bootstrap-icons</a:t>
            </a:r>
          </a:p>
          <a:p>
            <a:pPr marL="457200" lvl="1" indent="0">
              <a:buNone/>
            </a:pPr>
            <a:r>
              <a:rPr lang="en-IN" dirty="0"/>
              <a:t>Or</a:t>
            </a:r>
          </a:p>
          <a:p>
            <a:pPr lvl="1"/>
            <a:r>
              <a:rPr lang="en-IN" dirty="0" err="1"/>
              <a:t>npm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bootstrap bootstrap-icons</a:t>
            </a:r>
          </a:p>
          <a:p>
            <a:r>
              <a:rPr lang="en-IN" dirty="0"/>
              <a:t>Include bootstrap </a:t>
            </a:r>
            <a:r>
              <a:rPr lang="en-IN" dirty="0" err="1"/>
              <a:t>css</a:t>
            </a:r>
            <a:r>
              <a:rPr lang="en-IN" dirty="0"/>
              <a:t>, bootstrap module and bootstrap-icons </a:t>
            </a:r>
            <a:r>
              <a:rPr lang="en-IN" dirty="0" err="1"/>
              <a:t>css</a:t>
            </a:r>
            <a:r>
              <a:rPr lang="en-IN" dirty="0"/>
              <a:t> file in index.js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5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CD07-6ED8-4745-BB94-D284C968C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DB561-5318-4813-960C-529175045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and render the following components</a:t>
            </a:r>
          </a:p>
          <a:p>
            <a:pPr lvl="1"/>
            <a:r>
              <a:rPr lang="en-IN" dirty="0"/>
              <a:t>Component One</a:t>
            </a:r>
          </a:p>
          <a:p>
            <a:pPr lvl="2"/>
            <a:r>
              <a:rPr lang="en-IN" dirty="0"/>
              <a:t>Hello from Component One (text-success)</a:t>
            </a:r>
          </a:p>
          <a:p>
            <a:pPr lvl="1"/>
            <a:r>
              <a:rPr lang="en-IN" dirty="0"/>
              <a:t>Component Two</a:t>
            </a:r>
          </a:p>
          <a:p>
            <a:pPr lvl="2"/>
            <a:r>
              <a:rPr lang="en-IN" dirty="0"/>
              <a:t>Hello from Component Two (text-primary)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0747B-D202-81AC-056D-7AEF364044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2F769-B4B4-A281-B7AF-EFB3CF73A887}"/>
              </a:ext>
            </a:extLst>
          </p:cNvPr>
          <p:cNvSpPr/>
          <p:nvPr/>
        </p:nvSpPr>
        <p:spPr>
          <a:xfrm>
            <a:off x="8440157" y="1843963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AD723D-9C1A-A142-FAEE-7EC595F49460}"/>
              </a:ext>
            </a:extLst>
          </p:cNvPr>
          <p:cNvSpPr/>
          <p:nvPr/>
        </p:nvSpPr>
        <p:spPr>
          <a:xfrm>
            <a:off x="945225" y="1843963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D66D2D-31E7-1B2E-08EB-E159AF6C6CAB}"/>
              </a:ext>
            </a:extLst>
          </p:cNvPr>
          <p:cNvGrpSpPr/>
          <p:nvPr/>
        </p:nvGrpSpPr>
        <p:grpSpPr>
          <a:xfrm>
            <a:off x="8583679" y="2407938"/>
            <a:ext cx="1262108" cy="898124"/>
            <a:chOff x="8762260" y="1677880"/>
            <a:chExt cx="1262108" cy="8981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CEC921D-F647-5131-6CD5-73BE9CA7928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01969F0-C3E0-FFDC-A176-C8F1AB9AAFB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AF153-0A52-C5CD-1E48-2BA1BE59E4FB}"/>
              </a:ext>
            </a:extLst>
          </p:cNvPr>
          <p:cNvGrpSpPr/>
          <p:nvPr/>
        </p:nvGrpSpPr>
        <p:grpSpPr>
          <a:xfrm>
            <a:off x="9966646" y="2420801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40CCBB0-DEEF-B555-F462-7CE24BD573BC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E34A49-2A46-49CD-7651-34EDFDFE0FD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82C05B-B501-2553-4905-BDE0EEC9FE02}"/>
              </a:ext>
            </a:extLst>
          </p:cNvPr>
          <p:cNvCxnSpPr>
            <a:cxnSpLocks/>
          </p:cNvCxnSpPr>
          <p:nvPr/>
        </p:nvCxnSpPr>
        <p:spPr>
          <a:xfrm>
            <a:off x="4150064" y="2407938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5C193B-691D-9F39-C1CF-13350EB8D3D4}"/>
              </a:ext>
            </a:extLst>
          </p:cNvPr>
          <p:cNvSpPr txBox="1"/>
          <p:nvPr/>
        </p:nvSpPr>
        <p:spPr>
          <a:xfrm>
            <a:off x="5499470" y="205146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7C3912-E187-66DA-3CA0-971B61CC2CD6}"/>
              </a:ext>
            </a:extLst>
          </p:cNvPr>
          <p:cNvCxnSpPr/>
          <p:nvPr/>
        </p:nvCxnSpPr>
        <p:spPr>
          <a:xfrm flipH="1">
            <a:off x="4150064" y="2802994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F9C59-3EFE-7C80-BB35-80538D4D7DBB}"/>
              </a:ext>
            </a:extLst>
          </p:cNvPr>
          <p:cNvSpPr/>
          <p:nvPr/>
        </p:nvSpPr>
        <p:spPr>
          <a:xfrm>
            <a:off x="5499470" y="281585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58F22A-0D6D-D243-DF71-F3EF175170FA}"/>
              </a:ext>
            </a:extLst>
          </p:cNvPr>
          <p:cNvSpPr/>
          <p:nvPr/>
        </p:nvSpPr>
        <p:spPr>
          <a:xfrm>
            <a:off x="1138112" y="4199470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68345-66E6-CA2A-F497-483E11F0F8D5}"/>
              </a:ext>
            </a:extLst>
          </p:cNvPr>
          <p:cNvSpPr/>
          <p:nvPr/>
        </p:nvSpPr>
        <p:spPr>
          <a:xfrm>
            <a:off x="945225" y="237549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F9211E-AF70-4DF4-5965-58E0C1704B02}"/>
              </a:ext>
            </a:extLst>
          </p:cNvPr>
          <p:cNvSpPr/>
          <p:nvPr/>
        </p:nvSpPr>
        <p:spPr>
          <a:xfrm>
            <a:off x="1138112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CD4864-2B35-AF40-4D6D-6AFB949D4394}"/>
              </a:ext>
            </a:extLst>
          </p:cNvPr>
          <p:cNvSpPr/>
          <p:nvPr/>
        </p:nvSpPr>
        <p:spPr>
          <a:xfrm>
            <a:off x="2156546" y="319578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B950484-2685-3755-64F9-48506D1EA3BE}"/>
              </a:ext>
            </a:extLst>
          </p:cNvPr>
          <p:cNvSpPr/>
          <p:nvPr/>
        </p:nvSpPr>
        <p:spPr>
          <a:xfrm>
            <a:off x="3169954" y="318518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3DC003-B98F-25BF-845F-9450C3BA502A}"/>
              </a:ext>
            </a:extLst>
          </p:cNvPr>
          <p:cNvCxnSpPr>
            <a:cxnSpLocks/>
          </p:cNvCxnSpPr>
          <p:nvPr/>
        </p:nvCxnSpPr>
        <p:spPr>
          <a:xfrm>
            <a:off x="4161120" y="4555939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6DC713-18F0-B8D5-9EEF-0457FAC87933}"/>
              </a:ext>
            </a:extLst>
          </p:cNvPr>
          <p:cNvCxnSpPr/>
          <p:nvPr/>
        </p:nvCxnSpPr>
        <p:spPr>
          <a:xfrm flipH="1">
            <a:off x="4161120" y="4950995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CB3F467-8FFD-23DF-B46C-D92E65976BBA}"/>
              </a:ext>
            </a:extLst>
          </p:cNvPr>
          <p:cNvSpPr txBox="1"/>
          <p:nvPr/>
        </p:nvSpPr>
        <p:spPr>
          <a:xfrm>
            <a:off x="5510526" y="4199470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5CEC62-1E6A-175F-730B-B39310628971}"/>
              </a:ext>
            </a:extLst>
          </p:cNvPr>
          <p:cNvSpPr/>
          <p:nvPr/>
        </p:nvSpPr>
        <p:spPr>
          <a:xfrm>
            <a:off x="5510526" y="4963857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E77F72-2DE5-8086-EC3C-0AFF62F62B4B}"/>
              </a:ext>
            </a:extLst>
          </p:cNvPr>
          <p:cNvGrpSpPr/>
          <p:nvPr/>
        </p:nvGrpSpPr>
        <p:grpSpPr>
          <a:xfrm>
            <a:off x="4262998" y="5163002"/>
            <a:ext cx="828000" cy="828000"/>
            <a:chOff x="4936328" y="4218830"/>
            <a:chExt cx="828000" cy="82800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3143C898-CEF1-CD0D-CFB2-CD5B8E7FAC2C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FA39C-4A56-E3B0-B0DD-7ECE947D1A5C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31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47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BE5BA3-3D14-4CFA-9DDB-9248482C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Contact Me	</a:t>
            </a:r>
            <a:endParaRPr lang="en-IN" sz="3600"/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1368364E-E78C-4AD6-AD3D-B975FF656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195023"/>
            <a:ext cx="5628018" cy="4235083"/>
          </a:xfrm>
          <a:prstGeom prst="rect">
            <a:avLst/>
          </a:prstGeom>
        </p:spPr>
      </p:pic>
      <p:sp>
        <p:nvSpPr>
          <p:cNvPr id="68" name="Rectangle 5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C65EEBD-5589-48DB-A356-9E3C0495B2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811489"/>
              </p:ext>
            </p:extLst>
          </p:nvPr>
        </p:nvGraphicFramePr>
        <p:xfrm>
          <a:off x="7239012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151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B376-9DEC-AD45-FB38-D4C4019BD6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485B9-A173-7310-0EE7-03ACEC842D2A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949E-107D-4CF0-8446-889F5D80250B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0C16C-9443-A94F-63DF-0E9C79AFAE02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B692F4-5F8C-7FED-22B2-A8BDCC0D7D8E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FBBC5-E715-F377-6DE3-6ED987C00A62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28CC806-8F1C-864E-4DA9-BFF25FC8047B}"/>
              </a:ext>
            </a:extLst>
          </p:cNvPr>
          <p:cNvSpPr/>
          <p:nvPr/>
        </p:nvSpPr>
        <p:spPr>
          <a:xfrm>
            <a:off x="4443204" y="2822626"/>
            <a:ext cx="1292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20ED40-A852-5C5B-C0ED-389D4BFD8964}"/>
              </a:ext>
            </a:extLst>
          </p:cNvPr>
          <p:cNvGrpSpPr/>
          <p:nvPr/>
        </p:nvGrpSpPr>
        <p:grpSpPr>
          <a:xfrm>
            <a:off x="6786060" y="2694420"/>
            <a:ext cx="1262108" cy="898124"/>
            <a:chOff x="8762260" y="1677880"/>
            <a:chExt cx="1262108" cy="89812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4E00E7-89C8-92C3-99CA-15F7E01EFF5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9D32DA5-68F1-27E6-00D9-44C3B7A1DFF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66335-44A4-86EC-6A0E-5B4418C2B0CC}"/>
              </a:ext>
            </a:extLst>
          </p:cNvPr>
          <p:cNvGrpSpPr/>
          <p:nvPr/>
        </p:nvGrpSpPr>
        <p:grpSpPr>
          <a:xfrm>
            <a:off x="8169027" y="2707283"/>
            <a:ext cx="1262108" cy="898124"/>
            <a:chOff x="8762260" y="1677880"/>
            <a:chExt cx="1262108" cy="898124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082FE0D-8D8C-AEB9-3F22-A7E542E20B9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48361D8-ABB0-9FD9-F299-843607B10FD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F80556-8546-B1A0-AC48-559FDFD1B48E}"/>
              </a:ext>
            </a:extLst>
          </p:cNvPr>
          <p:cNvCxnSpPr/>
          <p:nvPr/>
        </p:nvCxnSpPr>
        <p:spPr>
          <a:xfrm>
            <a:off x="6642538" y="409364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507A43-2222-8880-4A49-3C908EA4EA8E}"/>
              </a:ext>
            </a:extLst>
          </p:cNvPr>
          <p:cNvSpPr txBox="1"/>
          <p:nvPr/>
        </p:nvSpPr>
        <p:spPr>
          <a:xfrm>
            <a:off x="7535958" y="4492795"/>
            <a:ext cx="11226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A887478-1378-B9ED-FE99-087583D75635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91DB8E-B0B9-EEE5-2C22-0B24B0FBD848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27C89A-F7AF-27E2-3DE8-CFB855A3472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2D426BD-5DFF-16DE-AAEE-2DD566A3E82D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1451E6-778D-BE62-F20C-7389952C9D5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AA2040C-DF29-7A21-416C-C688F7BE4FED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02F38A2-D18E-C2D0-DA7F-BFE87C8977F4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F2E97-C5B3-9843-A54C-86748F907F59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155CCF-73F6-57A3-8A8D-94587C4B1423}"/>
              </a:ext>
            </a:extLst>
          </p:cNvPr>
          <p:cNvCxnSpPr>
            <a:cxnSpLocks/>
          </p:cNvCxnSpPr>
          <p:nvPr/>
        </p:nvCxnSpPr>
        <p:spPr>
          <a:xfrm flipH="1">
            <a:off x="3418476" y="50045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6A232B7-3541-5918-CCB7-BF3BB1956A7C}"/>
              </a:ext>
            </a:extLst>
          </p:cNvPr>
          <p:cNvSpPr txBox="1"/>
          <p:nvPr/>
        </p:nvSpPr>
        <p:spPr>
          <a:xfrm>
            <a:off x="4462131" y="4257688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DA6A1D-86A3-7AD3-1F65-259494E32D84}"/>
              </a:ext>
            </a:extLst>
          </p:cNvPr>
          <p:cNvSpPr/>
          <p:nvPr/>
        </p:nvSpPr>
        <p:spPr>
          <a:xfrm>
            <a:off x="4462131" y="5022075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66109D-A02C-4D8B-8D1C-1740F6FAA3D8}"/>
              </a:ext>
            </a:extLst>
          </p:cNvPr>
          <p:cNvGrpSpPr/>
          <p:nvPr/>
        </p:nvGrpSpPr>
        <p:grpSpPr>
          <a:xfrm>
            <a:off x="3520354" y="5221220"/>
            <a:ext cx="828000" cy="828000"/>
            <a:chOff x="4936328" y="4218830"/>
            <a:chExt cx="828000" cy="828000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6FCEC73F-AE44-A507-F082-958B461B2AE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42097F9-7ACD-6A4B-DBE4-42106912F02B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4B024B-F14C-138A-6FFB-84AEA7DE8D14}"/>
              </a:ext>
            </a:extLst>
          </p:cNvPr>
          <p:cNvCxnSpPr>
            <a:cxnSpLocks/>
          </p:cNvCxnSpPr>
          <p:nvPr/>
        </p:nvCxnSpPr>
        <p:spPr>
          <a:xfrm>
            <a:off x="3418476" y="46201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58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6415-90C5-9373-F73E-0F96F93DD18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 Apps – Partial Rendering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12F22-B16B-ED23-119A-3AE46AA3A587}"/>
              </a:ext>
            </a:extLst>
          </p:cNvPr>
          <p:cNvSpPr/>
          <p:nvPr/>
        </p:nvSpPr>
        <p:spPr>
          <a:xfrm>
            <a:off x="6642538" y="1902181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91EAAC4B-A5A2-A9AA-90E0-F4354E26D6ED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AE692F-43C0-D5D0-CA1B-B5393FD3D723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1BDF71-B886-2B14-FF88-7D385185C15E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ADEDB1-D9E7-0827-B27C-7C870F06F66F}"/>
              </a:ext>
            </a:extLst>
          </p:cNvPr>
          <p:cNvCxnSpPr/>
          <p:nvPr/>
        </p:nvCxnSpPr>
        <p:spPr>
          <a:xfrm>
            <a:off x="6642538" y="44423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09D3051-39F9-F4F8-3DB2-4CC8D32EC58E}"/>
              </a:ext>
            </a:extLst>
          </p:cNvPr>
          <p:cNvGrpSpPr/>
          <p:nvPr/>
        </p:nvGrpSpPr>
        <p:grpSpPr>
          <a:xfrm>
            <a:off x="6742193" y="2327851"/>
            <a:ext cx="1262108" cy="898124"/>
            <a:chOff x="8762260" y="1677880"/>
            <a:chExt cx="1262108" cy="8981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0674097-4D46-14A1-238F-08560C37B91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9C4FFC3-0058-0DBC-F93D-2A19ACFCA4A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085B41-A077-6C11-30F7-00924964BA68}"/>
              </a:ext>
            </a:extLst>
          </p:cNvPr>
          <p:cNvGrpSpPr/>
          <p:nvPr/>
        </p:nvGrpSpPr>
        <p:grpSpPr>
          <a:xfrm>
            <a:off x="8176662" y="2327851"/>
            <a:ext cx="1262108" cy="898124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0FEEB0F-1041-0B18-748E-DC9134BFB46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240B381-9C19-E32E-8C6E-6227D7543272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86165B-5F4C-127A-BDE9-F02B2A04E356}"/>
              </a:ext>
            </a:extLst>
          </p:cNvPr>
          <p:cNvGrpSpPr/>
          <p:nvPr/>
        </p:nvGrpSpPr>
        <p:grpSpPr>
          <a:xfrm>
            <a:off x="7473847" y="3332737"/>
            <a:ext cx="1262108" cy="898124"/>
            <a:chOff x="8762260" y="1677880"/>
            <a:chExt cx="1262108" cy="898124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D1AD7F9-9A73-D3D6-7154-F68E94562A5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9C9B875-DD84-FA36-586B-0F30DE6A740C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4ECFA7E-01BF-D6C5-3AEE-A49D8F88030C}"/>
              </a:ext>
            </a:extLst>
          </p:cNvPr>
          <p:cNvSpPr/>
          <p:nvPr/>
        </p:nvSpPr>
        <p:spPr>
          <a:xfrm>
            <a:off x="224693" y="1902181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0E3D49-B857-06B5-B84A-615ABC0791A3}"/>
              </a:ext>
            </a:extLst>
          </p:cNvPr>
          <p:cNvCxnSpPr>
            <a:cxnSpLocks/>
          </p:cNvCxnSpPr>
          <p:nvPr/>
        </p:nvCxnSpPr>
        <p:spPr>
          <a:xfrm>
            <a:off x="3429532" y="246615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AA3B4F-505C-F007-37AA-0BEA436547A3}"/>
              </a:ext>
            </a:extLst>
          </p:cNvPr>
          <p:cNvSpPr txBox="1"/>
          <p:nvPr/>
        </p:nvSpPr>
        <p:spPr>
          <a:xfrm>
            <a:off x="4473187" y="210968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B79B9F-C105-019B-F9DB-7BABC6AAF00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80976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9739B8-53F3-2511-FC8B-8EFD468D3E4C}"/>
              </a:ext>
            </a:extLst>
          </p:cNvPr>
          <p:cNvSpPr/>
          <p:nvPr/>
        </p:nvSpPr>
        <p:spPr>
          <a:xfrm>
            <a:off x="4242829" y="282262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BE3F3-21F7-0DDC-BA9D-0613F3E1AF2D}"/>
              </a:ext>
            </a:extLst>
          </p:cNvPr>
          <p:cNvSpPr txBox="1"/>
          <p:nvPr/>
        </p:nvSpPr>
        <p:spPr>
          <a:xfrm>
            <a:off x="6681783" y="4778362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8F63E0-D0DE-1893-14E5-5FC0EA0B3D9F}"/>
              </a:ext>
            </a:extLst>
          </p:cNvPr>
          <p:cNvSpPr txBox="1"/>
          <p:nvPr/>
        </p:nvSpPr>
        <p:spPr>
          <a:xfrm>
            <a:off x="7934587" y="478025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201129-D88A-4C19-60CE-E0D5E2DF79F4}"/>
              </a:ext>
            </a:extLst>
          </p:cNvPr>
          <p:cNvSpPr/>
          <p:nvPr/>
        </p:nvSpPr>
        <p:spPr>
          <a:xfrm>
            <a:off x="224693" y="2416277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31D61E2-DD43-7EDB-2073-B814EC1B2671}"/>
              </a:ext>
            </a:extLst>
          </p:cNvPr>
          <p:cNvSpPr/>
          <p:nvPr/>
        </p:nvSpPr>
        <p:spPr>
          <a:xfrm>
            <a:off x="417580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2D17D-A74E-5B3C-801A-F2330D0F08D3}"/>
              </a:ext>
            </a:extLst>
          </p:cNvPr>
          <p:cNvSpPr/>
          <p:nvPr/>
        </p:nvSpPr>
        <p:spPr>
          <a:xfrm>
            <a:off x="1436014" y="323657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94AD349-19F0-AD56-011C-E9A7CDA72DBC}"/>
              </a:ext>
            </a:extLst>
          </p:cNvPr>
          <p:cNvSpPr/>
          <p:nvPr/>
        </p:nvSpPr>
        <p:spPr>
          <a:xfrm>
            <a:off x="2449422" y="322597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F5D10D2-E199-B635-91F6-6F7C63108CAB}"/>
              </a:ext>
            </a:extLst>
          </p:cNvPr>
          <p:cNvSpPr/>
          <p:nvPr/>
        </p:nvSpPr>
        <p:spPr>
          <a:xfrm>
            <a:off x="417580" y="4257688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6111DB-1B1D-A564-D196-E34AD32DC853}"/>
              </a:ext>
            </a:extLst>
          </p:cNvPr>
          <p:cNvCxnSpPr>
            <a:cxnSpLocks/>
          </p:cNvCxnSpPr>
          <p:nvPr/>
        </p:nvCxnSpPr>
        <p:spPr>
          <a:xfrm flipH="1">
            <a:off x="3418476" y="3985054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E4983EB-FE11-7968-0898-88E0CD58F910}"/>
              </a:ext>
            </a:extLst>
          </p:cNvPr>
          <p:cNvSpPr txBox="1"/>
          <p:nvPr/>
        </p:nvSpPr>
        <p:spPr>
          <a:xfrm>
            <a:off x="4079701" y="3256083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1A570B-D0E4-6006-FD6D-98D3231E17EF}"/>
              </a:ext>
            </a:extLst>
          </p:cNvPr>
          <p:cNvCxnSpPr>
            <a:cxnSpLocks/>
          </p:cNvCxnSpPr>
          <p:nvPr/>
        </p:nvCxnSpPr>
        <p:spPr>
          <a:xfrm>
            <a:off x="3418476" y="3600687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9E264A3-B492-A789-EDEB-AA19A633D8D3}"/>
              </a:ext>
            </a:extLst>
          </p:cNvPr>
          <p:cNvSpPr/>
          <p:nvPr/>
        </p:nvSpPr>
        <p:spPr>
          <a:xfrm>
            <a:off x="4267862" y="3985054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D0F40-F8D7-E5DB-3429-D7B28F099C44}"/>
              </a:ext>
            </a:extLst>
          </p:cNvPr>
          <p:cNvSpPr/>
          <p:nvPr/>
        </p:nvSpPr>
        <p:spPr>
          <a:xfrm>
            <a:off x="4827210" y="4385581"/>
            <a:ext cx="14445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&lt;table&gt;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</a:t>
            </a:r>
            <a:r>
              <a:rPr lang="en-US" sz="1200" dirty="0" err="1"/>
              <a:t>th</a:t>
            </a:r>
            <a:r>
              <a:rPr lang="en-US" sz="1200" dirty="0"/>
              <a:t>&gt;ID&lt;/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thead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        &lt;tr&gt;</a:t>
            </a:r>
          </a:p>
          <a:p>
            <a:r>
              <a:rPr lang="en-US" sz="1200" dirty="0"/>
              <a:t>            &lt;td&gt;1&lt;/td&gt;</a:t>
            </a:r>
          </a:p>
          <a:p>
            <a:r>
              <a:rPr lang="en-US" sz="1200" dirty="0"/>
              <a:t>        &lt;/tr&gt;</a:t>
            </a:r>
          </a:p>
          <a:p>
            <a:r>
              <a:rPr lang="en-US" sz="1200" dirty="0"/>
              <a:t>    &lt;/</a:t>
            </a:r>
            <a:r>
              <a:rPr lang="en-US" sz="1200" dirty="0" err="1"/>
              <a:t>tbody</a:t>
            </a:r>
            <a:r>
              <a:rPr lang="en-US" sz="1200" dirty="0"/>
              <a:t>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842BF06-89F1-BAA9-9BFB-8CD4D600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4" y="4905639"/>
            <a:ext cx="929819" cy="72108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73198E6-4124-4C8B-A2D6-859B1F3A282B}"/>
              </a:ext>
            </a:extLst>
          </p:cNvPr>
          <p:cNvGrpSpPr/>
          <p:nvPr/>
        </p:nvGrpSpPr>
        <p:grpSpPr>
          <a:xfrm>
            <a:off x="3553206" y="4457271"/>
            <a:ext cx="828000" cy="828000"/>
            <a:chOff x="4936328" y="4218830"/>
            <a:chExt cx="828000" cy="828000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8DEB70A5-F952-BD36-83BC-6DF8A8E96BA2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71C0FD1-22E7-B22E-B1F2-F225EB4991B6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 dirty="0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 dirty="0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16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6A84-05FE-0D18-E3EB-EC05599D12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Single Page Applications – Client-Side Rendering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EDFE1-A0B2-95DA-FFDE-83AE7C04F6AF}"/>
              </a:ext>
            </a:extLst>
          </p:cNvPr>
          <p:cNvSpPr/>
          <p:nvPr/>
        </p:nvSpPr>
        <p:spPr>
          <a:xfrm>
            <a:off x="6642538" y="1597392"/>
            <a:ext cx="3945116" cy="2757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700FA4-A43C-1A6B-65F8-5BD2C4243BB1}"/>
              </a:ext>
            </a:extLst>
          </p:cNvPr>
          <p:cNvGrpSpPr/>
          <p:nvPr/>
        </p:nvGrpSpPr>
        <p:grpSpPr>
          <a:xfrm>
            <a:off x="6742193" y="1991531"/>
            <a:ext cx="1165656" cy="750312"/>
            <a:chOff x="8762260" y="1677880"/>
            <a:chExt cx="1262108" cy="8981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2F1A3A-52B2-1D15-660E-945FF2EC2F1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CD3AD92-BA08-3CE8-6AB1-757DF1A6359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4D4F5C8-C610-28C5-8487-ECA429BAEDA4}"/>
              </a:ext>
            </a:extLst>
          </p:cNvPr>
          <p:cNvGrpSpPr/>
          <p:nvPr/>
        </p:nvGrpSpPr>
        <p:grpSpPr>
          <a:xfrm>
            <a:off x="8019925" y="1991531"/>
            <a:ext cx="1165656" cy="750312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AD34AD-F285-7A8E-F9CE-90CC7970C37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30FDB6-2B55-0819-35C2-9006231E685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DEC7EFD-CCF2-9343-47AF-E4BBB3A31637}"/>
              </a:ext>
            </a:extLst>
          </p:cNvPr>
          <p:cNvSpPr txBox="1"/>
          <p:nvPr/>
        </p:nvSpPr>
        <p:spPr>
          <a:xfrm>
            <a:off x="7213987" y="2882370"/>
            <a:ext cx="11226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348F36-2F8D-7E13-E6B2-4294DF5365B7}"/>
              </a:ext>
            </a:extLst>
          </p:cNvPr>
          <p:cNvGrpSpPr/>
          <p:nvPr/>
        </p:nvGrpSpPr>
        <p:grpSpPr>
          <a:xfrm>
            <a:off x="9297657" y="1996706"/>
            <a:ext cx="1165656" cy="750312"/>
            <a:chOff x="8762260" y="1677880"/>
            <a:chExt cx="1262108" cy="8981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89DB4FD-5158-D416-62EB-70AD28DF576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B3A9E20-B97C-B8AB-EC4C-53B83891C00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E0F49E3-EB56-F310-68B3-ED4454002AEA}"/>
              </a:ext>
            </a:extLst>
          </p:cNvPr>
          <p:cNvSpPr txBox="1"/>
          <p:nvPr/>
        </p:nvSpPr>
        <p:spPr>
          <a:xfrm>
            <a:off x="8707424" y="2877990"/>
            <a:ext cx="15817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  <a:p>
            <a:r>
              <a:rPr lang="en-IN" dirty="0">
                <a:solidFill>
                  <a:schemeClr val="bg1"/>
                </a:solidFill>
              </a:rPr>
              <a:t>Laravel</a:t>
            </a:r>
          </a:p>
          <a:p>
            <a:r>
              <a:rPr lang="en-IN" dirty="0">
                <a:solidFill>
                  <a:schemeClr val="bg1"/>
                </a:solidFill>
              </a:rPr>
              <a:t>Sails JS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677239-F938-B9C6-122D-C5A43541529C}"/>
              </a:ext>
            </a:extLst>
          </p:cNvPr>
          <p:cNvSpPr/>
          <p:nvPr/>
        </p:nvSpPr>
        <p:spPr>
          <a:xfrm>
            <a:off x="224693" y="15973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994C1-7ECE-8FFB-D0EF-111354D3D2C6}"/>
              </a:ext>
            </a:extLst>
          </p:cNvPr>
          <p:cNvCxnSpPr>
            <a:cxnSpLocks/>
          </p:cNvCxnSpPr>
          <p:nvPr/>
        </p:nvCxnSpPr>
        <p:spPr>
          <a:xfrm>
            <a:off x="3429532" y="2276976"/>
            <a:ext cx="32130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BA6F3D-6CBF-3D6A-6EDB-14C4771C3666}"/>
              </a:ext>
            </a:extLst>
          </p:cNvPr>
          <p:cNvSpPr txBox="1"/>
          <p:nvPr/>
        </p:nvSpPr>
        <p:spPr>
          <a:xfrm>
            <a:off x="4365959" y="1909074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C98226-0DB2-57F8-6F58-68C677875944}"/>
              </a:ext>
            </a:extLst>
          </p:cNvPr>
          <p:cNvCxnSpPr>
            <a:cxnSpLocks/>
          </p:cNvCxnSpPr>
          <p:nvPr/>
        </p:nvCxnSpPr>
        <p:spPr>
          <a:xfrm flipH="1" flipV="1">
            <a:off x="3418476" y="2620584"/>
            <a:ext cx="3224062" cy="12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CDADBED-CC47-9F9C-0627-5FC46A7A8AD6}"/>
              </a:ext>
            </a:extLst>
          </p:cNvPr>
          <p:cNvSpPr/>
          <p:nvPr/>
        </p:nvSpPr>
        <p:spPr>
          <a:xfrm>
            <a:off x="4152728" y="2633446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21B1F3-C325-093D-12FE-4EC5D7698403}"/>
              </a:ext>
            </a:extLst>
          </p:cNvPr>
          <p:cNvSpPr/>
          <p:nvPr/>
        </p:nvSpPr>
        <p:spPr>
          <a:xfrm>
            <a:off x="224693" y="1985360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B45B36-E650-48D7-D94A-79663D3DC1D8}"/>
              </a:ext>
            </a:extLst>
          </p:cNvPr>
          <p:cNvSpPr/>
          <p:nvPr/>
        </p:nvSpPr>
        <p:spPr>
          <a:xfrm>
            <a:off x="417580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860445-FC4F-9AA8-D282-7C10529EFFF0}"/>
              </a:ext>
            </a:extLst>
          </p:cNvPr>
          <p:cNvSpPr/>
          <p:nvPr/>
        </p:nvSpPr>
        <p:spPr>
          <a:xfrm>
            <a:off x="1436014" y="2679533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6BCAB6A-FE98-D88A-E505-6F0DD84F856C}"/>
              </a:ext>
            </a:extLst>
          </p:cNvPr>
          <p:cNvSpPr/>
          <p:nvPr/>
        </p:nvSpPr>
        <p:spPr>
          <a:xfrm>
            <a:off x="2449422" y="2668938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A6373DE-977C-5727-35E0-3ECCC4D00346}"/>
              </a:ext>
            </a:extLst>
          </p:cNvPr>
          <p:cNvSpPr/>
          <p:nvPr/>
        </p:nvSpPr>
        <p:spPr>
          <a:xfrm>
            <a:off x="417580" y="3700651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2FE5313E-F77B-72A1-EBF2-D83C370B00FF}"/>
              </a:ext>
            </a:extLst>
          </p:cNvPr>
          <p:cNvSpPr/>
          <p:nvPr/>
        </p:nvSpPr>
        <p:spPr>
          <a:xfrm>
            <a:off x="10587654" y="4876799"/>
            <a:ext cx="1271751" cy="16555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BB8EF6-9BE2-C222-38B6-6359449FB134}"/>
              </a:ext>
            </a:extLst>
          </p:cNvPr>
          <p:cNvCxnSpPr/>
          <p:nvPr/>
        </p:nvCxnSpPr>
        <p:spPr>
          <a:xfrm>
            <a:off x="9551994" y="5496910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89C155-0B7F-92A3-8D28-43F59846DC45}"/>
              </a:ext>
            </a:extLst>
          </p:cNvPr>
          <p:cNvCxnSpPr/>
          <p:nvPr/>
        </p:nvCxnSpPr>
        <p:spPr>
          <a:xfrm flipH="1">
            <a:off x="9551994" y="5959366"/>
            <a:ext cx="10356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815E103-D409-BBFB-7377-49609FA80306}"/>
              </a:ext>
            </a:extLst>
          </p:cNvPr>
          <p:cNvSpPr/>
          <p:nvPr/>
        </p:nvSpPr>
        <p:spPr>
          <a:xfrm>
            <a:off x="6639524" y="4863734"/>
            <a:ext cx="2912470" cy="1770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04AA1F-7902-C4DB-0755-92288F512C80}"/>
              </a:ext>
            </a:extLst>
          </p:cNvPr>
          <p:cNvSpPr txBox="1"/>
          <p:nvPr/>
        </p:nvSpPr>
        <p:spPr>
          <a:xfrm>
            <a:off x="6628469" y="5198934"/>
            <a:ext cx="292352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pPr algn="ctr"/>
            <a:endParaRPr lang="en-IN" sz="1100" dirty="0">
              <a:solidFill>
                <a:schemeClr val="bg1"/>
              </a:solidFill>
            </a:endParaRPr>
          </a:p>
          <a:p>
            <a:pPr algn="ctr"/>
            <a:r>
              <a:rPr lang="en-IN" dirty="0">
                <a:solidFill>
                  <a:schemeClr val="bg1"/>
                </a:solidFill>
              </a:rPr>
              <a:t>ASP .NET Web API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9F84C09-CB01-F876-C0FF-84ED5620195C}"/>
              </a:ext>
            </a:extLst>
          </p:cNvPr>
          <p:cNvCxnSpPr>
            <a:cxnSpLocks/>
          </p:cNvCxnSpPr>
          <p:nvPr/>
        </p:nvCxnSpPr>
        <p:spPr>
          <a:xfrm flipH="1">
            <a:off x="3428025" y="5584753"/>
            <a:ext cx="3224062" cy="46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77EEE32-02CB-F71E-97AC-8DD8D14B179A}"/>
              </a:ext>
            </a:extLst>
          </p:cNvPr>
          <p:cNvSpPr txBox="1"/>
          <p:nvPr/>
        </p:nvSpPr>
        <p:spPr>
          <a:xfrm>
            <a:off x="4089250" y="4855782"/>
            <a:ext cx="192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AJAX</a:t>
            </a:r>
            <a:r>
              <a:rPr lang="en-IN" dirty="0"/>
              <a:t> - HTTP + URL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52385C-647B-626C-68D4-EE70A926BAA8}"/>
              </a:ext>
            </a:extLst>
          </p:cNvPr>
          <p:cNvCxnSpPr>
            <a:cxnSpLocks/>
          </p:cNvCxnSpPr>
          <p:nvPr/>
        </p:nvCxnSpPr>
        <p:spPr>
          <a:xfrm>
            <a:off x="3428025" y="5200386"/>
            <a:ext cx="3224062" cy="68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26E10-1C99-9763-52F5-D0D86394015F}"/>
              </a:ext>
            </a:extLst>
          </p:cNvPr>
          <p:cNvSpPr/>
          <p:nvPr/>
        </p:nvSpPr>
        <p:spPr>
          <a:xfrm>
            <a:off x="4486928" y="5584753"/>
            <a:ext cx="10871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JSON</a:t>
            </a:r>
          </a:p>
          <a:p>
            <a:pPr algn="ctr"/>
            <a:r>
              <a:rPr lang="en-IN" dirty="0"/>
              <a:t>{ “id” : 1 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4CD33B-98F6-BE9D-7C0A-709450747633}"/>
              </a:ext>
            </a:extLst>
          </p:cNvPr>
          <p:cNvSpPr txBox="1"/>
          <p:nvPr/>
        </p:nvSpPr>
        <p:spPr>
          <a:xfrm>
            <a:off x="439835" y="5784354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F2418A-C4F9-EFD4-734B-B01D9000052A}"/>
              </a:ext>
            </a:extLst>
          </p:cNvPr>
          <p:cNvSpPr/>
          <p:nvPr/>
        </p:nvSpPr>
        <p:spPr>
          <a:xfrm>
            <a:off x="616400" y="3778646"/>
            <a:ext cx="14445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A2D4435-D780-FF1B-3DAC-2606D8C0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290" y="4511263"/>
            <a:ext cx="808190" cy="6267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9ED41AB-774C-10B5-8A33-036497CAACDF}"/>
              </a:ext>
            </a:extLst>
          </p:cNvPr>
          <p:cNvSpPr txBox="1"/>
          <p:nvPr/>
        </p:nvSpPr>
        <p:spPr>
          <a:xfrm>
            <a:off x="286399" y="6227574"/>
            <a:ext cx="3121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NG 1,</a:t>
            </a:r>
          </a:p>
          <a:p>
            <a:r>
              <a:rPr lang="en-IN" dirty="0"/>
              <a:t>NG 2 &amp; above, Vue JS, </a:t>
            </a:r>
            <a:r>
              <a:rPr lang="en-IN" b="1" dirty="0"/>
              <a:t>React JS</a:t>
            </a:r>
          </a:p>
        </p:txBody>
      </p:sp>
    </p:spTree>
    <p:extLst>
      <p:ext uri="{BB962C8B-B14F-4D97-AF65-F5344CB8AC3E}">
        <p14:creationId xmlns:p14="http://schemas.microsoft.com/office/powerpoint/2010/main" val="5493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ditional Page Cycle vs SPA Lifecycle | Single Page Applications">
            <a:extLst>
              <a:ext uri="{FF2B5EF4-FFF2-40B4-BE49-F238E27FC236}">
                <a16:creationId xmlns:a16="http://schemas.microsoft.com/office/drawing/2014/main" id="{D11BAB91-4487-D9EB-5CE5-113B0AD257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2"/>
          <a:stretch/>
        </p:blipFill>
        <p:spPr bwMode="auto">
          <a:xfrm>
            <a:off x="1289558" y="643466"/>
            <a:ext cx="961288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2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EA8-3274-8FFC-3E9B-9FE973B7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6200" dirty="0"/>
              <a:t>Single Page Application Pros - CSR</a:t>
            </a:r>
          </a:p>
        </p:txBody>
      </p:sp>
      <p:graphicFrame>
        <p:nvGraphicFramePr>
          <p:cNvPr id="66" name="Content Placeholder 2">
            <a:extLst>
              <a:ext uri="{FF2B5EF4-FFF2-40B4-BE49-F238E27FC236}">
                <a16:creationId xmlns:a16="http://schemas.microsoft.com/office/drawing/2014/main" id="{6CA41C74-D2B8-8356-2086-B11010D256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161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5585CA-07EE-5D82-904C-441E0A77E749}"/>
              </a:ext>
            </a:extLst>
          </p:cNvPr>
          <p:cNvSpPr/>
          <p:nvPr/>
        </p:nvSpPr>
        <p:spPr>
          <a:xfrm>
            <a:off x="4342014" y="1353376"/>
            <a:ext cx="3507971" cy="415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>
              <a:lnSpc>
                <a:spcPct val="150000"/>
              </a:lnSpc>
            </a:pPr>
            <a:r>
              <a:rPr lang="en-IN" sz="2800" b="1" dirty="0"/>
              <a:t>REACT COMPONENT</a:t>
            </a:r>
          </a:p>
          <a:p>
            <a:pPr algn="ctr"/>
            <a:endParaRPr lang="en-IN" sz="600" b="1" dirty="0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8B612D-627D-3961-06BF-B19A27BC69C6}"/>
              </a:ext>
            </a:extLst>
          </p:cNvPr>
          <p:cNvSpPr/>
          <p:nvPr/>
        </p:nvSpPr>
        <p:spPr>
          <a:xfrm>
            <a:off x="905607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sz="2000" b="1" dirty="0"/>
              <a:t>REACTDOM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2F282-0055-1CEE-CA9A-9EDB3494F6E4}"/>
              </a:ext>
            </a:extLst>
          </p:cNvPr>
          <p:cNvCxnSpPr>
            <a:endCxn id="5" idx="1"/>
          </p:cNvCxnSpPr>
          <p:nvPr/>
        </p:nvCxnSpPr>
        <p:spPr>
          <a:xfrm flipV="1">
            <a:off x="7849985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1E39603-9634-D301-4B0C-56CC759CBDFF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F81109-4C48-03AE-A575-E8F229F1A313}"/>
              </a:ext>
            </a:extLst>
          </p:cNvPr>
          <p:cNvCxnSpPr>
            <a:endCxn id="7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D1D9DA9-D66D-43C6-85BF-C39A95096BA3}"/>
              </a:ext>
            </a:extLst>
          </p:cNvPr>
          <p:cNvSpPr/>
          <p:nvPr/>
        </p:nvSpPr>
        <p:spPr>
          <a:xfrm>
            <a:off x="9056076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App (Server Side)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REACTDOMSERVER</a:t>
            </a:r>
            <a:endParaRPr lang="en-IN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DB862E-2C31-859D-A7E1-2F0CF33E92B9}"/>
              </a:ext>
            </a:extLst>
          </p:cNvPr>
          <p:cNvCxnSpPr>
            <a:endCxn id="9" idx="1"/>
          </p:cNvCxnSpPr>
          <p:nvPr/>
        </p:nvCxnSpPr>
        <p:spPr>
          <a:xfrm>
            <a:off x="7849985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6B15FF-17FE-8433-12C5-43CF2F8BEADB}"/>
              </a:ext>
            </a:extLst>
          </p:cNvPr>
          <p:cNvSpPr/>
          <p:nvPr/>
        </p:nvSpPr>
        <p:spPr>
          <a:xfrm>
            <a:off x="375138" y="4822580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Application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REACT NATIVE</a:t>
            </a:r>
            <a:endParaRPr lang="en-IN" sz="24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C2ACED-CBCD-8F81-52CF-62459CA91B20}"/>
              </a:ext>
            </a:extLst>
          </p:cNvPr>
          <p:cNvCxnSpPr>
            <a:endCxn id="11" idx="3"/>
          </p:cNvCxnSpPr>
          <p:nvPr/>
        </p:nvCxnSpPr>
        <p:spPr>
          <a:xfrm flipH="1">
            <a:off x="3135923" y="3429000"/>
            <a:ext cx="1206091" cy="2105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9BC126-1CE2-FABC-233C-7BB9974B2783}"/>
              </a:ext>
            </a:extLst>
          </p:cNvPr>
          <p:cNvSpPr/>
          <p:nvPr/>
        </p:nvSpPr>
        <p:spPr>
          <a:xfrm>
            <a:off x="375137" y="483577"/>
            <a:ext cx="2760785" cy="14243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Desktop Application</a:t>
            </a:r>
          </a:p>
          <a:p>
            <a:pPr algn="ctr"/>
            <a:r>
              <a:rPr lang="en-IN" dirty="0"/>
              <a:t>(Cross Platform)</a:t>
            </a:r>
          </a:p>
          <a:p>
            <a:pPr algn="ctr"/>
            <a:endParaRPr lang="en-IN" sz="1600" dirty="0"/>
          </a:p>
          <a:p>
            <a:pPr algn="ctr"/>
            <a:r>
              <a:rPr lang="en-IN" sz="2000" b="1" dirty="0"/>
              <a:t>ELECTRON JS</a:t>
            </a:r>
            <a:endParaRPr lang="en-IN" sz="24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E070E2-974E-E947-E6C6-4918D1D40617}"/>
              </a:ext>
            </a:extLst>
          </p:cNvPr>
          <p:cNvCxnSpPr>
            <a:endCxn id="13" idx="3"/>
          </p:cNvCxnSpPr>
          <p:nvPr/>
        </p:nvCxnSpPr>
        <p:spPr>
          <a:xfrm flipH="1" flipV="1">
            <a:off x="3135922" y="1195754"/>
            <a:ext cx="1206092" cy="223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73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80F4-9989-68BE-97D6-BA20CDC3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JavaScript Library?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72300-530E-16B0-0375-DB676452C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libraries are collections of prewritten code snippets that can be used and reused to perform common JavaScript functions. </a:t>
            </a:r>
          </a:p>
          <a:p>
            <a:r>
              <a:rPr lang="en-US" dirty="0"/>
              <a:t>A particular JavaScript library code can be plugged into the rest of your project’s code on an as-needed basis. </a:t>
            </a:r>
          </a:p>
          <a:p>
            <a:r>
              <a:rPr lang="en-US" dirty="0"/>
              <a:t>This led to faster development and fewer vulnerabilities to have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20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34378</TotalTime>
  <Words>929</Words>
  <Application>Microsoft Office PowerPoint</Application>
  <PresentationFormat>Widescreen</PresentationFormat>
  <Paragraphs>259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Google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 Page Application Pros - CSR</vt:lpstr>
      <vt:lpstr>PowerPoint Presentation</vt:lpstr>
      <vt:lpstr>What is a JavaScript Library?</vt:lpstr>
      <vt:lpstr>React JS</vt:lpstr>
      <vt:lpstr>Component vs Traditional Approach</vt:lpstr>
      <vt:lpstr>UI Composition (Composite UI Pattern)</vt:lpstr>
      <vt:lpstr>PowerPoint Presentation</vt:lpstr>
      <vt:lpstr>Installation</vt:lpstr>
      <vt:lpstr>React Installation</vt:lpstr>
      <vt:lpstr>PowerPoint Presentation</vt:lpstr>
      <vt:lpstr>Reference Links</vt:lpstr>
      <vt:lpstr>Using Bootstrap</vt:lpstr>
      <vt:lpstr>Assignment</vt:lpstr>
      <vt:lpstr>Contact 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Sharma</dc:creator>
  <cp:lastModifiedBy>Manish Sharma</cp:lastModifiedBy>
  <cp:revision>21</cp:revision>
  <dcterms:created xsi:type="dcterms:W3CDTF">2021-11-22T03:42:21Z</dcterms:created>
  <dcterms:modified xsi:type="dcterms:W3CDTF">2024-01-08T11:55:00Z</dcterms:modified>
</cp:coreProperties>
</file>