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9"/>
  </p:notesMasterIdLst>
  <p:sldIdLst>
    <p:sldId id="256" r:id="rId5"/>
    <p:sldId id="257" r:id="rId6"/>
    <p:sldId id="258" r:id="rId7"/>
    <p:sldId id="259" r:id="rId8"/>
    <p:sldId id="269" r:id="rId9"/>
    <p:sldId id="270" r:id="rId10"/>
    <p:sldId id="271" r:id="rId11"/>
    <p:sldId id="274" r:id="rId12"/>
    <p:sldId id="272" r:id="rId13"/>
    <p:sldId id="273" r:id="rId14"/>
    <p:sldId id="275" r:id="rId15"/>
    <p:sldId id="276" r:id="rId16"/>
    <p:sldId id="277" r:id="rId17"/>
    <p:sldId id="278" r:id="rId18"/>
    <p:sldId id="287" r:id="rId19"/>
    <p:sldId id="282" r:id="rId20"/>
    <p:sldId id="288" r:id="rId21"/>
    <p:sldId id="283" r:id="rId22"/>
    <p:sldId id="279" r:id="rId23"/>
    <p:sldId id="289" r:id="rId24"/>
    <p:sldId id="290" r:id="rId25"/>
    <p:sldId id="280" r:id="rId26"/>
    <p:sldId id="284" r:id="rId27"/>
    <p:sldId id="26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31" autoAdjust="0"/>
  </p:normalViewPr>
  <p:slideViewPr>
    <p:cSldViewPr snapToGrid="0">
      <p:cViewPr varScale="1">
        <p:scale>
          <a:sx n="74" d="100"/>
          <a:sy n="74" d="100"/>
        </p:scale>
        <p:origin x="576" y="54"/>
      </p:cViewPr>
      <p:guideLst/>
    </p:cSldViewPr>
  </p:slideViewPr>
  <p:outlineViewPr>
    <p:cViewPr>
      <p:scale>
        <a:sx n="33" d="100"/>
        <a:sy n="33" d="100"/>
      </p:scale>
      <p:origin x="0" y="-252"/>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ZA" smtClean="0"/>
              <a:t>2019/04/13</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ZA" smtClean="0"/>
              <a:t>‹#›</a:t>
            </a:fld>
            <a:endParaRPr lang="en-ZA" dirty="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945AC3A-7D9B-423E-A2BF-B883C9B2D241}"/>
              </a:ext>
            </a:extLst>
          </p:cNvPr>
          <p:cNvPicPr>
            <a:picLocks/>
          </p:cNvPicPr>
          <p:nvPr userDrawn="1"/>
        </p:nvPicPr>
        <p:blipFill rotWithShape="1">
          <a:blip r:embed="rId2" cstate="screen">
            <a:duotone>
              <a:prstClr val="black"/>
              <a:schemeClr val="tx2">
                <a:tint val="45000"/>
                <a:satMod val="400000"/>
              </a:schemeClr>
            </a:duotone>
            <a:extLst>
              <a:ext uri="{28A0092B-C50C-407E-A947-70E740481C1C}">
                <a14:useLocalDpi xmlns:a14="http://schemas.microsoft.com/office/drawing/2010/main"/>
              </a:ext>
            </a:extLst>
          </a:blip>
          <a:srcRect b="-15"/>
          <a:stretch/>
        </p:blipFill>
        <p:spPr>
          <a:xfrm>
            <a:off x="7801452" y="1"/>
            <a:ext cx="4389120" cy="6675120"/>
          </a:xfrm>
          <a:prstGeom prst="rect">
            <a:avLst/>
          </a:prstGeom>
        </p:spPr>
      </p:pic>
      <p:sp>
        <p:nvSpPr>
          <p:cNvPr id="5" name="Rectangle 4">
            <a:extLst>
              <a:ext uri="{FF2B5EF4-FFF2-40B4-BE49-F238E27FC236}">
                <a16:creationId xmlns:a16="http://schemas.microsoft.com/office/drawing/2014/main" id="{C7524B29-B525-4E47-862B-FD57B403D539}"/>
              </a:ext>
            </a:extLst>
          </p:cNvPr>
          <p:cNvSpPr/>
          <p:nvPr userDrawn="1"/>
        </p:nvSpPr>
        <p:spPr>
          <a:xfrm>
            <a:off x="7804351" y="1"/>
            <a:ext cx="4386221" cy="667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Picture Placeholder 9">
            <a:extLst>
              <a:ext uri="{FF2B5EF4-FFF2-40B4-BE49-F238E27FC236}">
                <a16:creationId xmlns:a16="http://schemas.microsoft.com/office/drawing/2014/main" id="{140927D5-AE1A-4ABD-BD8F-2F78723FF0D6}"/>
              </a:ext>
            </a:extLst>
          </p:cNvPr>
          <p:cNvSpPr>
            <a:spLocks noGrp="1"/>
          </p:cNvSpPr>
          <p:nvPr>
            <p:ph type="pic" sz="quarter" idx="10" hasCustomPrompt="1"/>
          </p:nvPr>
        </p:nvSpPr>
        <p:spPr>
          <a:xfrm>
            <a:off x="-11284" y="1"/>
            <a:ext cx="7815636" cy="6677022"/>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11" name="Rectangle 10">
            <a:extLst>
              <a:ext uri="{FF2B5EF4-FFF2-40B4-BE49-F238E27FC236}">
                <a16:creationId xmlns:a16="http://schemas.microsoft.com/office/drawing/2014/main" id="{F94C333A-735B-44F8-99E4-E73D8172DE35}"/>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 name="Rectangle 11">
            <a:extLst>
              <a:ext uri="{FF2B5EF4-FFF2-40B4-BE49-F238E27FC236}">
                <a16:creationId xmlns:a16="http://schemas.microsoft.com/office/drawing/2014/main" id="{CC69AA83-848B-4DFD-A644-A5D9CEFF95E3}"/>
              </a:ext>
            </a:extLst>
          </p:cNvPr>
          <p:cNvSpPr/>
          <p:nvPr userDrawn="1"/>
        </p:nvSpPr>
        <p:spPr>
          <a:xfrm>
            <a:off x="7804351" y="6678000"/>
            <a:ext cx="4224295"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ZA" sz="1000" noProof="1">
              <a:latin typeface="Tw Cen MT" panose="020B0602020104020603" pitchFamily="34" charset="0"/>
            </a:endParaRPr>
          </a:p>
        </p:txBody>
      </p:sp>
      <p:sp>
        <p:nvSpPr>
          <p:cNvPr id="15" name="Slide Number Placeholder 5">
            <a:extLst>
              <a:ext uri="{FF2B5EF4-FFF2-40B4-BE49-F238E27FC236}">
                <a16:creationId xmlns:a16="http://schemas.microsoft.com/office/drawing/2014/main" id="{42880EF2-ACF9-4D66-99FF-99CB3F61BE99}"/>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ZA" dirty="0"/>
          </a:p>
        </p:txBody>
      </p:sp>
      <p:sp>
        <p:nvSpPr>
          <p:cNvPr id="2" name="Title 1">
            <a:extLst>
              <a:ext uri="{FF2B5EF4-FFF2-40B4-BE49-F238E27FC236}">
                <a16:creationId xmlns:a16="http://schemas.microsoft.com/office/drawing/2014/main" id="{8487E03C-DE68-4CE8-A7F1-B9DD28846BC8}"/>
              </a:ext>
            </a:extLst>
          </p:cNvPr>
          <p:cNvSpPr>
            <a:spLocks noGrp="1"/>
          </p:cNvSpPr>
          <p:nvPr>
            <p:ph type="ctrTitle"/>
          </p:nvPr>
        </p:nvSpPr>
        <p:spPr>
          <a:xfrm>
            <a:off x="8073392" y="1962149"/>
            <a:ext cx="3759807" cy="1547813"/>
          </a:xfrm>
        </p:spPr>
        <p:txBody>
          <a:bodyPr anchor="b"/>
          <a:lstStyle>
            <a:lvl1pPr algn="l">
              <a:lnSpc>
                <a:spcPts val="4000"/>
              </a:lnSpc>
              <a:defRPr sz="4800" spc="-150">
                <a:solidFill>
                  <a:schemeClr val="bg1"/>
                </a:solidFill>
              </a:defRPr>
            </a:lvl1pPr>
          </a:lstStyle>
          <a:p>
            <a:r>
              <a:rPr lang="en-US"/>
              <a:t>Click to edit Master title style</a:t>
            </a:r>
            <a:endParaRPr lang="en-ZA" dirty="0"/>
          </a:p>
        </p:txBody>
      </p:sp>
      <p:sp>
        <p:nvSpPr>
          <p:cNvPr id="3" name="Subtitle 2">
            <a:extLst>
              <a:ext uri="{FF2B5EF4-FFF2-40B4-BE49-F238E27FC236}">
                <a16:creationId xmlns:a16="http://schemas.microsoft.com/office/drawing/2014/main" id="{7EEE8855-FE55-4351-B21B-FE33CB8050C1}"/>
              </a:ext>
            </a:extLst>
          </p:cNvPr>
          <p:cNvSpPr>
            <a:spLocks noGrp="1"/>
          </p:cNvSpPr>
          <p:nvPr>
            <p:ph type="subTitle" idx="1"/>
          </p:nvPr>
        </p:nvSpPr>
        <p:spPr>
          <a:xfrm>
            <a:off x="8073391" y="3602038"/>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7" name="Graphic 11">
            <a:extLst>
              <a:ext uri="{FF2B5EF4-FFF2-40B4-BE49-F238E27FC236}">
                <a16:creationId xmlns:a16="http://schemas.microsoft.com/office/drawing/2014/main" id="{54BAE1D8-3DF8-48CA-92C4-2E2064E4A3C5}"/>
              </a:ext>
            </a:extLst>
          </p:cNvPr>
          <p:cNvSpPr/>
          <p:nvPr userDrawn="1"/>
        </p:nvSpPr>
        <p:spPr>
          <a:xfrm>
            <a:off x="8776606" y="3981146"/>
            <a:ext cx="3413965" cy="2695876"/>
          </a:xfrm>
          <a:custGeom>
            <a:avLst/>
            <a:gdLst>
              <a:gd name="connsiteX0" fmla="*/ 4121944 w 4124325"/>
              <a:gd name="connsiteY0" fmla="*/ 1555076 h 3257550"/>
              <a:gd name="connsiteX1" fmla="*/ 4118134 w 4124325"/>
              <a:gd name="connsiteY1" fmla="*/ 1533169 h 3257550"/>
              <a:gd name="connsiteX2" fmla="*/ 2782729 w 4124325"/>
              <a:gd name="connsiteY2" fmla="*/ 39649 h 3257550"/>
              <a:gd name="connsiteX3" fmla="*/ 2108359 w 4124325"/>
              <a:gd name="connsiteY3" fmla="*/ 2436139 h 3257550"/>
              <a:gd name="connsiteX4" fmla="*/ 1262539 w 4124325"/>
              <a:gd name="connsiteY4" fmla="*/ 1310284 h 3257550"/>
              <a:gd name="connsiteX5" fmla="*/ 717709 w 4124325"/>
              <a:gd name="connsiteY5" fmla="*/ 2358986 h 3257550"/>
              <a:gd name="connsiteX6" fmla="*/ 7144 w 4124325"/>
              <a:gd name="connsiteY6" fmla="*/ 3257194 h 3257550"/>
              <a:gd name="connsiteX7" fmla="*/ 4075271 w 4124325"/>
              <a:gd name="connsiteY7" fmla="*/ 3257194 h 3257550"/>
              <a:gd name="connsiteX8" fmla="*/ 4122896 w 4124325"/>
              <a:gd name="connsiteY8" fmla="*/ 3201949 h 3257550"/>
              <a:gd name="connsiteX9" fmla="*/ 4122896 w 4124325"/>
              <a:gd name="connsiteY9" fmla="*/ 1555076 h 3257550"/>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068127 w 4207192"/>
              <a:gd name="connsiteY9" fmla="*/ 3250050 h 3286245"/>
              <a:gd name="connsiteX10" fmla="*/ 4207192 w 4207192"/>
              <a:gd name="connsiteY10" fmla="*/ 3286245 h 3286245"/>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207192 w 4207192"/>
              <a:gd name="connsiteY9" fmla="*/ 3286245 h 3286245"/>
              <a:gd name="connsiteX0" fmla="*/ 4115752 w 4115752"/>
              <a:gd name="connsiteY0" fmla="*/ 3194805 h 3250050"/>
              <a:gd name="connsiteX1" fmla="*/ 4115752 w 4115752"/>
              <a:gd name="connsiteY1" fmla="*/ 1547932 h 3250050"/>
              <a:gd name="connsiteX2" fmla="*/ 4114800 w 4115752"/>
              <a:gd name="connsiteY2" fmla="*/ 1547932 h 3250050"/>
              <a:gd name="connsiteX3" fmla="*/ 4110990 w 4115752"/>
              <a:gd name="connsiteY3" fmla="*/ 1526025 h 3250050"/>
              <a:gd name="connsiteX4" fmla="*/ 2775585 w 4115752"/>
              <a:gd name="connsiteY4" fmla="*/ 32505 h 3250050"/>
              <a:gd name="connsiteX5" fmla="*/ 2101215 w 4115752"/>
              <a:gd name="connsiteY5" fmla="*/ 2428995 h 3250050"/>
              <a:gd name="connsiteX6" fmla="*/ 1255395 w 4115752"/>
              <a:gd name="connsiteY6" fmla="*/ 1303140 h 3250050"/>
              <a:gd name="connsiteX7" fmla="*/ 710565 w 4115752"/>
              <a:gd name="connsiteY7" fmla="*/ 2351842 h 3250050"/>
              <a:gd name="connsiteX8" fmla="*/ 0 w 4115752"/>
              <a:gd name="connsiteY8" fmla="*/ 3250050 h 3250050"/>
              <a:gd name="connsiteX0" fmla="*/ 4115752 w 4115752"/>
              <a:gd name="connsiteY0" fmla="*/ 1547932 h 3250050"/>
              <a:gd name="connsiteX1" fmla="*/ 4114800 w 4115752"/>
              <a:gd name="connsiteY1" fmla="*/ 1547932 h 3250050"/>
              <a:gd name="connsiteX2" fmla="*/ 4110990 w 4115752"/>
              <a:gd name="connsiteY2" fmla="*/ 1526025 h 3250050"/>
              <a:gd name="connsiteX3" fmla="*/ 2775585 w 4115752"/>
              <a:gd name="connsiteY3" fmla="*/ 32505 h 3250050"/>
              <a:gd name="connsiteX4" fmla="*/ 2101215 w 4115752"/>
              <a:gd name="connsiteY4" fmla="*/ 2428995 h 3250050"/>
              <a:gd name="connsiteX5" fmla="*/ 1255395 w 4115752"/>
              <a:gd name="connsiteY5" fmla="*/ 1303140 h 3250050"/>
              <a:gd name="connsiteX6" fmla="*/ 710565 w 4115752"/>
              <a:gd name="connsiteY6" fmla="*/ 2351842 h 3250050"/>
              <a:gd name="connsiteX7" fmla="*/ 0 w 4115752"/>
              <a:gd name="connsiteY7" fmla="*/ 3250050 h 325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5752" h="3250050">
                <a:moveTo>
                  <a:pt x="4115752" y="1547932"/>
                </a:moveTo>
                <a:lnTo>
                  <a:pt x="4114800" y="1547932"/>
                </a:lnTo>
                <a:cubicBezTo>
                  <a:pt x="4114800" y="1540312"/>
                  <a:pt x="4113847" y="1532692"/>
                  <a:pt x="4110990" y="1526025"/>
                </a:cubicBezTo>
                <a:cubicBezTo>
                  <a:pt x="4060507" y="1391722"/>
                  <a:pt x="3224212" y="-249435"/>
                  <a:pt x="2775585" y="32505"/>
                </a:cubicBezTo>
                <a:cubicBezTo>
                  <a:pt x="2375535" y="283965"/>
                  <a:pt x="2629852" y="2428995"/>
                  <a:pt x="2101215" y="2428995"/>
                </a:cubicBezTo>
                <a:cubicBezTo>
                  <a:pt x="1784985" y="2428995"/>
                  <a:pt x="1670685" y="1303140"/>
                  <a:pt x="1255395" y="1303140"/>
                </a:cubicBezTo>
                <a:cubicBezTo>
                  <a:pt x="1037272" y="1303140"/>
                  <a:pt x="710565" y="1554600"/>
                  <a:pt x="710565" y="2351842"/>
                </a:cubicBezTo>
                <a:cubicBezTo>
                  <a:pt x="710565" y="3149085"/>
                  <a:pt x="0" y="3250050"/>
                  <a:pt x="0" y="3250050"/>
                </a:cubicBezTo>
              </a:path>
            </a:pathLst>
          </a:custGeom>
          <a:noFill/>
          <a:ln w="9525" cap="flat">
            <a:solidFill>
              <a:schemeClr val="bg1"/>
            </a:solidFill>
            <a:prstDash val="dash"/>
            <a:miter/>
          </a:ln>
        </p:spPr>
        <p:txBody>
          <a:bodyPr rtlCol="0" anchor="ctr"/>
          <a:lstStyle/>
          <a:p>
            <a:endParaRPr lang="en-ZA" dirty="0"/>
          </a:p>
        </p:txBody>
      </p:sp>
      <p:sp>
        <p:nvSpPr>
          <p:cNvPr id="14" name="Rectangle 13">
            <a:extLst>
              <a:ext uri="{FF2B5EF4-FFF2-40B4-BE49-F238E27FC236}">
                <a16:creationId xmlns:a16="http://schemas.microsoft.com/office/drawing/2014/main" id="{974E860F-437F-442E-898C-244A0DD5D765}"/>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ZA"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a:t>Click to edit Master title style</a:t>
            </a:r>
            <a:endParaRPr lang="en-ZA"/>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dirty="0"/>
              <a:t>Subtitle</a:t>
            </a:r>
            <a:endParaRPr lang="en-ZA" dirty="0"/>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5580000" cy="450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620000"/>
            <a:ext cx="5580000" cy="450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Footer Placeholder 4">
            <a:extLst>
              <a:ext uri="{FF2B5EF4-FFF2-40B4-BE49-F238E27FC236}">
                <a16:creationId xmlns:a16="http://schemas.microsoft.com/office/drawing/2014/main" id="{3CFF9123-1F0C-4BD2-8233-FEE5B2A46612}"/>
              </a:ext>
            </a:extLst>
          </p:cNvPr>
          <p:cNvSpPr>
            <a:spLocks noGrp="1"/>
          </p:cNvSpPr>
          <p:nvPr>
            <p:ph type="ftr" sz="quarter" idx="13"/>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111E8981-59A6-4480-80A6-5619C2201789}"/>
              </a:ext>
            </a:extLst>
          </p:cNvPr>
          <p:cNvSpPr>
            <a:spLocks noGrp="1"/>
          </p:cNvSpPr>
          <p:nvPr>
            <p:ph type="sldNum" sz="quarter" idx="14"/>
          </p:nvPr>
        </p:nvSpPr>
        <p:spPr/>
        <p:txBody>
          <a:body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131192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s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DF3-2E7E-4175-ACE9-B214DCE40C6E}"/>
              </a:ext>
            </a:extLst>
          </p:cNvPr>
          <p:cNvSpPr>
            <a:spLocks noGrp="1"/>
          </p:cNvSpPr>
          <p:nvPr>
            <p:ph type="title"/>
          </p:nvPr>
        </p:nvSpPr>
        <p:spPr/>
        <p:txBody>
          <a:bodyPr/>
          <a:lstStyle/>
          <a:p>
            <a:r>
              <a:rPr lang="en-US"/>
              <a:t>Click to edit Master title style</a:t>
            </a:r>
            <a:endParaRPr lang="en-ZA"/>
          </a:p>
        </p:txBody>
      </p:sp>
      <p:sp>
        <p:nvSpPr>
          <p:cNvPr id="8" name="Subtitle">
            <a:extLst>
              <a:ext uri="{FF2B5EF4-FFF2-40B4-BE49-F238E27FC236}">
                <a16:creationId xmlns:a16="http://schemas.microsoft.com/office/drawing/2014/main" id="{5302A3D4-CF60-41AF-924C-B30D3FD99751}"/>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dirty="0"/>
              <a:t>Subtitle</a:t>
            </a:r>
            <a:endParaRPr lang="en-ZA" dirty="0"/>
          </a:p>
        </p:txBody>
      </p:sp>
      <p:sp>
        <p:nvSpPr>
          <p:cNvPr id="3" name="Footer Placeholder 2">
            <a:extLst>
              <a:ext uri="{FF2B5EF4-FFF2-40B4-BE49-F238E27FC236}">
                <a16:creationId xmlns:a16="http://schemas.microsoft.com/office/drawing/2014/main" id="{2E0E8FCF-8FC7-49D2-9516-7662294E35B7}"/>
              </a:ext>
            </a:extLst>
          </p:cNvPr>
          <p:cNvSpPr>
            <a:spLocks noGrp="1"/>
          </p:cNvSpPr>
          <p:nvPr>
            <p:ph type="ftr" sz="quarter" idx="13"/>
          </p:nvPr>
        </p:nvSpPr>
        <p:spPr/>
        <p:txBody>
          <a:bodyPr/>
          <a:lstStyle/>
          <a:p>
            <a:r>
              <a:rPr lang="en-ZA" dirty="0"/>
              <a:t>Add a footer</a:t>
            </a:r>
          </a:p>
        </p:txBody>
      </p:sp>
      <p:sp>
        <p:nvSpPr>
          <p:cNvPr id="4" name="Slide Number Placeholder 3">
            <a:extLst>
              <a:ext uri="{FF2B5EF4-FFF2-40B4-BE49-F238E27FC236}">
                <a16:creationId xmlns:a16="http://schemas.microsoft.com/office/drawing/2014/main" id="{216208B4-CFD5-4FAE-9519-74EFAC0B0368}"/>
              </a:ext>
            </a:extLst>
          </p:cNvPr>
          <p:cNvSpPr>
            <a:spLocks noGrp="1"/>
          </p:cNvSpPr>
          <p:nvPr>
            <p:ph type="sldNum" sz="quarter" idx="14"/>
          </p:nvPr>
        </p:nvSpPr>
        <p:spPr/>
        <p:txBody>
          <a:body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242122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D074E-AB07-44D1-8B4E-189EAEF798D6}"/>
              </a:ext>
            </a:extLst>
          </p:cNvPr>
          <p:cNvSpPr>
            <a:spLocks noGrp="1"/>
          </p:cNvSpPr>
          <p:nvPr>
            <p:ph type="ftr" sz="quarter" idx="10"/>
          </p:nvPr>
        </p:nvSpPr>
        <p:spPr/>
        <p:txBody>
          <a:bodyPr/>
          <a:lstStyle/>
          <a:p>
            <a:r>
              <a:rPr lang="en-ZA" dirty="0"/>
              <a:t>Add a footer</a:t>
            </a:r>
          </a:p>
        </p:txBody>
      </p:sp>
      <p:sp>
        <p:nvSpPr>
          <p:cNvPr id="3" name="Slide Number Placeholder 2">
            <a:extLst>
              <a:ext uri="{FF2B5EF4-FFF2-40B4-BE49-F238E27FC236}">
                <a16:creationId xmlns:a16="http://schemas.microsoft.com/office/drawing/2014/main" id="{2801D44B-9877-40D1-B788-EE3BFD57C5AB}"/>
              </a:ext>
            </a:extLst>
          </p:cNvPr>
          <p:cNvSpPr>
            <a:spLocks noGrp="1"/>
          </p:cNvSpPr>
          <p:nvPr>
            <p:ph type="sldNum" sz="quarter" idx="11"/>
          </p:nvPr>
        </p:nvSpPr>
        <p:spPr/>
        <p:txBody>
          <a:body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FB83C35-D975-48B4-8E79-AB7A1A80DFC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7799832" cy="6675120"/>
          </a:xfrm>
          <a:prstGeom prst="rect">
            <a:avLst/>
          </a:prstGeom>
        </p:spPr>
      </p:pic>
      <p:sp>
        <p:nvSpPr>
          <p:cNvPr id="11" name="Rectangle 10">
            <a:extLst>
              <a:ext uri="{FF2B5EF4-FFF2-40B4-BE49-F238E27FC236}">
                <a16:creationId xmlns:a16="http://schemas.microsoft.com/office/drawing/2014/main" id="{DD7E187E-6082-49C3-B795-CC4321FE39F8}"/>
              </a:ext>
            </a:extLst>
          </p:cNvPr>
          <p:cNvSpPr/>
          <p:nvPr userDrawn="1"/>
        </p:nvSpPr>
        <p:spPr>
          <a:xfrm>
            <a:off x="6671"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 name="Picture Placeholder 9">
            <a:extLst>
              <a:ext uri="{FF2B5EF4-FFF2-40B4-BE49-F238E27FC236}">
                <a16:creationId xmlns:a16="http://schemas.microsoft.com/office/drawing/2014/main" id="{8FBFF6A8-5ABD-4191-81E4-C9F86380A56D}"/>
              </a:ext>
            </a:extLst>
          </p:cNvPr>
          <p:cNvSpPr>
            <a:spLocks noGrp="1"/>
          </p:cNvSpPr>
          <p:nvPr>
            <p:ph type="pic" sz="quarter" idx="10"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5" name="Footer Placeholder 4">
            <a:extLst>
              <a:ext uri="{FF2B5EF4-FFF2-40B4-BE49-F238E27FC236}">
                <a16:creationId xmlns:a16="http://schemas.microsoft.com/office/drawing/2014/main" id="{16E27D1E-1708-4D17-AB85-058EE0C34776}"/>
              </a:ext>
            </a:extLst>
          </p:cNvPr>
          <p:cNvSpPr>
            <a:spLocks noGrp="1"/>
          </p:cNvSpPr>
          <p:nvPr>
            <p:ph type="ftr" sz="quarter" idx="13"/>
          </p:nvPr>
        </p:nvSpPr>
        <p:spPr>
          <a:gradFill>
            <a:gsLst>
              <a:gs pos="82000">
                <a:schemeClr val="tx1">
                  <a:lumMod val="85000"/>
                  <a:lumOff val="15000"/>
                </a:schemeClr>
              </a:gs>
              <a:gs pos="100000">
                <a:schemeClr val="tx1"/>
              </a:gs>
            </a:gsLst>
          </a:gradFill>
        </p:spPr>
        <p:txBody>
          <a:bodyPr/>
          <a:lstStyle>
            <a:lvl1pPr>
              <a:defRPr>
                <a:solidFill>
                  <a:schemeClr val="bg1"/>
                </a:solidFill>
              </a:defRPr>
            </a:lvl1pPr>
          </a:lstStyle>
          <a:p>
            <a:r>
              <a:rPr lang="en-ZA" dirty="0"/>
              <a:t>Add a footer</a:t>
            </a:r>
          </a:p>
        </p:txBody>
      </p:sp>
      <p:sp>
        <p:nvSpPr>
          <p:cNvPr id="9" name="Slide Number Placeholder 8">
            <a:extLst>
              <a:ext uri="{FF2B5EF4-FFF2-40B4-BE49-F238E27FC236}">
                <a16:creationId xmlns:a16="http://schemas.microsoft.com/office/drawing/2014/main" id="{69529A18-E6EB-4081-B804-B2FCF5287DFF}"/>
              </a:ext>
            </a:extLst>
          </p:cNvPr>
          <p:cNvSpPr>
            <a:spLocks noGrp="1"/>
          </p:cNvSpPr>
          <p:nvPr>
            <p:ph type="sldNum" sz="quarter" idx="14"/>
          </p:nvPr>
        </p:nvSpPr>
        <p:spPr>
          <a:xfrm>
            <a:off x="11594400" y="6678000"/>
            <a:ext cx="597600" cy="144000"/>
          </a:xfrm>
        </p:spPr>
        <p:txBody>
          <a:bodyPr/>
          <a:lstStyle/>
          <a:p>
            <a:fld id="{058DB212-BFA2-403F-85EF-DFD3FF6D973A}" type="slidenum">
              <a:rPr lang="en-ZA" smtClean="0"/>
              <a:pPr/>
              <a:t>‹#›</a:t>
            </a:fld>
            <a:endParaRPr lang="en-ZA" dirty="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p:nvPr>
        </p:nvSpPr>
        <p:spPr>
          <a:xfrm>
            <a:off x="1273834" y="2481141"/>
            <a:ext cx="3759807" cy="1547813"/>
          </a:xfrm>
        </p:spPr>
        <p:txBody>
          <a:bodyPr anchor="b"/>
          <a:lstStyle>
            <a:lvl1pPr algn="l">
              <a:lnSpc>
                <a:spcPts val="4000"/>
              </a:lnSpc>
              <a:defRPr sz="4800" spc="-150">
                <a:solidFill>
                  <a:schemeClr val="bg1"/>
                </a:solidFill>
              </a:defRPr>
            </a:lvl1pPr>
          </a:lstStyle>
          <a:p>
            <a:r>
              <a:rPr lang="en-US"/>
              <a:t>Click to edit Master title style</a:t>
            </a:r>
            <a:endParaRPr lang="en-ZA" dirty="0"/>
          </a:p>
        </p:txBody>
      </p:sp>
      <p:sp>
        <p:nvSpPr>
          <p:cNvPr id="14" name="Subtitle 2">
            <a:extLst>
              <a:ext uri="{FF2B5EF4-FFF2-40B4-BE49-F238E27FC236}">
                <a16:creationId xmlns:a16="http://schemas.microsoft.com/office/drawing/2014/main" id="{3CDBDF0B-F377-47FD-9DA1-C3BDA7C1DEDE}"/>
              </a:ext>
            </a:extLst>
          </p:cNvPr>
          <p:cNvSpPr>
            <a:spLocks noGrp="1"/>
          </p:cNvSpPr>
          <p:nvPr>
            <p:ph type="subTitle" idx="1"/>
          </p:nvPr>
        </p:nvSpPr>
        <p:spPr>
          <a:xfrm>
            <a:off x="1273833" y="4220102"/>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18" name="Graphic 15">
            <a:extLst>
              <a:ext uri="{FF2B5EF4-FFF2-40B4-BE49-F238E27FC236}">
                <a16:creationId xmlns:a16="http://schemas.microsoft.com/office/drawing/2014/main" id="{F50292C9-54F6-4F7B-A885-34CE1E3B0351}"/>
              </a:ext>
            </a:extLst>
          </p:cNvPr>
          <p:cNvSpPr/>
          <p:nvPr/>
        </p:nvSpPr>
        <p:spPr>
          <a:xfrm flipH="1">
            <a:off x="-1428"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ZA" dirty="0"/>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a:t>Click to edit Master title style</a:t>
            </a:r>
            <a:endParaRPr lang="en-ZA" dirty="0"/>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dirty="0"/>
              <a:t>Subtitle</a:t>
            </a:r>
            <a:endParaRPr lang="en-ZA" dirty="0"/>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7804150" y="1"/>
            <a:ext cx="4387850" cy="6679488"/>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5A87C21-15CD-48D8-B583-89B110156879}"/>
              </a:ext>
            </a:extLst>
          </p:cNvPr>
          <p:cNvSpPr/>
          <p:nvPr userDrawn="1"/>
        </p:nvSpPr>
        <p:spPr>
          <a:xfrm>
            <a:off x="7804351" y="0"/>
            <a:ext cx="4386221" cy="6677022"/>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a:t>Click to edit Master title style</a:t>
            </a:r>
            <a:endParaRPr lang="en-ZA" dirty="0"/>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dirty="0"/>
              <a:t>Subtitle</a:t>
            </a:r>
            <a:endParaRPr lang="en-ZA" dirty="0"/>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8127752" y="4320000"/>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ZA" smtClean="0"/>
              <a:pPr/>
              <a:t>‹#›</a:t>
            </a:fld>
            <a:endParaRPr lang="en-ZA" dirty="0"/>
          </a:p>
        </p:txBody>
      </p:sp>
      <p:sp>
        <p:nvSpPr>
          <p:cNvPr id="8" name="Picture Placeholder 5">
            <a:extLst>
              <a:ext uri="{FF2B5EF4-FFF2-40B4-BE49-F238E27FC236}">
                <a16:creationId xmlns:a16="http://schemas.microsoft.com/office/drawing/2014/main" id="{5092E684-C621-4F92-A05A-A167EEF46270}"/>
              </a:ext>
            </a:extLst>
          </p:cNvPr>
          <p:cNvSpPr>
            <a:spLocks noGrp="1"/>
          </p:cNvSpPr>
          <p:nvPr>
            <p:ph type="pic" sz="quarter" idx="16" hasCustomPrompt="1"/>
          </p:nvPr>
        </p:nvSpPr>
        <p:spPr>
          <a:xfrm>
            <a:off x="10057037" y="4320000"/>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9" name="Picture Placeholder 5">
            <a:extLst>
              <a:ext uri="{FF2B5EF4-FFF2-40B4-BE49-F238E27FC236}">
                <a16:creationId xmlns:a16="http://schemas.microsoft.com/office/drawing/2014/main" id="{6958D132-F2A9-41E1-BDD8-067D52CE5FEB}"/>
              </a:ext>
            </a:extLst>
          </p:cNvPr>
          <p:cNvSpPr>
            <a:spLocks noGrp="1"/>
          </p:cNvSpPr>
          <p:nvPr>
            <p:ph type="pic" sz="quarter" idx="17" hasCustomPrompt="1"/>
          </p:nvPr>
        </p:nvSpPr>
        <p:spPr>
          <a:xfrm>
            <a:off x="8127752" y="2395565"/>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10" name="Picture Placeholder 5">
            <a:extLst>
              <a:ext uri="{FF2B5EF4-FFF2-40B4-BE49-F238E27FC236}">
                <a16:creationId xmlns:a16="http://schemas.microsoft.com/office/drawing/2014/main" id="{B88FD4DB-5089-4686-B4F7-A26163146C9A}"/>
              </a:ext>
            </a:extLst>
          </p:cNvPr>
          <p:cNvSpPr>
            <a:spLocks noGrp="1"/>
          </p:cNvSpPr>
          <p:nvPr>
            <p:ph type="pic" sz="quarter" idx="18" hasCustomPrompt="1"/>
          </p:nvPr>
        </p:nvSpPr>
        <p:spPr>
          <a:xfrm>
            <a:off x="10057037" y="2395565"/>
            <a:ext cx="1800000" cy="1800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11" name="Picture Placeholder 5">
            <a:extLst>
              <a:ext uri="{FF2B5EF4-FFF2-40B4-BE49-F238E27FC236}">
                <a16:creationId xmlns:a16="http://schemas.microsoft.com/office/drawing/2014/main" id="{324023AF-AB97-4B60-86FA-5DC8DA1B5C49}"/>
              </a:ext>
            </a:extLst>
          </p:cNvPr>
          <p:cNvSpPr>
            <a:spLocks noGrp="1"/>
          </p:cNvSpPr>
          <p:nvPr>
            <p:ph type="pic" sz="quarter" idx="19" hasCustomPrompt="1"/>
          </p:nvPr>
        </p:nvSpPr>
        <p:spPr>
          <a:xfrm>
            <a:off x="8127752" y="471129"/>
            <a:ext cx="1800000" cy="1800000"/>
          </a:xfrm>
          <a:solidFill>
            <a:schemeClr val="accent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12" name="Picture Placeholder 5">
            <a:extLst>
              <a:ext uri="{FF2B5EF4-FFF2-40B4-BE49-F238E27FC236}">
                <a16:creationId xmlns:a16="http://schemas.microsoft.com/office/drawing/2014/main" id="{8210F231-568A-4348-B33F-9EBB4A5CF9EB}"/>
              </a:ext>
            </a:extLst>
          </p:cNvPr>
          <p:cNvSpPr>
            <a:spLocks noGrp="1"/>
          </p:cNvSpPr>
          <p:nvPr>
            <p:ph type="pic" sz="quarter" idx="20" hasCustomPrompt="1"/>
          </p:nvPr>
        </p:nvSpPr>
        <p:spPr>
          <a:xfrm>
            <a:off x="10057037" y="471129"/>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or Drag and Drop your Image</a:t>
            </a:r>
          </a:p>
        </p:txBody>
      </p:sp>
    </p:spTree>
    <p:extLst>
      <p:ext uri="{BB962C8B-B14F-4D97-AF65-F5344CB8AC3E}">
        <p14:creationId xmlns:p14="http://schemas.microsoft.com/office/powerpoint/2010/main" val="244511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a:t>Click to edit Master title style</a:t>
            </a:r>
            <a:endParaRPr lang="en-ZA"/>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980000"/>
            <a:ext cx="5580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3" name="Left Header">
            <a:extLst>
              <a:ext uri="{FF2B5EF4-FFF2-40B4-BE49-F238E27FC236}">
                <a16:creationId xmlns:a16="http://schemas.microsoft.com/office/drawing/2014/main" id="{2241B0A0-0033-49FF-89B8-142165C8E93C}"/>
              </a:ext>
            </a:extLst>
          </p:cNvPr>
          <p:cNvSpPr>
            <a:spLocks noGrp="1"/>
          </p:cNvSpPr>
          <p:nvPr>
            <p:ph type="body" sz="quarter" idx="12" hasCustomPrompt="1"/>
          </p:nvPr>
        </p:nvSpPr>
        <p:spPr>
          <a:xfrm>
            <a:off x="360000" y="1620000"/>
            <a:ext cx="5580000" cy="360000"/>
          </a:xfrm>
        </p:spPr>
        <p:txBody>
          <a:bodyPr/>
          <a:lstStyle>
            <a:lvl1pPr marL="0" indent="0">
              <a:buNone/>
              <a:defRPr b="1"/>
            </a:lvl1pPr>
          </a:lstStyle>
          <a:p>
            <a:pPr lvl="0"/>
            <a:r>
              <a:rPr lang="en-US" dirty="0"/>
              <a:t>Compare A</a:t>
            </a:r>
            <a:endParaRPr lang="en-ZA" dirty="0"/>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980000"/>
            <a:ext cx="5580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5" name="Right Header">
            <a:extLst>
              <a:ext uri="{FF2B5EF4-FFF2-40B4-BE49-F238E27FC236}">
                <a16:creationId xmlns:a16="http://schemas.microsoft.com/office/drawing/2014/main" id="{069A9930-1B94-49BC-B4A6-B597F155D2DD}"/>
              </a:ext>
            </a:extLst>
          </p:cNvPr>
          <p:cNvSpPr>
            <a:spLocks noGrp="1"/>
          </p:cNvSpPr>
          <p:nvPr>
            <p:ph type="body" sz="quarter" idx="13" hasCustomPrompt="1"/>
          </p:nvPr>
        </p:nvSpPr>
        <p:spPr>
          <a:xfrm>
            <a:off x="6253200" y="1620000"/>
            <a:ext cx="5580000" cy="360000"/>
          </a:xfrm>
        </p:spPr>
        <p:txBody>
          <a:bodyPr/>
          <a:lstStyle>
            <a:lvl1pPr marL="0" indent="0">
              <a:buNone/>
              <a:defRPr b="1"/>
            </a:lvl1pPr>
          </a:lstStyle>
          <a:p>
            <a:pPr lvl="0"/>
            <a:r>
              <a:rPr lang="en-US" dirty="0"/>
              <a:t>Compare B</a:t>
            </a:r>
            <a:endParaRPr lang="en-ZA" dirty="0"/>
          </a:p>
        </p:txBody>
      </p:sp>
      <p:sp>
        <p:nvSpPr>
          <p:cNvPr id="5" name="Footer Placeholder 4">
            <a:extLst>
              <a:ext uri="{FF2B5EF4-FFF2-40B4-BE49-F238E27FC236}">
                <a16:creationId xmlns:a16="http://schemas.microsoft.com/office/drawing/2014/main" id="{7C7AC535-CCE6-472A-BA3D-DDE92DFF0EDA}"/>
              </a:ext>
            </a:extLst>
          </p:cNvPr>
          <p:cNvSpPr>
            <a:spLocks noGrp="1"/>
          </p:cNvSpPr>
          <p:nvPr>
            <p:ph type="ftr" sz="quarter" idx="15"/>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6A32F890-EB29-4A5B-A499-BB0FC04447A7}"/>
              </a:ext>
            </a:extLst>
          </p:cNvPr>
          <p:cNvSpPr>
            <a:spLocks noGrp="1"/>
          </p:cNvSpPr>
          <p:nvPr>
            <p:ph type="sldNum" sz="quarter" idx="16"/>
          </p:nvPr>
        </p:nvSpPr>
        <p:spPr/>
        <p:txBody>
          <a:body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0" y="0"/>
            <a:ext cx="12191999" cy="6678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3" name="Slide Number Placeholder 2">
            <a:extLst>
              <a:ext uri="{FF2B5EF4-FFF2-40B4-BE49-F238E27FC236}">
                <a16:creationId xmlns:a16="http://schemas.microsoft.com/office/drawing/2014/main" id="{719A41AC-399F-4B25-A28A-F7679843C36E}"/>
              </a:ext>
            </a:extLst>
          </p:cNvPr>
          <p:cNvSpPr>
            <a:spLocks noGrp="1"/>
          </p:cNvSpPr>
          <p:nvPr>
            <p:ph type="sldNum" sz="quarter" idx="16"/>
          </p:nvPr>
        </p:nvSpPr>
        <p:spPr/>
        <p:txBody>
          <a:bodyPr/>
          <a:lstStyle/>
          <a:p>
            <a:fld id="{058DB212-BFA2-403F-85EF-DFD3FF6D973A}" type="slidenum">
              <a:rPr lang="en-ZA" smtClean="0"/>
              <a:pPr/>
              <a:t>‹#›</a:t>
            </a:fld>
            <a:endParaRPr lang="en-ZA" dirty="0"/>
          </a:p>
        </p:txBody>
      </p:sp>
      <p:sp>
        <p:nvSpPr>
          <p:cNvPr id="10" name="Caption">
            <a:extLst>
              <a:ext uri="{FF2B5EF4-FFF2-40B4-BE49-F238E27FC236}">
                <a16:creationId xmlns:a16="http://schemas.microsoft.com/office/drawing/2014/main" id="{E1C65CF6-B529-468F-B46C-1D1C2E71A116}"/>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dirty="0"/>
              <a:t>Place your Image Caption Here</a:t>
            </a:r>
            <a:endParaRPr lang="en-ZA" dirty="0"/>
          </a:p>
        </p:txBody>
      </p:sp>
      <p:sp>
        <p:nvSpPr>
          <p:cNvPr id="2" name="Title 1">
            <a:extLst>
              <a:ext uri="{FF2B5EF4-FFF2-40B4-BE49-F238E27FC236}">
                <a16:creationId xmlns:a16="http://schemas.microsoft.com/office/drawing/2014/main" id="{FC5845FB-DCB7-4844-B346-98986ADFCE0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0" y="0"/>
            <a:ext cx="12192000" cy="6678000"/>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Your Video</a:t>
            </a:r>
          </a:p>
        </p:txBody>
      </p:sp>
      <p:sp>
        <p:nvSpPr>
          <p:cNvPr id="5" name="Caption">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dirty="0"/>
              <a:t>Place your Image Caption Here</a:t>
            </a:r>
            <a:endParaRPr lang="en-ZA" dirty="0"/>
          </a:p>
        </p:txBody>
      </p:sp>
      <p:sp>
        <p:nvSpPr>
          <p:cNvPr id="4" name="Slide Number Placeholder 3">
            <a:extLst>
              <a:ext uri="{FF2B5EF4-FFF2-40B4-BE49-F238E27FC236}">
                <a16:creationId xmlns:a16="http://schemas.microsoft.com/office/drawing/2014/main" id="{8377EBDA-221D-4CBD-8DBF-E03A370015DB}"/>
              </a:ext>
            </a:extLst>
          </p:cNvPr>
          <p:cNvSpPr>
            <a:spLocks noGrp="1"/>
          </p:cNvSpPr>
          <p:nvPr>
            <p:ph type="sldNum" sz="quarter" idx="17"/>
          </p:nvPr>
        </p:nvSpPr>
        <p:spPr/>
        <p:txBody>
          <a:bodyPr/>
          <a:lstStyle/>
          <a:p>
            <a:fld id="{058DB212-BFA2-403F-85EF-DFD3FF6D973A}" type="slidenum">
              <a:rPr lang="en-ZA" smtClean="0"/>
              <a:pPr/>
              <a:t>‹#›</a:t>
            </a:fld>
            <a:endParaRPr lang="en-ZA" dirty="0"/>
          </a:p>
        </p:txBody>
      </p:sp>
      <p:sp>
        <p:nvSpPr>
          <p:cNvPr id="2" name="Title 1">
            <a:extLst>
              <a:ext uri="{FF2B5EF4-FFF2-40B4-BE49-F238E27FC236}">
                <a16:creationId xmlns:a16="http://schemas.microsoft.com/office/drawing/2014/main" id="{882508FC-366E-44DA-80A8-28048E1E4AE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Divider">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111E4563-E2FC-4D6F-B759-AB4FB77D27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7799832" cy="6675120"/>
          </a:xfrm>
          <a:prstGeom prst="rect">
            <a:avLst/>
          </a:prstGeom>
        </p:spPr>
      </p:pic>
      <p:sp>
        <p:nvSpPr>
          <p:cNvPr id="24" name="Rectangle 23">
            <a:extLst>
              <a:ext uri="{FF2B5EF4-FFF2-40B4-BE49-F238E27FC236}">
                <a16:creationId xmlns:a16="http://schemas.microsoft.com/office/drawing/2014/main" id="{92FE8913-A018-418C-99FB-2DF342B9B5A0}"/>
              </a:ext>
            </a:extLst>
          </p:cNvPr>
          <p:cNvSpPr/>
          <p:nvPr userDrawn="1"/>
        </p:nvSpPr>
        <p:spPr>
          <a:xfrm>
            <a:off x="0"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5" name="Picture Placeholder 9">
            <a:extLst>
              <a:ext uri="{FF2B5EF4-FFF2-40B4-BE49-F238E27FC236}">
                <a16:creationId xmlns:a16="http://schemas.microsoft.com/office/drawing/2014/main" id="{AF7702AD-1968-4CE6-BC7C-02C0637069A8}"/>
              </a:ext>
            </a:extLst>
          </p:cNvPr>
          <p:cNvSpPr>
            <a:spLocks noGrp="1"/>
          </p:cNvSpPr>
          <p:nvPr>
            <p:ph type="pic" sz="quarter" idx="14"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hasCustomPrompt="1"/>
          </p:nvPr>
        </p:nvSpPr>
        <p:spPr>
          <a:xfrm>
            <a:off x="794862" y="3032684"/>
            <a:ext cx="3759807" cy="1547813"/>
          </a:xfrm>
        </p:spPr>
        <p:txBody>
          <a:bodyPr anchor="b"/>
          <a:lstStyle>
            <a:lvl1pPr algn="l">
              <a:lnSpc>
                <a:spcPts val="4000"/>
              </a:lnSpc>
              <a:defRPr sz="6600" spc="-150">
                <a:solidFill>
                  <a:schemeClr val="bg1"/>
                </a:solidFill>
              </a:defRPr>
            </a:lvl1pPr>
          </a:lstStyle>
          <a:p>
            <a:r>
              <a:rPr lang="en-US" dirty="0"/>
              <a:t>Thank You</a:t>
            </a:r>
            <a:endParaRPr lang="en-ZA" dirty="0"/>
          </a:p>
        </p:txBody>
      </p:sp>
      <p:sp>
        <p:nvSpPr>
          <p:cNvPr id="18" name="Graphic 15">
            <a:extLst>
              <a:ext uri="{FF2B5EF4-FFF2-40B4-BE49-F238E27FC236}">
                <a16:creationId xmlns:a16="http://schemas.microsoft.com/office/drawing/2014/main" id="{F50292C9-54F6-4F7B-A885-34CE1E3B0351}"/>
              </a:ext>
            </a:extLst>
          </p:cNvPr>
          <p:cNvSpPr/>
          <p:nvPr userDrawn="1"/>
        </p:nvSpPr>
        <p:spPr>
          <a:xfrm>
            <a:off x="1774391"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ZA" dirty="0"/>
          </a:p>
        </p:txBody>
      </p:sp>
      <p:sp>
        <p:nvSpPr>
          <p:cNvPr id="15" name="Name">
            <a:extLst>
              <a:ext uri="{FF2B5EF4-FFF2-40B4-BE49-F238E27FC236}">
                <a16:creationId xmlns:a16="http://schemas.microsoft.com/office/drawing/2014/main" id="{B8C48821-0D90-416C-873E-50587E8A0C8E}"/>
              </a:ext>
            </a:extLst>
          </p:cNvPr>
          <p:cNvSpPr>
            <a:spLocks noGrp="1"/>
          </p:cNvSpPr>
          <p:nvPr>
            <p:ph type="body" sz="quarter" idx="11" hasCustomPrompt="1"/>
          </p:nvPr>
        </p:nvSpPr>
        <p:spPr>
          <a:xfrm>
            <a:off x="794861" y="4741677"/>
            <a:ext cx="3756943" cy="252000"/>
          </a:xfrm>
        </p:spPr>
        <p:txBody>
          <a:bodyPr anchor="ctr"/>
          <a:lstStyle>
            <a:lvl1pPr marL="0" indent="0">
              <a:buNone/>
              <a:defRPr sz="1600">
                <a:solidFill>
                  <a:schemeClr val="bg1"/>
                </a:solidFill>
                <a:latin typeface="+mn-lt"/>
              </a:defRPr>
            </a:lvl1pPr>
          </a:lstStyle>
          <a:p>
            <a:pPr lvl="0"/>
            <a:r>
              <a:rPr lang="en-US" dirty="0"/>
              <a:t>Name</a:t>
            </a:r>
            <a:endParaRPr lang="en-ZA" dirty="0"/>
          </a:p>
        </p:txBody>
      </p:sp>
      <p:sp>
        <p:nvSpPr>
          <p:cNvPr id="16" name="Email">
            <a:extLst>
              <a:ext uri="{FF2B5EF4-FFF2-40B4-BE49-F238E27FC236}">
                <a16:creationId xmlns:a16="http://schemas.microsoft.com/office/drawing/2014/main" id="{42450180-8D19-405E-97F0-2A309B58D01C}"/>
              </a:ext>
            </a:extLst>
          </p:cNvPr>
          <p:cNvSpPr>
            <a:spLocks noGrp="1"/>
          </p:cNvSpPr>
          <p:nvPr>
            <p:ph type="body" sz="quarter" idx="12" hasCustomPrompt="1"/>
          </p:nvPr>
        </p:nvSpPr>
        <p:spPr>
          <a:xfrm>
            <a:off x="1088990" y="5147137"/>
            <a:ext cx="3462814" cy="252000"/>
          </a:xfrm>
        </p:spPr>
        <p:txBody>
          <a:bodyPr anchor="ctr"/>
          <a:lstStyle>
            <a:lvl1pPr marL="0" indent="0">
              <a:buNone/>
              <a:defRPr sz="1200">
                <a:solidFill>
                  <a:schemeClr val="bg1"/>
                </a:solidFill>
                <a:latin typeface="+mn-lt"/>
              </a:defRPr>
            </a:lvl1pPr>
          </a:lstStyle>
          <a:p>
            <a:pPr lvl="0"/>
            <a:r>
              <a:rPr lang="en-US" dirty="0"/>
              <a:t>Email</a:t>
            </a:r>
            <a:endParaRPr lang="en-ZA" dirty="0"/>
          </a:p>
        </p:txBody>
      </p:sp>
      <p:sp>
        <p:nvSpPr>
          <p:cNvPr id="19" name="Rectangle 18">
            <a:extLst>
              <a:ext uri="{FF2B5EF4-FFF2-40B4-BE49-F238E27FC236}">
                <a16:creationId xmlns:a16="http://schemas.microsoft.com/office/drawing/2014/main" id="{C837F23B-0C4D-4D27-BF83-0B10D1CFFDCD}"/>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1" name="Rectangle 20">
            <a:extLst>
              <a:ext uri="{FF2B5EF4-FFF2-40B4-BE49-F238E27FC236}">
                <a16:creationId xmlns:a16="http://schemas.microsoft.com/office/drawing/2014/main" id="{D39551A1-FBAD-4CC8-AA99-F9F4D4281782}"/>
              </a:ext>
            </a:extLst>
          </p:cNvPr>
          <p:cNvSpPr/>
          <p:nvPr userDrawn="1"/>
        </p:nvSpPr>
        <p:spPr>
          <a:xfrm>
            <a:off x="7804351" y="6678000"/>
            <a:ext cx="4224296"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ZA" sz="1000" noProof="1">
              <a:latin typeface="Tw Cen MT" panose="020B0602020104020603" pitchFamily="34" charset="0"/>
            </a:endParaRPr>
          </a:p>
        </p:txBody>
      </p:sp>
      <p:sp>
        <p:nvSpPr>
          <p:cNvPr id="14" name="Slide Number Placeholder 5">
            <a:extLst>
              <a:ext uri="{FF2B5EF4-FFF2-40B4-BE49-F238E27FC236}">
                <a16:creationId xmlns:a16="http://schemas.microsoft.com/office/drawing/2014/main" id="{5F695C6B-DBEE-447E-B106-7351E00BD0AF}"/>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ZA" dirty="0"/>
          </a:p>
        </p:txBody>
      </p:sp>
      <p:sp>
        <p:nvSpPr>
          <p:cNvPr id="23" name="Rectangle 22">
            <a:extLst>
              <a:ext uri="{FF2B5EF4-FFF2-40B4-BE49-F238E27FC236}">
                <a16:creationId xmlns:a16="http://schemas.microsoft.com/office/drawing/2014/main" id="{E1A38929-6316-4332-83F8-9E95386C7C42}"/>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ZA" dirty="0"/>
          </a:p>
        </p:txBody>
      </p:sp>
    </p:spTree>
    <p:extLst>
      <p:ext uri="{BB962C8B-B14F-4D97-AF65-F5344CB8AC3E}">
        <p14:creationId xmlns:p14="http://schemas.microsoft.com/office/powerpoint/2010/main" val="327747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21DB-2DD6-4869-9104-BE40FBBCCE31}"/>
              </a:ext>
            </a:extLst>
          </p:cNvPr>
          <p:cNvSpPr>
            <a:spLocks noGrp="1"/>
          </p:cNvSpPr>
          <p:nvPr>
            <p:ph type="title"/>
          </p:nvPr>
        </p:nvSpPr>
        <p:spPr/>
        <p:txBody>
          <a:bodyPr/>
          <a:lstStyle/>
          <a:p>
            <a:r>
              <a:rPr lang="en-US"/>
              <a:t>Click to edit Master title style</a:t>
            </a:r>
            <a:endParaRPr lang="en-ZA"/>
          </a:p>
        </p:txBody>
      </p:sp>
      <p:sp>
        <p:nvSpPr>
          <p:cNvPr id="10" name="Subtitle">
            <a:extLst>
              <a:ext uri="{FF2B5EF4-FFF2-40B4-BE49-F238E27FC236}">
                <a16:creationId xmlns:a16="http://schemas.microsoft.com/office/drawing/2014/main" id="{1CC9B96F-1A0A-4B16-BDF7-48B289CD533E}"/>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dirty="0"/>
              <a:t>Subtitle</a:t>
            </a:r>
            <a:endParaRPr lang="en-ZA" dirty="0"/>
          </a:p>
        </p:txBody>
      </p:sp>
      <p:sp>
        <p:nvSpPr>
          <p:cNvPr id="3" name="Content Placeholder 2">
            <a:extLst>
              <a:ext uri="{FF2B5EF4-FFF2-40B4-BE49-F238E27FC236}">
                <a16:creationId xmlns:a16="http://schemas.microsoft.com/office/drawing/2014/main" id="{D69A7081-42C5-4F4E-8A26-E7788CCF4FE5}"/>
              </a:ext>
            </a:extLst>
          </p:cNvPr>
          <p:cNvSpPr>
            <a:spLocks noGrp="1"/>
          </p:cNvSpPr>
          <p:nvPr>
            <p:ph idx="1"/>
          </p:nvPr>
        </p:nvSpPr>
        <p:spPr>
          <a:xfrm>
            <a:off x="360000" y="1620000"/>
            <a:ext cx="11473200" cy="450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9038FCAA-94B1-47BD-AD46-123D3404BBB2}"/>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81A11CEA-C130-40E5-A858-8D4FE6E58641}"/>
              </a:ext>
            </a:extLst>
          </p:cNvPr>
          <p:cNvSpPr>
            <a:spLocks noGrp="1"/>
          </p:cNvSpPr>
          <p:nvPr>
            <p:ph type="sldNum" sz="quarter" idx="14"/>
          </p:nvPr>
        </p:nvSpPr>
        <p:spPr/>
        <p:txBody>
          <a:body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270877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E99CE02-8616-40B2-85FF-B06E192752AB}"/>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Rectangle 8">
            <a:extLst>
              <a:ext uri="{FF2B5EF4-FFF2-40B4-BE49-F238E27FC236}">
                <a16:creationId xmlns:a16="http://schemas.microsoft.com/office/drawing/2014/main" id="{FE3DF8E0-6324-45B7-8B0A-24383EF1B915}"/>
              </a:ext>
            </a:extLst>
          </p:cNvPr>
          <p:cNvSpPr/>
          <p:nvPr userDrawn="1"/>
        </p:nvSpPr>
        <p:spPr>
          <a:xfrm>
            <a:off x="7804351" y="6678000"/>
            <a:ext cx="3789833"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r>
              <a:rPr lang="en-ZA" sz="1000" noProof="1">
                <a:latin typeface="+mn-lt"/>
              </a:rPr>
              <a:t>Jens Martensson</a:t>
            </a:r>
          </a:p>
        </p:txBody>
      </p:sp>
      <p:sp>
        <p:nvSpPr>
          <p:cNvPr id="11" name="Rectangle 10">
            <a:extLst>
              <a:ext uri="{FF2B5EF4-FFF2-40B4-BE49-F238E27FC236}">
                <a16:creationId xmlns:a16="http://schemas.microsoft.com/office/drawing/2014/main" id="{1A9E718F-2F10-41F1-8E9F-18DD53EF065F}"/>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331581A5-A75E-41FB-A68A-70BA1AB54B28}"/>
              </a:ext>
            </a:extLst>
          </p:cNvPr>
          <p:cNvSpPr>
            <a:spLocks noGrp="1"/>
          </p:cNvSpPr>
          <p:nvPr>
            <p:ph type="title"/>
          </p:nvPr>
        </p:nvSpPr>
        <p:spPr>
          <a:xfrm>
            <a:off x="360000" y="360000"/>
            <a:ext cx="11473200" cy="540000"/>
          </a:xfrm>
          <a:prstGeom prst="rect">
            <a:avLst/>
          </a:prstGeom>
        </p:spPr>
        <p:txBody>
          <a:bodyPr vert="horz" lIns="0" tIns="0" rIns="0" bIns="0" rtlCol="0" anchor="t">
            <a:noAutofit/>
          </a:bodyPr>
          <a:lstStyle/>
          <a:p>
            <a:r>
              <a:rPr lang="en-US"/>
              <a:t>Click to edit Master title style</a:t>
            </a:r>
            <a:endParaRPr lang="en-ZA" dirty="0"/>
          </a:p>
        </p:txBody>
      </p:sp>
      <p:sp>
        <p:nvSpPr>
          <p:cNvPr id="3" name="Text Placeholder 2">
            <a:extLst>
              <a:ext uri="{FF2B5EF4-FFF2-40B4-BE49-F238E27FC236}">
                <a16:creationId xmlns:a16="http://schemas.microsoft.com/office/drawing/2014/main" id="{06BA9B02-6E3D-4037-BE18-E02B786633E9}"/>
              </a:ext>
            </a:extLst>
          </p:cNvPr>
          <p:cNvSpPr>
            <a:spLocks noGrp="1"/>
          </p:cNvSpPr>
          <p:nvPr>
            <p:ph type="body" idx="1"/>
          </p:nvPr>
        </p:nvSpPr>
        <p:spPr>
          <a:xfrm>
            <a:off x="360000" y="1260000"/>
            <a:ext cx="11473200" cy="48600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5" name="Footer Placeholder 4">
            <a:extLst>
              <a:ext uri="{FF2B5EF4-FFF2-40B4-BE49-F238E27FC236}">
                <a16:creationId xmlns:a16="http://schemas.microsoft.com/office/drawing/2014/main" id="{BA954C2B-6B0B-4286-BFA4-F6131386B0E3}"/>
              </a:ext>
            </a:extLst>
          </p:cNvPr>
          <p:cNvSpPr>
            <a:spLocks noGrp="1"/>
          </p:cNvSpPr>
          <p:nvPr>
            <p:ph type="ftr" sz="quarter" idx="3"/>
          </p:nvPr>
        </p:nvSpPr>
        <p:spPr>
          <a:xfrm>
            <a:off x="360000" y="6483329"/>
            <a:ext cx="2378438" cy="187367"/>
          </a:xfrm>
          <a:prstGeom prst="rect">
            <a:avLst/>
          </a:prstGeom>
          <a:gradFill>
            <a:gsLst>
              <a:gs pos="82000">
                <a:schemeClr val="bg1">
                  <a:lumMod val="95000"/>
                </a:schemeClr>
              </a:gs>
              <a:gs pos="100000">
                <a:schemeClr val="bg1">
                  <a:lumMod val="65000"/>
                </a:schemeClr>
              </a:gs>
            </a:gsLst>
            <a:lin ang="5400000" scaled="0"/>
          </a:gradFill>
        </p:spPr>
        <p:txBody>
          <a:bodyPr vert="horz" lIns="36000" tIns="0" rIns="0" bIns="0" rtlCol="0" anchor="ctr"/>
          <a:lstStyle>
            <a:lvl1pPr algn="l">
              <a:defRPr sz="1200">
                <a:solidFill>
                  <a:schemeClr val="tx1">
                    <a:lumMod val="75000"/>
                    <a:lumOff val="25000"/>
                  </a:schemeClr>
                </a:solidFill>
                <a:latin typeface="+mj-lt"/>
              </a:defRPr>
            </a:lvl1pPr>
          </a:lstStyle>
          <a:p>
            <a:r>
              <a:rPr lang="en-ZA" dirty="0"/>
              <a:t>Add a footer</a:t>
            </a:r>
          </a:p>
        </p:txBody>
      </p:sp>
      <p:sp>
        <p:nvSpPr>
          <p:cNvPr id="6" name="Slide Number Placeholder 5">
            <a:extLst>
              <a:ext uri="{FF2B5EF4-FFF2-40B4-BE49-F238E27FC236}">
                <a16:creationId xmlns:a16="http://schemas.microsoft.com/office/drawing/2014/main" id="{D245D258-5720-4517-B8DE-EB5AA5C4FAE1}"/>
              </a:ext>
            </a:extLst>
          </p:cNvPr>
          <p:cNvSpPr>
            <a:spLocks noGrp="1"/>
          </p:cNvSpPr>
          <p:nvPr>
            <p:ph type="sldNum" sz="quarter" idx="4"/>
          </p:nvPr>
        </p:nvSpPr>
        <p:spPr>
          <a:xfrm>
            <a:off x="11594400" y="6678000"/>
            <a:ext cx="597600" cy="144000"/>
          </a:xfrm>
          <a:prstGeom prst="rect">
            <a:avLst/>
          </a:prstGeom>
          <a:gradFill>
            <a:gsLst>
              <a:gs pos="0">
                <a:schemeClr val="accent2">
                  <a:lumMod val="75000"/>
                  <a:shade val="30000"/>
                  <a:satMod val="115000"/>
                </a:schemeClr>
              </a:gs>
              <a:gs pos="47000">
                <a:schemeClr val="accent2">
                  <a:lumMod val="75000"/>
                  <a:shade val="67500"/>
                  <a:satMod val="115000"/>
                </a:schemeClr>
              </a:gs>
              <a:gs pos="100000">
                <a:schemeClr val="accent1"/>
              </a:gs>
            </a:gsLst>
            <a:lin ang="10800000" scaled="0"/>
          </a:gradFill>
        </p:spPr>
        <p:txBody>
          <a:bodyPr vert="horz" lIns="0" tIns="0" rIns="72000" bIns="0" rtlCol="0" anchor="ctr"/>
          <a:lstStyle>
            <a:lvl1pPr algn="r">
              <a:defRPr sz="1200">
                <a:solidFill>
                  <a:schemeClr val="bg1"/>
                </a:solidFill>
                <a:latin typeface="+mj-lt"/>
              </a:defRPr>
            </a:lvl1p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63" r:id="rId4"/>
    <p:sldLayoutId id="2147483656" r:id="rId5"/>
    <p:sldLayoutId id="2147483660" r:id="rId6"/>
    <p:sldLayoutId id="2147483661" r:id="rId7"/>
    <p:sldLayoutId id="2147483664" r:id="rId8"/>
    <p:sldLayoutId id="2147483650" r:id="rId9"/>
    <p:sldLayoutId id="2147483652" r:id="rId10"/>
    <p:sldLayoutId id="2147483654" r:id="rId11"/>
    <p:sldLayoutId id="2147483655" r:id="rId1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hyperlink" Target="http://searchsecurity.techtarget.com/feature/The-changing-face-of-advanced-malware-detection"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hyperlink" Target="http://searchsecurity.techtarget.com/definition/polymorphic-malware"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searchsoftwarequality.techtarget.com/definition/iteration" TargetMode="External"/><Relationship Id="rId2" Type="http://schemas.openxmlformats.org/officeDocument/2006/relationships/hyperlink" Target="https://whatis.techtarget.com/definition/metamorphic-malware" TargetMode="External"/><Relationship Id="rId1" Type="http://schemas.openxmlformats.org/officeDocument/2006/relationships/slideLayout" Target="../slideLayouts/slideLayout5.xml"/><Relationship Id="rId5" Type="http://schemas.openxmlformats.org/officeDocument/2006/relationships/hyperlink" Target="https://searchsecurity.techtarget.com/definition/antivirus-software" TargetMode="External"/><Relationship Id="rId4" Type="http://schemas.openxmlformats.org/officeDocument/2006/relationships/hyperlink" Target="https://whatis.techtarget.com/definition/cod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8.xml"/><Relationship Id="rId5" Type="http://schemas.openxmlformats.org/officeDocument/2006/relationships/image" Target="../media/image20.jpg"/><Relationship Id="rId4" Type="http://schemas.openxmlformats.org/officeDocument/2006/relationships/hyperlink" Target="mailto:Singh.kundan@protonmail.co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Computer_network" TargetMode="External"/><Relationship Id="rId2" Type="http://schemas.openxmlformats.org/officeDocument/2006/relationships/hyperlink" Target="https://en.wikipedia.org/wiki/Computer" TargetMode="External"/><Relationship Id="rId1" Type="http://schemas.openxmlformats.org/officeDocument/2006/relationships/slideLayout" Target="../slideLayouts/slideLayout3.xml"/><Relationship Id="rId6" Type="http://schemas.openxmlformats.org/officeDocument/2006/relationships/image" Target="../media/image6.jpg"/><Relationship Id="rId5" Type="http://schemas.openxmlformats.org/officeDocument/2006/relationships/hyperlink" Target="https://en.wikipedia.org/wiki/Script_(computing)" TargetMode="External"/><Relationship Id="rId4" Type="http://schemas.openxmlformats.org/officeDocument/2006/relationships/hyperlink" Target="https://en.wikipedia.org/wiki/Executable_cod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www.veracode.com/security/keylogger" TargetMode="External"/><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descr="vertical line">
            <a:extLst>
              <a:ext uri="{FF2B5EF4-FFF2-40B4-BE49-F238E27FC236}">
                <a16:creationId xmlns:a16="http://schemas.microsoft.com/office/drawing/2014/main" id="{1B17638D-56AE-48AD-96C8-EE46229C744C}"/>
              </a:ext>
            </a:extLst>
          </p:cNvPr>
          <p:cNvCxnSpPr/>
          <p:nvPr/>
        </p:nvCxnSpPr>
        <p:spPr>
          <a:xfrm>
            <a:off x="7804352" y="1204506"/>
            <a:ext cx="0" cy="409338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8073392" y="1738648"/>
            <a:ext cx="4118602" cy="1863389"/>
          </a:xfrm>
        </p:spPr>
        <p:txBody>
          <a:bodyPr/>
          <a:lstStyle/>
          <a:p>
            <a:r>
              <a:rPr lang="en-ZA" dirty="0">
                <a:latin typeface="Algerian" panose="04020705040A02060702" pitchFamily="82" charset="0"/>
              </a:rPr>
              <a:t>G</a:t>
            </a:r>
            <a:r>
              <a:rPr lang="en-ZA" sz="5400" dirty="0">
                <a:latin typeface="Algerian" panose="04020705040A02060702" pitchFamily="82" charset="0"/>
              </a:rPr>
              <a:t>enerating</a:t>
            </a:r>
            <a:r>
              <a:rPr lang="en-ZA" dirty="0">
                <a:latin typeface="Algerian" panose="04020705040A02060702" pitchFamily="82" charset="0"/>
              </a:rPr>
              <a:t>   FUD Malware</a:t>
            </a:r>
          </a:p>
        </p:txBody>
      </p:sp>
      <p:pic>
        <p:nvPicPr>
          <p:cNvPr id="13" name="Picture Placeholder 12">
            <a:extLst>
              <a:ext uri="{FF2B5EF4-FFF2-40B4-BE49-F238E27FC236}">
                <a16:creationId xmlns:a16="http://schemas.microsoft.com/office/drawing/2014/main" id="{B8F4A2C5-B56A-4E1F-B9A0-64ECEC2C0CEF}"/>
              </a:ext>
            </a:extLst>
          </p:cNvPr>
          <p:cNvPicPr>
            <a:picLocks noGrp="1" noChangeAspect="1"/>
          </p:cNvPicPr>
          <p:nvPr>
            <p:ph type="pic" sz="quarter" idx="10"/>
          </p:nvPr>
        </p:nvPicPr>
        <p:blipFill>
          <a:blip r:embed="rId2"/>
          <a:srcRect l="14886" r="14886"/>
          <a:stretch>
            <a:fillRect/>
          </a:stretch>
        </p:blipFill>
        <p:spPr/>
      </p:pic>
    </p:spTree>
    <p:extLst>
      <p:ext uri="{BB962C8B-B14F-4D97-AF65-F5344CB8AC3E}">
        <p14:creationId xmlns:p14="http://schemas.microsoft.com/office/powerpoint/2010/main" val="47351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28FF5-12DD-4B27-AAA6-C93B887E341B}"/>
              </a:ext>
            </a:extLst>
          </p:cNvPr>
          <p:cNvSpPr>
            <a:spLocks noGrp="1"/>
          </p:cNvSpPr>
          <p:nvPr>
            <p:ph type="title"/>
          </p:nvPr>
        </p:nvSpPr>
        <p:spPr>
          <a:xfrm>
            <a:off x="2784764" y="844909"/>
            <a:ext cx="5015345" cy="748363"/>
          </a:xfrm>
        </p:spPr>
        <p:txBody>
          <a:bodyPr/>
          <a:lstStyle/>
          <a:p>
            <a:pPr fontAlgn="base"/>
            <a:r>
              <a:rPr lang="en-IN" sz="5400" b="1" dirty="0"/>
              <a:t> Trojan Horse:</a:t>
            </a:r>
            <a:br>
              <a:rPr lang="en-IN" sz="5400" b="1" dirty="0"/>
            </a:br>
            <a:br>
              <a:rPr lang="en-IN" sz="5400" dirty="0"/>
            </a:br>
            <a:r>
              <a:rPr lang="en-US" dirty="0"/>
              <a:t> </a:t>
            </a:r>
            <a:endParaRPr lang="en-IN" sz="5400" dirty="0"/>
          </a:p>
        </p:txBody>
      </p:sp>
      <p:pic>
        <p:nvPicPr>
          <p:cNvPr id="7" name="Content Placeholder 6">
            <a:extLst>
              <a:ext uri="{FF2B5EF4-FFF2-40B4-BE49-F238E27FC236}">
                <a16:creationId xmlns:a16="http://schemas.microsoft.com/office/drawing/2014/main" id="{F6D4FF70-1D47-4B0E-AAFB-F30B377CA8AA}"/>
              </a:ext>
            </a:extLst>
          </p:cNvPr>
          <p:cNvPicPr>
            <a:picLocks noGrp="1" noChangeAspect="1"/>
          </p:cNvPicPr>
          <p:nvPr>
            <p:ph idx="1"/>
          </p:nvPr>
        </p:nvPicPr>
        <p:blipFill>
          <a:blip r:embed="rId2"/>
          <a:stretch>
            <a:fillRect/>
          </a:stretch>
        </p:blipFill>
        <p:spPr>
          <a:xfrm>
            <a:off x="96982" y="110837"/>
            <a:ext cx="2479963" cy="2479963"/>
          </a:xfrm>
        </p:spPr>
      </p:pic>
      <p:sp>
        <p:nvSpPr>
          <p:cNvPr id="5" name="Slide Number Placeholder 4">
            <a:extLst>
              <a:ext uri="{FF2B5EF4-FFF2-40B4-BE49-F238E27FC236}">
                <a16:creationId xmlns:a16="http://schemas.microsoft.com/office/drawing/2014/main" id="{1C5C6240-0B0C-42C7-879D-4510A5E548D1}"/>
              </a:ext>
            </a:extLst>
          </p:cNvPr>
          <p:cNvSpPr>
            <a:spLocks noGrp="1"/>
          </p:cNvSpPr>
          <p:nvPr>
            <p:ph type="sldNum" sz="quarter" idx="14"/>
          </p:nvPr>
        </p:nvSpPr>
        <p:spPr/>
        <p:txBody>
          <a:bodyPr/>
          <a:lstStyle/>
          <a:p>
            <a:fld id="{058DB212-BFA2-403F-85EF-DFD3FF6D973A}" type="slidenum">
              <a:rPr lang="en-ZA" smtClean="0"/>
              <a:pPr/>
              <a:t>10</a:t>
            </a:fld>
            <a:endParaRPr lang="en-ZA" dirty="0"/>
          </a:p>
        </p:txBody>
      </p:sp>
      <p:sp>
        <p:nvSpPr>
          <p:cNvPr id="9" name="Title 1">
            <a:extLst>
              <a:ext uri="{FF2B5EF4-FFF2-40B4-BE49-F238E27FC236}">
                <a16:creationId xmlns:a16="http://schemas.microsoft.com/office/drawing/2014/main" id="{18F282DA-37AC-45E6-87EB-6E01D675B889}"/>
              </a:ext>
            </a:extLst>
          </p:cNvPr>
          <p:cNvSpPr txBox="1">
            <a:spLocks/>
          </p:cNvSpPr>
          <p:nvPr/>
        </p:nvSpPr>
        <p:spPr>
          <a:xfrm>
            <a:off x="3241964" y="2853818"/>
            <a:ext cx="5015345" cy="748363"/>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pPr fontAlgn="base"/>
            <a:br>
              <a:rPr lang="en-IN" sz="5400" b="1" dirty="0"/>
            </a:br>
            <a:br>
              <a:rPr lang="en-IN" sz="5400" dirty="0"/>
            </a:br>
            <a:r>
              <a:rPr lang="en-US" dirty="0"/>
              <a:t> </a:t>
            </a:r>
            <a:endParaRPr lang="en-IN" sz="5400" dirty="0"/>
          </a:p>
        </p:txBody>
      </p:sp>
      <p:sp>
        <p:nvSpPr>
          <p:cNvPr id="10" name="Title 1">
            <a:extLst>
              <a:ext uri="{FF2B5EF4-FFF2-40B4-BE49-F238E27FC236}">
                <a16:creationId xmlns:a16="http://schemas.microsoft.com/office/drawing/2014/main" id="{AB58E7BE-7AC1-4737-BEFB-63388A2AA343}"/>
              </a:ext>
            </a:extLst>
          </p:cNvPr>
          <p:cNvSpPr txBox="1">
            <a:spLocks/>
          </p:cNvSpPr>
          <p:nvPr/>
        </p:nvSpPr>
        <p:spPr>
          <a:xfrm>
            <a:off x="2576945" y="2022764"/>
            <a:ext cx="9421091" cy="4655236"/>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pPr marL="457200" indent="-457200" fontAlgn="base">
              <a:buFont typeface="Arial" panose="020B0604020202020204" pitchFamily="34" charset="0"/>
              <a:buChar char="•"/>
            </a:pPr>
            <a:r>
              <a:rPr lang="en-US" dirty="0"/>
              <a:t>A Trojan horse, commonly known as a “Trojan,” is a type of malware that disguises itself as a normal file or program to trick users into downloading and installing malware. </a:t>
            </a:r>
          </a:p>
          <a:p>
            <a:pPr marL="457200" indent="-457200" fontAlgn="base">
              <a:buFont typeface="Arial" panose="020B0604020202020204" pitchFamily="34" charset="0"/>
              <a:buChar char="•"/>
            </a:pPr>
            <a:r>
              <a:rPr lang="en-US" dirty="0"/>
              <a:t>Once an attacker has access to an infected computer, it is possible for the attacker to steal data (logins , financial data, even electronic money), install more malware, modify files, monitor user activity (screen watching, keylogging, </a:t>
            </a:r>
            <a:r>
              <a:rPr lang="en-US" dirty="0" err="1"/>
              <a:t>etc</a:t>
            </a:r>
            <a:r>
              <a:rPr lang="en-US" dirty="0"/>
              <a:t>)</a:t>
            </a:r>
            <a:endParaRPr lang="en-IN" sz="5400" dirty="0"/>
          </a:p>
        </p:txBody>
      </p:sp>
    </p:spTree>
    <p:extLst>
      <p:ext uri="{BB962C8B-B14F-4D97-AF65-F5344CB8AC3E}">
        <p14:creationId xmlns:p14="http://schemas.microsoft.com/office/powerpoint/2010/main" val="3962261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B2947-9307-451A-AD01-A869BAD00086}"/>
              </a:ext>
            </a:extLst>
          </p:cNvPr>
          <p:cNvSpPr>
            <a:spLocks noGrp="1"/>
          </p:cNvSpPr>
          <p:nvPr>
            <p:ph type="title"/>
          </p:nvPr>
        </p:nvSpPr>
        <p:spPr/>
        <p:txBody>
          <a:bodyPr/>
          <a:lstStyle/>
          <a:p>
            <a:r>
              <a:rPr lang="en-IN" dirty="0"/>
              <a:t>ADVANCED MALWARES :</a:t>
            </a:r>
          </a:p>
        </p:txBody>
      </p:sp>
      <p:sp>
        <p:nvSpPr>
          <p:cNvPr id="5" name="Content Placeholder 4">
            <a:extLst>
              <a:ext uri="{FF2B5EF4-FFF2-40B4-BE49-F238E27FC236}">
                <a16:creationId xmlns:a16="http://schemas.microsoft.com/office/drawing/2014/main" id="{B93B7903-5492-4E2F-AFBE-38469E8EBF35}"/>
              </a:ext>
            </a:extLst>
          </p:cNvPr>
          <p:cNvSpPr>
            <a:spLocks noGrp="1"/>
          </p:cNvSpPr>
          <p:nvPr>
            <p:ph sz="half" idx="2"/>
          </p:nvPr>
        </p:nvSpPr>
        <p:spPr>
          <a:xfrm>
            <a:off x="360000" y="1579419"/>
            <a:ext cx="11651891" cy="4918582"/>
          </a:xfrm>
        </p:spPr>
        <p:txBody>
          <a:bodyPr/>
          <a:lstStyle/>
          <a:p>
            <a:r>
              <a:rPr lang="en-US" sz="3600" b="1" dirty="0">
                <a:solidFill>
                  <a:schemeClr val="accent1">
                    <a:lumMod val="50000"/>
                  </a:schemeClr>
                </a:solidFill>
                <a:hlinkClick r:id="rId2">
                  <a:extLst>
                    <a:ext uri="{A12FA001-AC4F-418D-AE19-62706E023703}">
                      <ahyp:hlinkClr xmlns:ahyp="http://schemas.microsoft.com/office/drawing/2018/hyperlinkcolor" val="tx"/>
                    </a:ext>
                  </a:extLst>
                </a:hlinkClick>
              </a:rPr>
              <a:t>Advanced malware</a:t>
            </a:r>
            <a:r>
              <a:rPr lang="en-US" sz="3600" b="1" dirty="0">
                <a:solidFill>
                  <a:schemeClr val="accent1">
                    <a:lumMod val="50000"/>
                  </a:schemeClr>
                </a:solidFill>
              </a:rPr>
              <a:t> </a:t>
            </a:r>
            <a:r>
              <a:rPr lang="en-US" sz="3600" dirty="0"/>
              <a:t>are malware strains engineered with advanced capabilities for infection, communication and control, movement.</a:t>
            </a:r>
          </a:p>
          <a:p>
            <a:pPr marL="0" indent="0">
              <a:buNone/>
            </a:pPr>
            <a:endParaRPr lang="en-US" sz="3600" dirty="0"/>
          </a:p>
          <a:p>
            <a:r>
              <a:rPr lang="en-US" sz="3600" dirty="0"/>
              <a:t>Advanced malware is often built for stealth or persistence and is capable of avoiding detection by traditional antivirus solutions. </a:t>
            </a:r>
            <a:endParaRPr lang="en-IN" sz="3600" dirty="0"/>
          </a:p>
        </p:txBody>
      </p:sp>
      <p:sp>
        <p:nvSpPr>
          <p:cNvPr id="7" name="Slide Number Placeholder 6">
            <a:extLst>
              <a:ext uri="{FF2B5EF4-FFF2-40B4-BE49-F238E27FC236}">
                <a16:creationId xmlns:a16="http://schemas.microsoft.com/office/drawing/2014/main" id="{8ED07D4C-7E92-40F1-B01F-6CFC7A3E1986}"/>
              </a:ext>
            </a:extLst>
          </p:cNvPr>
          <p:cNvSpPr>
            <a:spLocks noGrp="1"/>
          </p:cNvSpPr>
          <p:nvPr>
            <p:ph type="sldNum" sz="quarter" idx="16"/>
          </p:nvPr>
        </p:nvSpPr>
        <p:spPr/>
        <p:txBody>
          <a:bodyPr/>
          <a:lstStyle/>
          <a:p>
            <a:fld id="{058DB212-BFA2-403F-85EF-DFD3FF6D973A}" type="slidenum">
              <a:rPr lang="en-ZA" smtClean="0"/>
              <a:pPr/>
              <a:t>11</a:t>
            </a:fld>
            <a:endParaRPr lang="en-ZA" dirty="0"/>
          </a:p>
        </p:txBody>
      </p:sp>
    </p:spTree>
    <p:extLst>
      <p:ext uri="{BB962C8B-B14F-4D97-AF65-F5344CB8AC3E}">
        <p14:creationId xmlns:p14="http://schemas.microsoft.com/office/powerpoint/2010/main" val="2265155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77C41-A965-4212-A98C-2622A32C6EAD}"/>
              </a:ext>
            </a:extLst>
          </p:cNvPr>
          <p:cNvSpPr>
            <a:spLocks noGrp="1"/>
          </p:cNvSpPr>
          <p:nvPr>
            <p:ph type="title"/>
          </p:nvPr>
        </p:nvSpPr>
        <p:spPr>
          <a:xfrm>
            <a:off x="1911927" y="360218"/>
            <a:ext cx="8091056" cy="734290"/>
          </a:xfrm>
        </p:spPr>
        <p:txBody>
          <a:bodyPr/>
          <a:lstStyle/>
          <a:p>
            <a:r>
              <a:rPr lang="en-IN" sz="5400" dirty="0"/>
              <a:t>Techniques of Anti-Detection :</a:t>
            </a:r>
          </a:p>
        </p:txBody>
      </p:sp>
      <p:sp>
        <p:nvSpPr>
          <p:cNvPr id="5" name="Content Placeholder 4">
            <a:extLst>
              <a:ext uri="{FF2B5EF4-FFF2-40B4-BE49-F238E27FC236}">
                <a16:creationId xmlns:a16="http://schemas.microsoft.com/office/drawing/2014/main" id="{BB14F157-9D56-4439-A43B-A525BEFD82DD}"/>
              </a:ext>
            </a:extLst>
          </p:cNvPr>
          <p:cNvSpPr>
            <a:spLocks noGrp="1"/>
          </p:cNvSpPr>
          <p:nvPr>
            <p:ph sz="half" idx="2"/>
          </p:nvPr>
        </p:nvSpPr>
        <p:spPr>
          <a:xfrm>
            <a:off x="6684134" y="2092035"/>
            <a:ext cx="5371907" cy="3510275"/>
          </a:xfrm>
        </p:spPr>
        <p:txBody>
          <a:bodyPr/>
          <a:lstStyle/>
          <a:p>
            <a:pPr marL="914400" indent="-914400">
              <a:buFont typeface="+mj-lt"/>
              <a:buAutoNum type="arabicPeriod"/>
            </a:pPr>
            <a:r>
              <a:rPr lang="en-IN" sz="4800" dirty="0">
                <a:solidFill>
                  <a:schemeClr val="tx2">
                    <a:lumMod val="50000"/>
                  </a:schemeClr>
                </a:solidFill>
              </a:rPr>
              <a:t>Polymorphic,</a:t>
            </a:r>
          </a:p>
          <a:p>
            <a:pPr marL="914400" indent="-914400">
              <a:buFont typeface="+mj-lt"/>
              <a:buAutoNum type="arabicPeriod"/>
            </a:pPr>
            <a:r>
              <a:rPr lang="en-IN" sz="4800" dirty="0">
                <a:solidFill>
                  <a:schemeClr val="tx2">
                    <a:lumMod val="50000"/>
                  </a:schemeClr>
                </a:solidFill>
              </a:rPr>
              <a:t>Metamorphic,</a:t>
            </a:r>
          </a:p>
          <a:p>
            <a:pPr marL="914400" indent="-914400">
              <a:buFont typeface="+mj-lt"/>
              <a:buAutoNum type="arabicPeriod"/>
            </a:pPr>
            <a:r>
              <a:rPr lang="en-IN" sz="4800" dirty="0">
                <a:solidFill>
                  <a:schemeClr val="tx2">
                    <a:lumMod val="50000"/>
                  </a:schemeClr>
                </a:solidFill>
              </a:rPr>
              <a:t>Sandbox Evasion.</a:t>
            </a:r>
          </a:p>
          <a:p>
            <a:pPr marL="0" indent="0">
              <a:buNone/>
            </a:pPr>
            <a:endParaRPr lang="en-IN" dirty="0"/>
          </a:p>
        </p:txBody>
      </p:sp>
      <p:sp>
        <p:nvSpPr>
          <p:cNvPr id="7" name="Slide Number Placeholder 6">
            <a:extLst>
              <a:ext uri="{FF2B5EF4-FFF2-40B4-BE49-F238E27FC236}">
                <a16:creationId xmlns:a16="http://schemas.microsoft.com/office/drawing/2014/main" id="{0FD62895-5967-47FB-B7E7-5FD1315DE82D}"/>
              </a:ext>
            </a:extLst>
          </p:cNvPr>
          <p:cNvSpPr>
            <a:spLocks noGrp="1"/>
          </p:cNvSpPr>
          <p:nvPr>
            <p:ph type="sldNum" sz="quarter" idx="16"/>
          </p:nvPr>
        </p:nvSpPr>
        <p:spPr/>
        <p:txBody>
          <a:bodyPr/>
          <a:lstStyle/>
          <a:p>
            <a:fld id="{058DB212-BFA2-403F-85EF-DFD3FF6D973A}" type="slidenum">
              <a:rPr lang="en-ZA" smtClean="0"/>
              <a:pPr/>
              <a:t>12</a:t>
            </a:fld>
            <a:endParaRPr lang="en-ZA" dirty="0"/>
          </a:p>
        </p:txBody>
      </p:sp>
      <p:pic>
        <p:nvPicPr>
          <p:cNvPr id="9" name="Picture 8">
            <a:extLst>
              <a:ext uri="{FF2B5EF4-FFF2-40B4-BE49-F238E27FC236}">
                <a16:creationId xmlns:a16="http://schemas.microsoft.com/office/drawing/2014/main" id="{470AEA9D-1777-41D7-ADA8-75DABFF7AB42}"/>
              </a:ext>
            </a:extLst>
          </p:cNvPr>
          <p:cNvPicPr>
            <a:picLocks noChangeAspect="1"/>
          </p:cNvPicPr>
          <p:nvPr/>
        </p:nvPicPr>
        <p:blipFill>
          <a:blip r:embed="rId2"/>
          <a:stretch>
            <a:fillRect/>
          </a:stretch>
        </p:blipFill>
        <p:spPr>
          <a:xfrm>
            <a:off x="135958" y="1594031"/>
            <a:ext cx="6182029" cy="3669938"/>
          </a:xfrm>
          <a:prstGeom prst="rect">
            <a:avLst/>
          </a:prstGeom>
        </p:spPr>
      </p:pic>
    </p:spTree>
    <p:extLst>
      <p:ext uri="{BB962C8B-B14F-4D97-AF65-F5344CB8AC3E}">
        <p14:creationId xmlns:p14="http://schemas.microsoft.com/office/powerpoint/2010/main" val="2924865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4450-59DF-4A87-A3F5-3B6668CC8AA8}"/>
              </a:ext>
            </a:extLst>
          </p:cNvPr>
          <p:cNvSpPr>
            <a:spLocks noGrp="1"/>
          </p:cNvSpPr>
          <p:nvPr>
            <p:ph type="title"/>
          </p:nvPr>
        </p:nvSpPr>
        <p:spPr>
          <a:xfrm>
            <a:off x="3374266" y="390270"/>
            <a:ext cx="7044743" cy="695459"/>
          </a:xfrm>
        </p:spPr>
        <p:txBody>
          <a:bodyPr/>
          <a:lstStyle/>
          <a:p>
            <a:r>
              <a:rPr lang="en-IN" sz="5400" dirty="0"/>
              <a:t>Polymorphic Malware :</a:t>
            </a:r>
          </a:p>
        </p:txBody>
      </p:sp>
      <p:sp>
        <p:nvSpPr>
          <p:cNvPr id="5" name="Content Placeholder 4">
            <a:extLst>
              <a:ext uri="{FF2B5EF4-FFF2-40B4-BE49-F238E27FC236}">
                <a16:creationId xmlns:a16="http://schemas.microsoft.com/office/drawing/2014/main" id="{A6899FD3-DBD3-446E-B318-E054DCA992E0}"/>
              </a:ext>
            </a:extLst>
          </p:cNvPr>
          <p:cNvSpPr>
            <a:spLocks noGrp="1"/>
          </p:cNvSpPr>
          <p:nvPr>
            <p:ph sz="half" idx="2"/>
          </p:nvPr>
        </p:nvSpPr>
        <p:spPr>
          <a:xfrm>
            <a:off x="5069124" y="1669696"/>
            <a:ext cx="7044743" cy="4666709"/>
          </a:xfrm>
        </p:spPr>
        <p:txBody>
          <a:bodyPr/>
          <a:lstStyle/>
          <a:p>
            <a:r>
              <a:rPr lang="en-US" sz="3200" dirty="0"/>
              <a:t>Polymorphic malware is a type of malware that constantly changes its identifiable features in order to evade detection.</a:t>
            </a:r>
          </a:p>
          <a:p>
            <a:r>
              <a:rPr lang="en-US" sz="3200" dirty="0"/>
              <a:t>Polymorphic techniques involve </a:t>
            </a:r>
            <a:r>
              <a:rPr lang="en-US" sz="3200" b="1" dirty="0">
                <a:solidFill>
                  <a:schemeClr val="accent2">
                    <a:lumMod val="75000"/>
                  </a:schemeClr>
                </a:solidFill>
                <a:hlinkClick r:id="rId2">
                  <a:extLst>
                    <a:ext uri="{A12FA001-AC4F-418D-AE19-62706E023703}">
                      <ahyp:hlinkClr xmlns:ahyp="http://schemas.microsoft.com/office/drawing/2018/hyperlinkcolor" val="tx"/>
                    </a:ext>
                  </a:extLst>
                </a:hlinkClick>
              </a:rPr>
              <a:t>frequently changing identifiable characteristics</a:t>
            </a:r>
            <a:r>
              <a:rPr lang="en-US" sz="3200" dirty="0"/>
              <a:t> like file names and types or encryption keys to make the malware unrecognizable to many detection techniques.</a:t>
            </a:r>
          </a:p>
        </p:txBody>
      </p:sp>
      <p:sp>
        <p:nvSpPr>
          <p:cNvPr id="7" name="Slide Number Placeholder 6">
            <a:extLst>
              <a:ext uri="{FF2B5EF4-FFF2-40B4-BE49-F238E27FC236}">
                <a16:creationId xmlns:a16="http://schemas.microsoft.com/office/drawing/2014/main" id="{031819C3-7F65-4256-B364-89D9B9A20223}"/>
              </a:ext>
            </a:extLst>
          </p:cNvPr>
          <p:cNvSpPr>
            <a:spLocks noGrp="1"/>
          </p:cNvSpPr>
          <p:nvPr>
            <p:ph type="sldNum" sz="quarter" idx="16"/>
          </p:nvPr>
        </p:nvSpPr>
        <p:spPr/>
        <p:txBody>
          <a:bodyPr/>
          <a:lstStyle/>
          <a:p>
            <a:fld id="{058DB212-BFA2-403F-85EF-DFD3FF6D973A}" type="slidenum">
              <a:rPr lang="en-ZA" smtClean="0"/>
              <a:pPr/>
              <a:t>13</a:t>
            </a:fld>
            <a:endParaRPr lang="en-ZA" dirty="0"/>
          </a:p>
        </p:txBody>
      </p:sp>
      <p:pic>
        <p:nvPicPr>
          <p:cNvPr id="9" name="Picture 8">
            <a:extLst>
              <a:ext uri="{FF2B5EF4-FFF2-40B4-BE49-F238E27FC236}">
                <a16:creationId xmlns:a16="http://schemas.microsoft.com/office/drawing/2014/main" id="{BCD4C725-5715-49ED-8E32-9CA8B0E47E0E}"/>
              </a:ext>
            </a:extLst>
          </p:cNvPr>
          <p:cNvPicPr>
            <a:picLocks noChangeAspect="1"/>
          </p:cNvPicPr>
          <p:nvPr/>
        </p:nvPicPr>
        <p:blipFill>
          <a:blip r:embed="rId3"/>
          <a:stretch>
            <a:fillRect/>
          </a:stretch>
        </p:blipFill>
        <p:spPr>
          <a:xfrm>
            <a:off x="140677" y="1868695"/>
            <a:ext cx="4979963" cy="3120609"/>
          </a:xfrm>
          <a:prstGeom prst="rect">
            <a:avLst/>
          </a:prstGeom>
        </p:spPr>
      </p:pic>
    </p:spTree>
    <p:extLst>
      <p:ext uri="{BB962C8B-B14F-4D97-AF65-F5344CB8AC3E}">
        <p14:creationId xmlns:p14="http://schemas.microsoft.com/office/powerpoint/2010/main" val="685122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2B93B-338D-4A6D-8DE0-7FCEBD512869}"/>
              </a:ext>
            </a:extLst>
          </p:cNvPr>
          <p:cNvSpPr>
            <a:spLocks noGrp="1"/>
          </p:cNvSpPr>
          <p:nvPr>
            <p:ph type="title"/>
          </p:nvPr>
        </p:nvSpPr>
        <p:spPr/>
        <p:txBody>
          <a:bodyPr/>
          <a:lstStyle/>
          <a:p>
            <a:r>
              <a:rPr lang="en-IN" dirty="0"/>
              <a:t>For example : Garbage Instruction</a:t>
            </a:r>
          </a:p>
        </p:txBody>
      </p:sp>
      <p:sp>
        <p:nvSpPr>
          <p:cNvPr id="7" name="Slide Number Placeholder 6">
            <a:extLst>
              <a:ext uri="{FF2B5EF4-FFF2-40B4-BE49-F238E27FC236}">
                <a16:creationId xmlns:a16="http://schemas.microsoft.com/office/drawing/2014/main" id="{CECED925-D770-4FBB-AF4F-5A40546BBAD9}"/>
              </a:ext>
            </a:extLst>
          </p:cNvPr>
          <p:cNvSpPr>
            <a:spLocks noGrp="1"/>
          </p:cNvSpPr>
          <p:nvPr>
            <p:ph type="sldNum" sz="quarter" idx="16"/>
          </p:nvPr>
        </p:nvSpPr>
        <p:spPr/>
        <p:txBody>
          <a:bodyPr/>
          <a:lstStyle/>
          <a:p>
            <a:fld id="{058DB212-BFA2-403F-85EF-DFD3FF6D973A}" type="slidenum">
              <a:rPr lang="en-ZA" smtClean="0"/>
              <a:pPr/>
              <a:t>14</a:t>
            </a:fld>
            <a:endParaRPr lang="en-ZA" dirty="0"/>
          </a:p>
        </p:txBody>
      </p:sp>
      <p:sp>
        <p:nvSpPr>
          <p:cNvPr id="8" name="Title 1">
            <a:extLst>
              <a:ext uri="{FF2B5EF4-FFF2-40B4-BE49-F238E27FC236}">
                <a16:creationId xmlns:a16="http://schemas.microsoft.com/office/drawing/2014/main" id="{1CD26F4F-C650-4C3D-96CF-FCF9D8E2A3D1}"/>
              </a:ext>
            </a:extLst>
          </p:cNvPr>
          <p:cNvSpPr txBox="1">
            <a:spLocks/>
          </p:cNvSpPr>
          <p:nvPr/>
        </p:nvSpPr>
        <p:spPr>
          <a:xfrm>
            <a:off x="359400" y="1901475"/>
            <a:ext cx="11473200" cy="4306141"/>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endParaRPr lang="en-IN" dirty="0"/>
          </a:p>
          <a:p>
            <a:r>
              <a:rPr lang="en-IN" dirty="0"/>
              <a:t>…….Malware instructions……</a:t>
            </a:r>
          </a:p>
          <a:p>
            <a:r>
              <a:rPr lang="en-IN" dirty="0"/>
              <a:t>Push </a:t>
            </a:r>
            <a:r>
              <a:rPr lang="en-IN" dirty="0" err="1"/>
              <a:t>eax</a:t>
            </a:r>
            <a:r>
              <a:rPr lang="en-IN" dirty="0"/>
              <a:t> 0xdeadbee</a:t>
            </a:r>
          </a:p>
          <a:p>
            <a:r>
              <a:rPr lang="en-IN" dirty="0"/>
              <a:t>Pop </a:t>
            </a:r>
            <a:r>
              <a:rPr lang="en-IN" dirty="0" err="1"/>
              <a:t>eax</a:t>
            </a:r>
            <a:endParaRPr lang="en-IN" dirty="0"/>
          </a:p>
          <a:p>
            <a:r>
              <a:rPr lang="en-IN" dirty="0"/>
              <a:t>Push </a:t>
            </a:r>
            <a:r>
              <a:rPr lang="en-IN" dirty="0" err="1"/>
              <a:t>eax</a:t>
            </a:r>
            <a:r>
              <a:rPr lang="en-IN" dirty="0"/>
              <a:t> =0xdkfkdf</a:t>
            </a:r>
          </a:p>
          <a:p>
            <a:r>
              <a:rPr lang="en-IN" dirty="0"/>
              <a:t>Pop </a:t>
            </a:r>
            <a:r>
              <a:rPr lang="en-IN" dirty="0" err="1"/>
              <a:t>eax</a:t>
            </a:r>
            <a:endParaRPr lang="en-IN" dirty="0"/>
          </a:p>
          <a:p>
            <a:r>
              <a:rPr lang="en-IN" dirty="0"/>
              <a:t>… </a:t>
            </a:r>
          </a:p>
          <a:p>
            <a:r>
              <a:rPr lang="en-IN" dirty="0"/>
              <a:t>…. Malware instruction ….</a:t>
            </a:r>
          </a:p>
        </p:txBody>
      </p:sp>
    </p:spTree>
    <p:extLst>
      <p:ext uri="{BB962C8B-B14F-4D97-AF65-F5344CB8AC3E}">
        <p14:creationId xmlns:p14="http://schemas.microsoft.com/office/powerpoint/2010/main" val="2035366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2B93B-338D-4A6D-8DE0-7FCEBD512869}"/>
              </a:ext>
            </a:extLst>
          </p:cNvPr>
          <p:cNvSpPr>
            <a:spLocks noGrp="1"/>
          </p:cNvSpPr>
          <p:nvPr>
            <p:ph type="title"/>
          </p:nvPr>
        </p:nvSpPr>
        <p:spPr/>
        <p:txBody>
          <a:bodyPr/>
          <a:lstStyle/>
          <a:p>
            <a:r>
              <a:rPr lang="en-IN" dirty="0"/>
              <a:t>Another example </a:t>
            </a:r>
          </a:p>
        </p:txBody>
      </p:sp>
      <p:sp>
        <p:nvSpPr>
          <p:cNvPr id="7" name="Slide Number Placeholder 6">
            <a:extLst>
              <a:ext uri="{FF2B5EF4-FFF2-40B4-BE49-F238E27FC236}">
                <a16:creationId xmlns:a16="http://schemas.microsoft.com/office/drawing/2014/main" id="{CECED925-D770-4FBB-AF4F-5A40546BBAD9}"/>
              </a:ext>
            </a:extLst>
          </p:cNvPr>
          <p:cNvSpPr>
            <a:spLocks noGrp="1"/>
          </p:cNvSpPr>
          <p:nvPr>
            <p:ph type="sldNum" sz="quarter" idx="16"/>
          </p:nvPr>
        </p:nvSpPr>
        <p:spPr/>
        <p:txBody>
          <a:bodyPr/>
          <a:lstStyle/>
          <a:p>
            <a:fld id="{058DB212-BFA2-403F-85EF-DFD3FF6D973A}" type="slidenum">
              <a:rPr lang="en-ZA" smtClean="0"/>
              <a:pPr/>
              <a:t>15</a:t>
            </a:fld>
            <a:endParaRPr lang="en-ZA" dirty="0"/>
          </a:p>
        </p:txBody>
      </p:sp>
      <p:sp>
        <p:nvSpPr>
          <p:cNvPr id="8" name="Title 1">
            <a:extLst>
              <a:ext uri="{FF2B5EF4-FFF2-40B4-BE49-F238E27FC236}">
                <a16:creationId xmlns:a16="http://schemas.microsoft.com/office/drawing/2014/main" id="{1CD26F4F-C650-4C3D-96CF-FCF9D8E2A3D1}"/>
              </a:ext>
            </a:extLst>
          </p:cNvPr>
          <p:cNvSpPr txBox="1">
            <a:spLocks/>
          </p:cNvSpPr>
          <p:nvPr/>
        </p:nvSpPr>
        <p:spPr>
          <a:xfrm>
            <a:off x="5188976" y="2562898"/>
            <a:ext cx="2680015" cy="1957588"/>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IN" dirty="0"/>
              <a:t>5+6=11</a:t>
            </a:r>
          </a:p>
          <a:p>
            <a:endParaRPr lang="en-IN" dirty="0"/>
          </a:p>
          <a:p>
            <a:r>
              <a:rPr lang="en-IN" dirty="0"/>
              <a:t>-5+6+5=11</a:t>
            </a:r>
          </a:p>
          <a:p>
            <a:endParaRPr lang="en-IN" dirty="0"/>
          </a:p>
        </p:txBody>
      </p:sp>
    </p:spTree>
    <p:extLst>
      <p:ext uri="{BB962C8B-B14F-4D97-AF65-F5344CB8AC3E}">
        <p14:creationId xmlns:p14="http://schemas.microsoft.com/office/powerpoint/2010/main" val="519964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4450-59DF-4A87-A3F5-3B6668CC8AA8}"/>
              </a:ext>
            </a:extLst>
          </p:cNvPr>
          <p:cNvSpPr>
            <a:spLocks noGrp="1"/>
          </p:cNvSpPr>
          <p:nvPr>
            <p:ph type="title"/>
          </p:nvPr>
        </p:nvSpPr>
        <p:spPr>
          <a:xfrm>
            <a:off x="1609860" y="390270"/>
            <a:ext cx="8809150" cy="695459"/>
          </a:xfrm>
        </p:spPr>
        <p:txBody>
          <a:bodyPr/>
          <a:lstStyle/>
          <a:p>
            <a:r>
              <a:rPr lang="en-IN" sz="5400" dirty="0"/>
              <a:t> Limitations of polymorphic </a:t>
            </a:r>
          </a:p>
        </p:txBody>
      </p:sp>
      <p:sp>
        <p:nvSpPr>
          <p:cNvPr id="5" name="Content Placeholder 4">
            <a:extLst>
              <a:ext uri="{FF2B5EF4-FFF2-40B4-BE49-F238E27FC236}">
                <a16:creationId xmlns:a16="http://schemas.microsoft.com/office/drawing/2014/main" id="{A6899FD3-DBD3-446E-B318-E054DCA992E0}"/>
              </a:ext>
            </a:extLst>
          </p:cNvPr>
          <p:cNvSpPr>
            <a:spLocks noGrp="1"/>
          </p:cNvSpPr>
          <p:nvPr>
            <p:ph sz="half" idx="2"/>
          </p:nvPr>
        </p:nvSpPr>
        <p:spPr>
          <a:xfrm>
            <a:off x="1609860" y="1463634"/>
            <a:ext cx="7044743" cy="4666709"/>
          </a:xfrm>
        </p:spPr>
        <p:txBody>
          <a:bodyPr/>
          <a:lstStyle/>
          <a:p>
            <a:r>
              <a:rPr lang="en-US" sz="3200" dirty="0"/>
              <a:t>The decrypted code is essentially the same in each case, thus memory based signature detection is possible .</a:t>
            </a:r>
          </a:p>
          <a:p>
            <a:endParaRPr lang="en-US" sz="3200" dirty="0"/>
          </a:p>
          <a:p>
            <a:r>
              <a:rPr lang="en-US" sz="3200" dirty="0"/>
              <a:t>Block hashing can be effective in identifying memory based remnants.</a:t>
            </a:r>
          </a:p>
          <a:p>
            <a:pPr marL="0" indent="0">
              <a:buNone/>
            </a:pPr>
            <a:r>
              <a:rPr lang="en-US" sz="3200" dirty="0"/>
              <a:t> </a:t>
            </a:r>
          </a:p>
        </p:txBody>
      </p:sp>
      <p:sp>
        <p:nvSpPr>
          <p:cNvPr id="7" name="Slide Number Placeholder 6">
            <a:extLst>
              <a:ext uri="{FF2B5EF4-FFF2-40B4-BE49-F238E27FC236}">
                <a16:creationId xmlns:a16="http://schemas.microsoft.com/office/drawing/2014/main" id="{031819C3-7F65-4256-B364-89D9B9A20223}"/>
              </a:ext>
            </a:extLst>
          </p:cNvPr>
          <p:cNvSpPr>
            <a:spLocks noGrp="1"/>
          </p:cNvSpPr>
          <p:nvPr>
            <p:ph type="sldNum" sz="quarter" idx="16"/>
          </p:nvPr>
        </p:nvSpPr>
        <p:spPr/>
        <p:txBody>
          <a:bodyPr/>
          <a:lstStyle/>
          <a:p>
            <a:fld id="{058DB212-BFA2-403F-85EF-DFD3FF6D973A}" type="slidenum">
              <a:rPr lang="en-ZA" smtClean="0"/>
              <a:pPr/>
              <a:t>16</a:t>
            </a:fld>
            <a:endParaRPr lang="en-ZA" dirty="0"/>
          </a:p>
        </p:txBody>
      </p:sp>
    </p:spTree>
    <p:extLst>
      <p:ext uri="{BB962C8B-B14F-4D97-AF65-F5344CB8AC3E}">
        <p14:creationId xmlns:p14="http://schemas.microsoft.com/office/powerpoint/2010/main" val="4004106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2B93B-338D-4A6D-8DE0-7FCEBD512869}"/>
              </a:ext>
            </a:extLst>
          </p:cNvPr>
          <p:cNvSpPr>
            <a:spLocks noGrp="1"/>
          </p:cNvSpPr>
          <p:nvPr>
            <p:ph type="title"/>
          </p:nvPr>
        </p:nvSpPr>
        <p:spPr>
          <a:xfrm>
            <a:off x="501669" y="139512"/>
            <a:ext cx="11473200" cy="540000"/>
          </a:xfrm>
        </p:spPr>
        <p:txBody>
          <a:bodyPr/>
          <a:lstStyle/>
          <a:p>
            <a:r>
              <a:rPr lang="en-IN" dirty="0"/>
              <a:t>Decryption  </a:t>
            </a:r>
          </a:p>
        </p:txBody>
      </p:sp>
      <p:sp>
        <p:nvSpPr>
          <p:cNvPr id="7" name="Slide Number Placeholder 6">
            <a:extLst>
              <a:ext uri="{FF2B5EF4-FFF2-40B4-BE49-F238E27FC236}">
                <a16:creationId xmlns:a16="http://schemas.microsoft.com/office/drawing/2014/main" id="{CECED925-D770-4FBB-AF4F-5A40546BBAD9}"/>
              </a:ext>
            </a:extLst>
          </p:cNvPr>
          <p:cNvSpPr>
            <a:spLocks noGrp="1"/>
          </p:cNvSpPr>
          <p:nvPr>
            <p:ph type="sldNum" sz="quarter" idx="16"/>
          </p:nvPr>
        </p:nvSpPr>
        <p:spPr/>
        <p:txBody>
          <a:bodyPr/>
          <a:lstStyle/>
          <a:p>
            <a:fld id="{058DB212-BFA2-403F-85EF-DFD3FF6D973A}" type="slidenum">
              <a:rPr lang="en-ZA" smtClean="0"/>
              <a:pPr/>
              <a:t>17</a:t>
            </a:fld>
            <a:endParaRPr lang="en-ZA" dirty="0"/>
          </a:p>
        </p:txBody>
      </p:sp>
      <p:sp>
        <p:nvSpPr>
          <p:cNvPr id="3" name="Rectangle: Rounded Corners 2">
            <a:extLst>
              <a:ext uri="{FF2B5EF4-FFF2-40B4-BE49-F238E27FC236}">
                <a16:creationId xmlns:a16="http://schemas.microsoft.com/office/drawing/2014/main" id="{909979ED-BA55-46DC-BFAD-91F941BF0D4F}"/>
              </a:ext>
            </a:extLst>
          </p:cNvPr>
          <p:cNvSpPr/>
          <p:nvPr/>
        </p:nvSpPr>
        <p:spPr>
          <a:xfrm>
            <a:off x="1002407" y="1184856"/>
            <a:ext cx="2485622"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Encrypted code 1</a:t>
            </a:r>
          </a:p>
        </p:txBody>
      </p:sp>
      <p:cxnSp>
        <p:nvCxnSpPr>
          <p:cNvPr id="5" name="Straight Arrow Connector 4">
            <a:extLst>
              <a:ext uri="{FF2B5EF4-FFF2-40B4-BE49-F238E27FC236}">
                <a16:creationId xmlns:a16="http://schemas.microsoft.com/office/drawing/2014/main" id="{D6033A75-8916-440D-ABC0-9CB4CE917DB3}"/>
              </a:ext>
            </a:extLst>
          </p:cNvPr>
          <p:cNvCxnSpPr>
            <a:stCxn id="3" idx="2"/>
          </p:cNvCxnSpPr>
          <p:nvPr/>
        </p:nvCxnSpPr>
        <p:spPr>
          <a:xfrm flipH="1">
            <a:off x="2238777" y="2099256"/>
            <a:ext cx="6441" cy="759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DB996A40-CCD2-4305-81F3-A70C369A3890}"/>
              </a:ext>
            </a:extLst>
          </p:cNvPr>
          <p:cNvSpPr/>
          <p:nvPr/>
        </p:nvSpPr>
        <p:spPr>
          <a:xfrm>
            <a:off x="1002407" y="2874600"/>
            <a:ext cx="2485622"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Decryption engine </a:t>
            </a:r>
          </a:p>
        </p:txBody>
      </p:sp>
      <p:sp>
        <p:nvSpPr>
          <p:cNvPr id="10" name="Rectangle: Rounded Corners 9">
            <a:extLst>
              <a:ext uri="{FF2B5EF4-FFF2-40B4-BE49-F238E27FC236}">
                <a16:creationId xmlns:a16="http://schemas.microsoft.com/office/drawing/2014/main" id="{87D404C4-B0FC-44F0-AF26-F0D0FC069D8F}"/>
              </a:ext>
            </a:extLst>
          </p:cNvPr>
          <p:cNvSpPr/>
          <p:nvPr/>
        </p:nvSpPr>
        <p:spPr>
          <a:xfrm>
            <a:off x="1008848" y="4564344"/>
            <a:ext cx="2485622"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Decrypted code 1</a:t>
            </a:r>
          </a:p>
        </p:txBody>
      </p:sp>
      <p:cxnSp>
        <p:nvCxnSpPr>
          <p:cNvPr id="15" name="Straight Arrow Connector 14">
            <a:extLst>
              <a:ext uri="{FF2B5EF4-FFF2-40B4-BE49-F238E27FC236}">
                <a16:creationId xmlns:a16="http://schemas.microsoft.com/office/drawing/2014/main" id="{EC55832B-B555-42D6-BE1A-8044B1E3B9A1}"/>
              </a:ext>
            </a:extLst>
          </p:cNvPr>
          <p:cNvCxnSpPr>
            <a:stCxn id="9" idx="2"/>
            <a:endCxn id="10" idx="0"/>
          </p:cNvCxnSpPr>
          <p:nvPr/>
        </p:nvCxnSpPr>
        <p:spPr>
          <a:xfrm>
            <a:off x="2245218" y="3789000"/>
            <a:ext cx="6441" cy="775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F3A2B12F-FC02-4729-95ED-D4B35904F22E}"/>
              </a:ext>
            </a:extLst>
          </p:cNvPr>
          <p:cNvSpPr/>
          <p:nvPr/>
        </p:nvSpPr>
        <p:spPr>
          <a:xfrm>
            <a:off x="7467602" y="1184856"/>
            <a:ext cx="2485622"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Encrypted 2</a:t>
            </a:r>
          </a:p>
        </p:txBody>
      </p:sp>
      <p:cxnSp>
        <p:nvCxnSpPr>
          <p:cNvPr id="17" name="Straight Arrow Connector 16">
            <a:extLst>
              <a:ext uri="{FF2B5EF4-FFF2-40B4-BE49-F238E27FC236}">
                <a16:creationId xmlns:a16="http://schemas.microsoft.com/office/drawing/2014/main" id="{90B59EF1-EF94-4D68-A6DC-79374D3756A9}"/>
              </a:ext>
            </a:extLst>
          </p:cNvPr>
          <p:cNvCxnSpPr>
            <a:stCxn id="16" idx="2"/>
          </p:cNvCxnSpPr>
          <p:nvPr/>
        </p:nvCxnSpPr>
        <p:spPr>
          <a:xfrm flipH="1">
            <a:off x="8703972" y="2099256"/>
            <a:ext cx="6441" cy="759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F0A9F887-9DD0-4B60-96FF-756FBE0352D0}"/>
              </a:ext>
            </a:extLst>
          </p:cNvPr>
          <p:cNvSpPr/>
          <p:nvPr/>
        </p:nvSpPr>
        <p:spPr>
          <a:xfrm>
            <a:off x="7467602" y="2874600"/>
            <a:ext cx="2485622"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Decryption engine </a:t>
            </a:r>
          </a:p>
        </p:txBody>
      </p:sp>
      <p:sp>
        <p:nvSpPr>
          <p:cNvPr id="19" name="Rectangle: Rounded Corners 18">
            <a:extLst>
              <a:ext uri="{FF2B5EF4-FFF2-40B4-BE49-F238E27FC236}">
                <a16:creationId xmlns:a16="http://schemas.microsoft.com/office/drawing/2014/main" id="{A0CDBA40-B34D-4116-912D-7023C38F170D}"/>
              </a:ext>
            </a:extLst>
          </p:cNvPr>
          <p:cNvSpPr/>
          <p:nvPr/>
        </p:nvSpPr>
        <p:spPr>
          <a:xfrm>
            <a:off x="7474043" y="4564344"/>
            <a:ext cx="2485622"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Decrypted code 2</a:t>
            </a:r>
          </a:p>
        </p:txBody>
      </p:sp>
      <p:cxnSp>
        <p:nvCxnSpPr>
          <p:cNvPr id="20" name="Straight Arrow Connector 19">
            <a:extLst>
              <a:ext uri="{FF2B5EF4-FFF2-40B4-BE49-F238E27FC236}">
                <a16:creationId xmlns:a16="http://schemas.microsoft.com/office/drawing/2014/main" id="{455291D4-DC52-428A-9E72-78037459C4F3}"/>
              </a:ext>
            </a:extLst>
          </p:cNvPr>
          <p:cNvCxnSpPr>
            <a:stCxn id="18" idx="2"/>
            <a:endCxn id="19" idx="0"/>
          </p:cNvCxnSpPr>
          <p:nvPr/>
        </p:nvCxnSpPr>
        <p:spPr>
          <a:xfrm>
            <a:off x="8710413" y="3789000"/>
            <a:ext cx="6441" cy="775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8DF1F92-B14F-43C7-880D-39C5329729D3}"/>
              </a:ext>
            </a:extLst>
          </p:cNvPr>
          <p:cNvCxnSpPr>
            <a:stCxn id="9" idx="3"/>
            <a:endCxn id="18" idx="1"/>
          </p:cNvCxnSpPr>
          <p:nvPr/>
        </p:nvCxnSpPr>
        <p:spPr>
          <a:xfrm>
            <a:off x="3488029" y="3331800"/>
            <a:ext cx="397957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578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420F5C8-1DF9-48A2-AE6C-8315AB8CFC60}"/>
              </a:ext>
            </a:extLst>
          </p:cNvPr>
          <p:cNvSpPr>
            <a:spLocks noGrp="1"/>
          </p:cNvSpPr>
          <p:nvPr>
            <p:ph type="sldNum" sz="quarter" idx="16"/>
          </p:nvPr>
        </p:nvSpPr>
        <p:spPr/>
        <p:txBody>
          <a:bodyPr/>
          <a:lstStyle/>
          <a:p>
            <a:fld id="{058DB212-BFA2-403F-85EF-DFD3FF6D973A}" type="slidenum">
              <a:rPr lang="en-ZA" smtClean="0"/>
              <a:pPr/>
              <a:t>18</a:t>
            </a:fld>
            <a:endParaRPr lang="en-ZA" dirty="0"/>
          </a:p>
        </p:txBody>
      </p:sp>
      <p:pic>
        <p:nvPicPr>
          <p:cNvPr id="8" name="Picture 7">
            <a:extLst>
              <a:ext uri="{FF2B5EF4-FFF2-40B4-BE49-F238E27FC236}">
                <a16:creationId xmlns:a16="http://schemas.microsoft.com/office/drawing/2014/main" id="{F2E04974-5A4D-4B78-A67F-EED3910E477A}"/>
              </a:ext>
            </a:extLst>
          </p:cNvPr>
          <p:cNvPicPr>
            <a:picLocks noChangeAspect="1"/>
          </p:cNvPicPr>
          <p:nvPr/>
        </p:nvPicPr>
        <p:blipFill>
          <a:blip r:embed="rId2"/>
          <a:stretch>
            <a:fillRect/>
          </a:stretch>
        </p:blipFill>
        <p:spPr>
          <a:xfrm>
            <a:off x="1220709" y="-131741"/>
            <a:ext cx="9750582" cy="6629939"/>
          </a:xfrm>
          <a:prstGeom prst="rect">
            <a:avLst/>
          </a:prstGeom>
        </p:spPr>
      </p:pic>
    </p:spTree>
    <p:extLst>
      <p:ext uri="{BB962C8B-B14F-4D97-AF65-F5344CB8AC3E}">
        <p14:creationId xmlns:p14="http://schemas.microsoft.com/office/powerpoint/2010/main" val="2206508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2BD08-8EB5-4C8E-BAD6-380E9C9099D3}"/>
              </a:ext>
            </a:extLst>
          </p:cNvPr>
          <p:cNvSpPr>
            <a:spLocks noGrp="1"/>
          </p:cNvSpPr>
          <p:nvPr>
            <p:ph type="title"/>
          </p:nvPr>
        </p:nvSpPr>
        <p:spPr/>
        <p:txBody>
          <a:bodyPr/>
          <a:lstStyle/>
          <a:p>
            <a:r>
              <a:rPr lang="en-IN" sz="4800" dirty="0">
                <a:solidFill>
                  <a:schemeClr val="tx2">
                    <a:lumMod val="50000"/>
                  </a:schemeClr>
                </a:solidFill>
              </a:rPr>
              <a:t>Metamorphic Malware:</a:t>
            </a:r>
            <a:endParaRPr lang="en-IN" sz="4800" dirty="0"/>
          </a:p>
        </p:txBody>
      </p:sp>
      <p:sp>
        <p:nvSpPr>
          <p:cNvPr id="3" name="Content Placeholder 2">
            <a:extLst>
              <a:ext uri="{FF2B5EF4-FFF2-40B4-BE49-F238E27FC236}">
                <a16:creationId xmlns:a16="http://schemas.microsoft.com/office/drawing/2014/main" id="{3081BB1F-C3D2-4565-95E8-02B281DADC1A}"/>
              </a:ext>
            </a:extLst>
          </p:cNvPr>
          <p:cNvSpPr>
            <a:spLocks noGrp="1"/>
          </p:cNvSpPr>
          <p:nvPr>
            <p:ph sz="half" idx="1"/>
          </p:nvPr>
        </p:nvSpPr>
        <p:spPr>
          <a:xfrm>
            <a:off x="360000" y="1725769"/>
            <a:ext cx="11473200" cy="5132231"/>
          </a:xfrm>
        </p:spPr>
        <p:txBody>
          <a:bodyPr/>
          <a:lstStyle/>
          <a:p>
            <a:r>
              <a:rPr lang="en-US" sz="3200" u="sng" dirty="0">
                <a:hlinkClick r:id="rId2"/>
              </a:rPr>
              <a:t>Metamorphic malware</a:t>
            </a:r>
            <a:r>
              <a:rPr lang="en-US" sz="3200" dirty="0"/>
              <a:t> is rewritten with each </a:t>
            </a:r>
            <a:r>
              <a:rPr lang="en-US" sz="3200" u="sng" dirty="0">
                <a:hlinkClick r:id="rId3"/>
              </a:rPr>
              <a:t>iteration</a:t>
            </a:r>
            <a:r>
              <a:rPr lang="en-US" sz="3200" dirty="0"/>
              <a:t> so that each succeeding version of the </a:t>
            </a:r>
            <a:r>
              <a:rPr lang="en-US" sz="3200" u="sng" dirty="0">
                <a:hlinkClick r:id="rId4"/>
              </a:rPr>
              <a:t>code</a:t>
            </a:r>
            <a:r>
              <a:rPr lang="en-US" sz="3200" dirty="0"/>
              <a:t> is different from the preceding one. </a:t>
            </a:r>
          </a:p>
          <a:p>
            <a:r>
              <a:rPr lang="en-US" sz="3200" dirty="0"/>
              <a:t>The code changes makes it difficult for signature-based </a:t>
            </a:r>
            <a:r>
              <a:rPr lang="en-US" sz="3200" u="sng" dirty="0">
                <a:hlinkClick r:id="rId5"/>
              </a:rPr>
              <a:t>antivirus software</a:t>
            </a:r>
            <a:r>
              <a:rPr lang="en-US" sz="3200" dirty="0"/>
              <a:t> programs to recognize that different iterations are the same malicious program.</a:t>
            </a:r>
          </a:p>
          <a:p>
            <a:r>
              <a:rPr lang="en-US" sz="2800" dirty="0"/>
              <a:t>In spite of the permanent changes to code, each iteration of metamorphic malware functions the same way. The longer the malware stays in a computer, the more iterations it produces and the more sophisticated the iterations are, making it increasingly hard for antivirus applications to detect, quarantine and disinfect. For ex function re-ordering </a:t>
            </a:r>
            <a:endParaRPr lang="en-IN" sz="2800" b="1" dirty="0"/>
          </a:p>
        </p:txBody>
      </p:sp>
      <p:sp>
        <p:nvSpPr>
          <p:cNvPr id="7" name="Slide Number Placeholder 6">
            <a:extLst>
              <a:ext uri="{FF2B5EF4-FFF2-40B4-BE49-F238E27FC236}">
                <a16:creationId xmlns:a16="http://schemas.microsoft.com/office/drawing/2014/main" id="{29370498-C041-4E59-854B-24AE787EE9D5}"/>
              </a:ext>
            </a:extLst>
          </p:cNvPr>
          <p:cNvSpPr>
            <a:spLocks noGrp="1"/>
          </p:cNvSpPr>
          <p:nvPr>
            <p:ph type="sldNum" sz="quarter" idx="16"/>
          </p:nvPr>
        </p:nvSpPr>
        <p:spPr>
          <a:xfrm>
            <a:off x="11594400" y="6678000"/>
            <a:ext cx="597600" cy="144000"/>
          </a:xfrm>
        </p:spPr>
        <p:txBody>
          <a:bodyPr/>
          <a:lstStyle/>
          <a:p>
            <a:fld id="{058DB212-BFA2-403F-85EF-DFD3FF6D973A}" type="slidenum">
              <a:rPr lang="en-ZA" smtClean="0"/>
              <a:pPr/>
              <a:t>19</a:t>
            </a:fld>
            <a:endParaRPr lang="en-ZA" dirty="0"/>
          </a:p>
        </p:txBody>
      </p:sp>
    </p:spTree>
    <p:extLst>
      <p:ext uri="{BB962C8B-B14F-4D97-AF65-F5344CB8AC3E}">
        <p14:creationId xmlns:p14="http://schemas.microsoft.com/office/powerpoint/2010/main" val="1653369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1922114" y="2629149"/>
            <a:ext cx="5805223" cy="1599702"/>
          </a:xfrm>
        </p:spPr>
        <p:txBody>
          <a:bodyPr/>
          <a:lstStyle/>
          <a:p>
            <a:r>
              <a:rPr lang="en-ZA" dirty="0"/>
              <a:t>      </a:t>
            </a:r>
            <a:r>
              <a:rPr lang="en-ZA" sz="9600" dirty="0"/>
              <a:t>MALWARES</a:t>
            </a:r>
          </a:p>
        </p:txBody>
      </p:sp>
      <p:grpSp>
        <p:nvGrpSpPr>
          <p:cNvPr id="6" name="Group 5" descr="erupting volcano outline">
            <a:extLst>
              <a:ext uri="{FF2B5EF4-FFF2-40B4-BE49-F238E27FC236}">
                <a16:creationId xmlns:a16="http://schemas.microsoft.com/office/drawing/2014/main" id="{25C384BA-0032-4FE7-AC29-2F9F931970D5}"/>
              </a:ext>
            </a:extLst>
          </p:cNvPr>
          <p:cNvGrpSpPr>
            <a:grpSpLocks noChangeAspect="1"/>
          </p:cNvGrpSpPr>
          <p:nvPr/>
        </p:nvGrpSpPr>
        <p:grpSpPr>
          <a:xfrm>
            <a:off x="2446471" y="5397727"/>
            <a:ext cx="253691" cy="277340"/>
            <a:chOff x="5698331" y="2974181"/>
            <a:chExt cx="781050" cy="853859"/>
          </a:xfrm>
          <a:solidFill>
            <a:schemeClr val="bg1"/>
          </a:solidFill>
        </p:grpSpPr>
        <p:sp>
          <p:nvSpPr>
            <p:cNvPr id="7" name="Freeform: Shape 6">
              <a:extLst>
                <a:ext uri="{FF2B5EF4-FFF2-40B4-BE49-F238E27FC236}">
                  <a16:creationId xmlns:a16="http://schemas.microsoft.com/office/drawing/2014/main" id="{D5C429C1-62E8-4B3E-A0C7-6003B138652C}"/>
                </a:ext>
              </a:extLst>
            </p:cNvPr>
            <p:cNvSpPr/>
            <p:nvPr/>
          </p:nvSpPr>
          <p:spPr>
            <a:xfrm>
              <a:off x="5707856" y="3370840"/>
              <a:ext cx="771525" cy="457200"/>
            </a:xfrm>
            <a:custGeom>
              <a:avLst/>
              <a:gdLst>
                <a:gd name="connsiteX0" fmla="*/ 502063 w 771525"/>
                <a:gd name="connsiteY0" fmla="*/ 35328 h 457200"/>
                <a:gd name="connsiteX1" fmla="*/ 496414 w 771525"/>
                <a:gd name="connsiteY1" fmla="*/ 7506 h 457200"/>
                <a:gd name="connsiteX2" fmla="*/ 472811 w 771525"/>
                <a:gd name="connsiteY2" fmla="*/ 23279 h 457200"/>
                <a:gd name="connsiteX3" fmla="*/ 388144 w 771525"/>
                <a:gd name="connsiteY3" fmla="*/ 48635 h 457200"/>
                <a:gd name="connsiteX4" fmla="*/ 303657 w 771525"/>
                <a:gd name="connsiteY4" fmla="*/ 23393 h 457200"/>
                <a:gd name="connsiteX5" fmla="*/ 279940 w 771525"/>
                <a:gd name="connsiteY5" fmla="*/ 7144 h 457200"/>
                <a:gd name="connsiteX6" fmla="*/ 274215 w 771525"/>
                <a:gd name="connsiteY6" fmla="*/ 35319 h 457200"/>
                <a:gd name="connsiteX7" fmla="*/ 7144 w 771525"/>
                <a:gd name="connsiteY7" fmla="*/ 420110 h 457200"/>
                <a:gd name="connsiteX8" fmla="*/ 7144 w 771525"/>
                <a:gd name="connsiteY8" fmla="*/ 458210 h 457200"/>
                <a:gd name="connsiteX9" fmla="*/ 305667 w 771525"/>
                <a:gd name="connsiteY9" fmla="*/ 68713 h 457200"/>
                <a:gd name="connsiteX10" fmla="*/ 388144 w 771525"/>
                <a:gd name="connsiteY10" fmla="*/ 86735 h 457200"/>
                <a:gd name="connsiteX11" fmla="*/ 470573 w 771525"/>
                <a:gd name="connsiteY11" fmla="*/ 68532 h 457200"/>
                <a:gd name="connsiteX12" fmla="*/ 769144 w 771525"/>
                <a:gd name="connsiteY12" fmla="*/ 458210 h 457200"/>
                <a:gd name="connsiteX13" fmla="*/ 769144 w 771525"/>
                <a:gd name="connsiteY13" fmla="*/ 420110 h 457200"/>
                <a:gd name="connsiteX14" fmla="*/ 502063 w 771525"/>
                <a:gd name="connsiteY14" fmla="*/ 35328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1525" h="457200">
                  <a:moveTo>
                    <a:pt x="502063" y="35328"/>
                  </a:moveTo>
                  <a:lnTo>
                    <a:pt x="496414" y="7506"/>
                  </a:lnTo>
                  <a:lnTo>
                    <a:pt x="472811" y="23279"/>
                  </a:lnTo>
                  <a:cubicBezTo>
                    <a:pt x="446199" y="41053"/>
                    <a:pt x="420881" y="48635"/>
                    <a:pt x="388144" y="48635"/>
                  </a:cubicBezTo>
                  <a:cubicBezTo>
                    <a:pt x="354749" y="48635"/>
                    <a:pt x="329479" y="41091"/>
                    <a:pt x="303657" y="23393"/>
                  </a:cubicBezTo>
                  <a:lnTo>
                    <a:pt x="279940" y="7144"/>
                  </a:lnTo>
                  <a:lnTo>
                    <a:pt x="274215" y="35319"/>
                  </a:lnTo>
                  <a:cubicBezTo>
                    <a:pt x="273444" y="39167"/>
                    <a:pt x="193900" y="420110"/>
                    <a:pt x="7144" y="420110"/>
                  </a:cubicBezTo>
                  <a:lnTo>
                    <a:pt x="7144" y="458210"/>
                  </a:lnTo>
                  <a:cubicBezTo>
                    <a:pt x="195491" y="458210"/>
                    <a:pt x="283188" y="160191"/>
                    <a:pt x="305667" y="68713"/>
                  </a:cubicBezTo>
                  <a:cubicBezTo>
                    <a:pt x="330622" y="81077"/>
                    <a:pt x="356968" y="86735"/>
                    <a:pt x="388144" y="86735"/>
                  </a:cubicBezTo>
                  <a:cubicBezTo>
                    <a:pt x="418910" y="86735"/>
                    <a:pt x="445208" y="81020"/>
                    <a:pt x="470573" y="68532"/>
                  </a:cubicBezTo>
                  <a:cubicBezTo>
                    <a:pt x="492985" y="159810"/>
                    <a:pt x="580673" y="458210"/>
                    <a:pt x="769144" y="458210"/>
                  </a:cubicBezTo>
                  <a:lnTo>
                    <a:pt x="769144" y="420110"/>
                  </a:lnTo>
                  <a:cubicBezTo>
                    <a:pt x="582387" y="420110"/>
                    <a:pt x="502844" y="39167"/>
                    <a:pt x="502063" y="35328"/>
                  </a:cubicBezTo>
                  <a:close/>
                </a:path>
              </a:pathLst>
            </a:custGeom>
            <a:grpFill/>
            <a:ln w="9525" cap="flat">
              <a:noFill/>
              <a:prstDash val="solid"/>
              <a:miter/>
            </a:ln>
          </p:spPr>
          <p:txBody>
            <a:bodyPr rtlCol="0" anchor="ctr"/>
            <a:lstStyle/>
            <a:p>
              <a:endParaRPr lang="en-ZA" dirty="0"/>
            </a:p>
          </p:txBody>
        </p:sp>
        <p:sp>
          <p:nvSpPr>
            <p:cNvPr id="9" name="Freeform: Shape 8">
              <a:extLst>
                <a:ext uri="{FF2B5EF4-FFF2-40B4-BE49-F238E27FC236}">
                  <a16:creationId xmlns:a16="http://schemas.microsoft.com/office/drawing/2014/main" id="{A4E105F6-D01D-4A16-9172-E05D1F34B154}"/>
                </a:ext>
              </a:extLst>
            </p:cNvPr>
            <p:cNvSpPr/>
            <p:nvPr/>
          </p:nvSpPr>
          <p:spPr>
            <a:xfrm>
              <a:off x="6317456" y="3164681"/>
              <a:ext cx="123825" cy="123825"/>
            </a:xfrm>
            <a:custGeom>
              <a:avLst/>
              <a:gdLst>
                <a:gd name="connsiteX0" fmla="*/ 7144 w 123825"/>
                <a:gd name="connsiteY0" fmla="*/ 64294 h 123825"/>
                <a:gd name="connsiteX1" fmla="*/ 64294 w 123825"/>
                <a:gd name="connsiteY1" fmla="*/ 121444 h 123825"/>
                <a:gd name="connsiteX2" fmla="*/ 121444 w 123825"/>
                <a:gd name="connsiteY2" fmla="*/ 64294 h 123825"/>
                <a:gd name="connsiteX3" fmla="*/ 64294 w 123825"/>
                <a:gd name="connsiteY3" fmla="*/ 7144 h 123825"/>
                <a:gd name="connsiteX4" fmla="*/ 7144 w 123825"/>
                <a:gd name="connsiteY4" fmla="*/ 64294 h 123825"/>
                <a:gd name="connsiteX5" fmla="*/ 83344 w 123825"/>
                <a:gd name="connsiteY5" fmla="*/ 64294 h 123825"/>
                <a:gd name="connsiteX6" fmla="*/ 64294 w 123825"/>
                <a:gd name="connsiteY6" fmla="*/ 83344 h 123825"/>
                <a:gd name="connsiteX7" fmla="*/ 45244 w 123825"/>
                <a:gd name="connsiteY7" fmla="*/ 64294 h 123825"/>
                <a:gd name="connsiteX8" fmla="*/ 64294 w 123825"/>
                <a:gd name="connsiteY8" fmla="*/ 45244 h 123825"/>
                <a:gd name="connsiteX9" fmla="*/ 83344 w 123825"/>
                <a:gd name="connsiteY9" fmla="*/ 6429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7144" y="64294"/>
                  </a:moveTo>
                  <a:cubicBezTo>
                    <a:pt x="7144" y="95812"/>
                    <a:pt x="32776" y="121444"/>
                    <a:pt x="64294" y="121444"/>
                  </a:cubicBezTo>
                  <a:cubicBezTo>
                    <a:pt x="95812" y="121444"/>
                    <a:pt x="121444" y="95812"/>
                    <a:pt x="121444" y="64294"/>
                  </a:cubicBezTo>
                  <a:cubicBezTo>
                    <a:pt x="121444" y="32776"/>
                    <a:pt x="95812" y="7144"/>
                    <a:pt x="64294" y="7144"/>
                  </a:cubicBezTo>
                  <a:cubicBezTo>
                    <a:pt x="32776" y="7144"/>
                    <a:pt x="7144" y="32776"/>
                    <a:pt x="7144" y="64294"/>
                  </a:cubicBezTo>
                  <a:close/>
                  <a:moveTo>
                    <a:pt x="83344" y="64294"/>
                  </a:moveTo>
                  <a:cubicBezTo>
                    <a:pt x="83344" y="74800"/>
                    <a:pt x="74800" y="83344"/>
                    <a:pt x="64294" y="83344"/>
                  </a:cubicBezTo>
                  <a:cubicBezTo>
                    <a:pt x="53788" y="83344"/>
                    <a:pt x="45244" y="74800"/>
                    <a:pt x="45244" y="64294"/>
                  </a:cubicBezTo>
                  <a:cubicBezTo>
                    <a:pt x="45244" y="53788"/>
                    <a:pt x="53788" y="45244"/>
                    <a:pt x="64294" y="45244"/>
                  </a:cubicBezTo>
                  <a:cubicBezTo>
                    <a:pt x="74800" y="45244"/>
                    <a:pt x="83344" y="53788"/>
                    <a:pt x="83344" y="64294"/>
                  </a:cubicBezTo>
                  <a:close/>
                </a:path>
              </a:pathLst>
            </a:custGeom>
            <a:grpFill/>
            <a:ln w="9525" cap="flat">
              <a:noFill/>
              <a:prstDash val="solid"/>
              <a:miter/>
            </a:ln>
          </p:spPr>
          <p:txBody>
            <a:bodyPr rtlCol="0" anchor="ctr"/>
            <a:lstStyle/>
            <a:p>
              <a:endParaRPr lang="en-ZA" dirty="0"/>
            </a:p>
          </p:txBody>
        </p:sp>
        <p:sp>
          <p:nvSpPr>
            <p:cNvPr id="10" name="Freeform: Shape 9">
              <a:extLst>
                <a:ext uri="{FF2B5EF4-FFF2-40B4-BE49-F238E27FC236}">
                  <a16:creationId xmlns:a16="http://schemas.microsoft.com/office/drawing/2014/main" id="{351DF594-8FA0-4AC6-B165-BBF1184B2997}"/>
                </a:ext>
              </a:extLst>
            </p:cNvPr>
            <p:cNvSpPr/>
            <p:nvPr/>
          </p:nvSpPr>
          <p:spPr>
            <a:xfrm>
              <a:off x="6298406" y="2974181"/>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ZA" dirty="0"/>
            </a:p>
          </p:txBody>
        </p:sp>
        <p:sp>
          <p:nvSpPr>
            <p:cNvPr id="11" name="Freeform: Shape 10">
              <a:extLst>
                <a:ext uri="{FF2B5EF4-FFF2-40B4-BE49-F238E27FC236}">
                  <a16:creationId xmlns:a16="http://schemas.microsoft.com/office/drawing/2014/main" id="{5818DD9E-AD36-4BB3-9A58-F259F54EE1EB}"/>
                </a:ext>
              </a:extLst>
            </p:cNvPr>
            <p:cNvSpPr/>
            <p:nvPr/>
          </p:nvSpPr>
          <p:spPr>
            <a:xfrm>
              <a:off x="6126956" y="3212306"/>
              <a:ext cx="180975" cy="171450"/>
            </a:xfrm>
            <a:custGeom>
              <a:avLst/>
              <a:gdLst>
                <a:gd name="connsiteX0" fmla="*/ 7144 w 180975"/>
                <a:gd name="connsiteY0" fmla="*/ 149914 h 171450"/>
                <a:gd name="connsiteX1" fmla="*/ 26089 w 180975"/>
                <a:gd name="connsiteY1" fmla="*/ 169069 h 171450"/>
                <a:gd name="connsiteX2" fmla="*/ 26194 w 180975"/>
                <a:gd name="connsiteY2" fmla="*/ 169069 h 171450"/>
                <a:gd name="connsiteX3" fmla="*/ 45244 w 180975"/>
                <a:gd name="connsiteY3" fmla="*/ 150124 h 171450"/>
                <a:gd name="connsiteX4" fmla="*/ 159544 w 180975"/>
                <a:gd name="connsiteY4" fmla="*/ 45244 h 171450"/>
                <a:gd name="connsiteX5" fmla="*/ 178594 w 180975"/>
                <a:gd name="connsiteY5" fmla="*/ 26194 h 171450"/>
                <a:gd name="connsiteX6" fmla="*/ 159544 w 180975"/>
                <a:gd name="connsiteY6" fmla="*/ 7144 h 171450"/>
                <a:gd name="connsiteX7" fmla="*/ 7144 w 180975"/>
                <a:gd name="connsiteY7" fmla="*/ 14991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171450">
                  <a:moveTo>
                    <a:pt x="7144" y="149914"/>
                  </a:moveTo>
                  <a:cubicBezTo>
                    <a:pt x="7087" y="160430"/>
                    <a:pt x="15574" y="169012"/>
                    <a:pt x="26089" y="169069"/>
                  </a:cubicBezTo>
                  <a:cubicBezTo>
                    <a:pt x="26127" y="169069"/>
                    <a:pt x="26156" y="169069"/>
                    <a:pt x="26194" y="169069"/>
                  </a:cubicBezTo>
                  <a:cubicBezTo>
                    <a:pt x="36672" y="169069"/>
                    <a:pt x="45187" y="160601"/>
                    <a:pt x="45244" y="150124"/>
                  </a:cubicBezTo>
                  <a:cubicBezTo>
                    <a:pt x="45263" y="145837"/>
                    <a:pt x="47092" y="45244"/>
                    <a:pt x="159544" y="45244"/>
                  </a:cubicBezTo>
                  <a:cubicBezTo>
                    <a:pt x="170060" y="45244"/>
                    <a:pt x="178594" y="36709"/>
                    <a:pt x="178594" y="26194"/>
                  </a:cubicBezTo>
                  <a:cubicBezTo>
                    <a:pt x="178594" y="15678"/>
                    <a:pt x="170060" y="7144"/>
                    <a:pt x="159544" y="7144"/>
                  </a:cubicBezTo>
                  <a:cubicBezTo>
                    <a:pt x="9630" y="7144"/>
                    <a:pt x="7154" y="148485"/>
                    <a:pt x="7144" y="149914"/>
                  </a:cubicBezTo>
                  <a:close/>
                </a:path>
              </a:pathLst>
            </a:custGeom>
            <a:grpFill/>
            <a:ln w="9525" cap="flat">
              <a:noFill/>
              <a:prstDash val="solid"/>
              <a:miter/>
            </a:ln>
          </p:spPr>
          <p:txBody>
            <a:bodyPr rtlCol="0" anchor="ctr"/>
            <a:lstStyle/>
            <a:p>
              <a:endParaRPr lang="en-ZA" dirty="0"/>
            </a:p>
          </p:txBody>
        </p:sp>
        <p:sp>
          <p:nvSpPr>
            <p:cNvPr id="12" name="Freeform: Shape 11">
              <a:extLst>
                <a:ext uri="{FF2B5EF4-FFF2-40B4-BE49-F238E27FC236}">
                  <a16:creationId xmlns:a16="http://schemas.microsoft.com/office/drawing/2014/main" id="{F5CBD23E-8804-44C0-AB72-94DBDD7B129F}"/>
                </a:ext>
              </a:extLst>
            </p:cNvPr>
            <p:cNvSpPr/>
            <p:nvPr/>
          </p:nvSpPr>
          <p:spPr>
            <a:xfrm>
              <a:off x="5698331" y="3117056"/>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ZA" dirty="0"/>
            </a:p>
          </p:txBody>
        </p:sp>
        <p:sp>
          <p:nvSpPr>
            <p:cNvPr id="13" name="Freeform: Shape 12">
              <a:extLst>
                <a:ext uri="{FF2B5EF4-FFF2-40B4-BE49-F238E27FC236}">
                  <a16:creationId xmlns:a16="http://schemas.microsoft.com/office/drawing/2014/main" id="{706AAF1B-AA49-4254-BF37-5EB5EDF12E66}"/>
                </a:ext>
              </a:extLst>
            </p:cNvPr>
            <p:cNvSpPr/>
            <p:nvPr/>
          </p:nvSpPr>
          <p:spPr>
            <a:xfrm>
              <a:off x="5831681" y="3155156"/>
              <a:ext cx="219075" cy="228600"/>
            </a:xfrm>
            <a:custGeom>
              <a:avLst/>
              <a:gdLst>
                <a:gd name="connsiteX0" fmla="*/ 26194 w 219075"/>
                <a:gd name="connsiteY0" fmla="*/ 45244 h 228600"/>
                <a:gd name="connsiteX1" fmla="*/ 178594 w 219075"/>
                <a:gd name="connsiteY1" fmla="*/ 207274 h 228600"/>
                <a:gd name="connsiteX2" fmla="*/ 197644 w 219075"/>
                <a:gd name="connsiteY2" fmla="*/ 226219 h 228600"/>
                <a:gd name="connsiteX3" fmla="*/ 197729 w 219075"/>
                <a:gd name="connsiteY3" fmla="*/ 226219 h 228600"/>
                <a:gd name="connsiteX4" fmla="*/ 216694 w 219075"/>
                <a:gd name="connsiteY4" fmla="*/ 207083 h 228600"/>
                <a:gd name="connsiteX5" fmla="*/ 26194 w 219075"/>
                <a:gd name="connsiteY5" fmla="*/ 7144 h 228600"/>
                <a:gd name="connsiteX6" fmla="*/ 7144 w 219075"/>
                <a:gd name="connsiteY6" fmla="*/ 26194 h 228600"/>
                <a:gd name="connsiteX7" fmla="*/ 26194 w 219075"/>
                <a:gd name="connsiteY7" fmla="*/ 4524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228600">
                  <a:moveTo>
                    <a:pt x="26194" y="45244"/>
                  </a:moveTo>
                  <a:cubicBezTo>
                    <a:pt x="175298" y="45244"/>
                    <a:pt x="178527" y="200339"/>
                    <a:pt x="178594" y="207274"/>
                  </a:cubicBezTo>
                  <a:cubicBezTo>
                    <a:pt x="178651" y="217761"/>
                    <a:pt x="187166" y="226219"/>
                    <a:pt x="197644" y="226219"/>
                  </a:cubicBezTo>
                  <a:cubicBezTo>
                    <a:pt x="197672" y="226219"/>
                    <a:pt x="197701" y="226219"/>
                    <a:pt x="197729" y="226219"/>
                  </a:cubicBezTo>
                  <a:cubicBezTo>
                    <a:pt x="208245" y="226171"/>
                    <a:pt x="216741" y="217599"/>
                    <a:pt x="216694" y="207083"/>
                  </a:cubicBezTo>
                  <a:cubicBezTo>
                    <a:pt x="216370" y="137922"/>
                    <a:pt x="176136" y="7144"/>
                    <a:pt x="26194" y="7144"/>
                  </a:cubicBezTo>
                  <a:cubicBezTo>
                    <a:pt x="15678" y="7144"/>
                    <a:pt x="7144" y="15678"/>
                    <a:pt x="7144" y="26194"/>
                  </a:cubicBezTo>
                  <a:cubicBezTo>
                    <a:pt x="7144" y="36709"/>
                    <a:pt x="15678" y="45244"/>
                    <a:pt x="26194" y="45244"/>
                  </a:cubicBezTo>
                  <a:close/>
                </a:path>
              </a:pathLst>
            </a:custGeom>
            <a:grpFill/>
            <a:ln w="9525" cap="flat">
              <a:noFill/>
              <a:prstDash val="solid"/>
              <a:miter/>
            </a:ln>
          </p:spPr>
          <p:txBody>
            <a:bodyPr rtlCol="0" anchor="ctr"/>
            <a:lstStyle/>
            <a:p>
              <a:endParaRPr lang="en-ZA" dirty="0"/>
            </a:p>
          </p:txBody>
        </p:sp>
        <p:sp>
          <p:nvSpPr>
            <p:cNvPr id="14" name="Freeform: Shape 13">
              <a:extLst>
                <a:ext uri="{FF2B5EF4-FFF2-40B4-BE49-F238E27FC236}">
                  <a16:creationId xmlns:a16="http://schemas.microsoft.com/office/drawing/2014/main" id="{24E9E9DD-9221-402A-971F-66BD33A0EB10}"/>
                </a:ext>
              </a:extLst>
            </p:cNvPr>
            <p:cNvSpPr/>
            <p:nvPr/>
          </p:nvSpPr>
          <p:spPr>
            <a:xfrm>
              <a:off x="6069806" y="3012284"/>
              <a:ext cx="219075" cy="371475"/>
            </a:xfrm>
            <a:custGeom>
              <a:avLst/>
              <a:gdLst>
                <a:gd name="connsiteX0" fmla="*/ 26194 w 219075"/>
                <a:gd name="connsiteY0" fmla="*/ 369091 h 371475"/>
                <a:gd name="connsiteX1" fmla="*/ 45244 w 219075"/>
                <a:gd name="connsiteY1" fmla="*/ 350041 h 371475"/>
                <a:gd name="connsiteX2" fmla="*/ 199006 w 219075"/>
                <a:gd name="connsiteY2" fmla="*/ 45193 h 371475"/>
                <a:gd name="connsiteX3" fmla="*/ 216656 w 219075"/>
                <a:gd name="connsiteY3" fmla="*/ 24962 h 371475"/>
                <a:gd name="connsiteX4" fmla="*/ 196415 w 219075"/>
                <a:gd name="connsiteY4" fmla="*/ 7179 h 371475"/>
                <a:gd name="connsiteX5" fmla="*/ 7144 w 219075"/>
                <a:gd name="connsiteY5" fmla="*/ 350041 h 371475"/>
                <a:gd name="connsiteX6" fmla="*/ 26194 w 219075"/>
                <a:gd name="connsiteY6" fmla="*/ 36909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371475">
                  <a:moveTo>
                    <a:pt x="26194" y="369091"/>
                  </a:moveTo>
                  <a:cubicBezTo>
                    <a:pt x="36709" y="369091"/>
                    <a:pt x="45244" y="360556"/>
                    <a:pt x="45244" y="350041"/>
                  </a:cubicBezTo>
                  <a:cubicBezTo>
                    <a:pt x="45244" y="61271"/>
                    <a:pt x="192443" y="45726"/>
                    <a:pt x="199006" y="45193"/>
                  </a:cubicBezTo>
                  <a:cubicBezTo>
                    <a:pt x="209445" y="44441"/>
                    <a:pt x="217332" y="35420"/>
                    <a:pt x="216656" y="24962"/>
                  </a:cubicBezTo>
                  <a:cubicBezTo>
                    <a:pt x="215979" y="14456"/>
                    <a:pt x="206883" y="6550"/>
                    <a:pt x="196415" y="7179"/>
                  </a:cubicBezTo>
                  <a:cubicBezTo>
                    <a:pt x="188690" y="7684"/>
                    <a:pt x="7144" y="23171"/>
                    <a:pt x="7144" y="350041"/>
                  </a:cubicBezTo>
                  <a:cubicBezTo>
                    <a:pt x="7144" y="360556"/>
                    <a:pt x="15678" y="369091"/>
                    <a:pt x="26194" y="369091"/>
                  </a:cubicBezTo>
                  <a:close/>
                </a:path>
              </a:pathLst>
            </a:custGeom>
            <a:grpFill/>
            <a:ln w="9525" cap="flat">
              <a:noFill/>
              <a:prstDash val="solid"/>
              <a:miter/>
            </a:ln>
          </p:spPr>
          <p:txBody>
            <a:bodyPr rtlCol="0" anchor="ctr"/>
            <a:lstStyle/>
            <a:p>
              <a:endParaRPr lang="en-ZA" dirty="0"/>
            </a:p>
          </p:txBody>
        </p:sp>
      </p:grpSp>
      <p:sp>
        <p:nvSpPr>
          <p:cNvPr id="2" name="Graphic 14" descr="dinosaur outline">
            <a:extLst>
              <a:ext uri="{FF2B5EF4-FFF2-40B4-BE49-F238E27FC236}">
                <a16:creationId xmlns:a16="http://schemas.microsoft.com/office/drawing/2014/main" id="{5D5220C7-9B33-41C8-B3CF-8E1B542EF301}"/>
              </a:ext>
            </a:extLst>
          </p:cNvPr>
          <p:cNvSpPr>
            <a:spLocks noChangeAspect="1"/>
          </p:cNvSpPr>
          <p:nvPr/>
        </p:nvSpPr>
        <p:spPr>
          <a:xfrm rot="20953316">
            <a:off x="4421659" y="5775325"/>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ZA" dirty="0"/>
          </a:p>
        </p:txBody>
      </p:sp>
      <p:cxnSp>
        <p:nvCxnSpPr>
          <p:cNvPr id="16" name="Straight Connector 15" descr="vertical line">
            <a:extLst>
              <a:ext uri="{FF2B5EF4-FFF2-40B4-BE49-F238E27FC236}">
                <a16:creationId xmlns:a16="http://schemas.microsoft.com/office/drawing/2014/main" id="{B029E30A-660C-4C6A-8C17-E7A3B2E1C4BD}"/>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A5F0145-EFD7-49DA-AD14-17BB0BE45561}"/>
              </a:ext>
            </a:extLst>
          </p:cNvPr>
          <p:cNvSpPr>
            <a:spLocks noGrp="1"/>
          </p:cNvSpPr>
          <p:nvPr>
            <p:ph type="sldNum" sz="quarter" idx="14"/>
          </p:nvPr>
        </p:nvSpPr>
        <p:spPr/>
        <p:txBody>
          <a:bodyPr/>
          <a:lstStyle/>
          <a:p>
            <a:fld id="{058DB212-BFA2-403F-85EF-DFD3FF6D973A}" type="slidenum">
              <a:rPr lang="en-ZA" smtClean="0"/>
              <a:pPr/>
              <a:t>2</a:t>
            </a:fld>
            <a:endParaRPr lang="en-ZA" dirty="0"/>
          </a:p>
        </p:txBody>
      </p:sp>
      <p:pic>
        <p:nvPicPr>
          <p:cNvPr id="18" name="Picture Placeholder 17" descr="books on a shelf with pages showing out">
            <a:extLst>
              <a:ext uri="{FF2B5EF4-FFF2-40B4-BE49-F238E27FC236}">
                <a16:creationId xmlns:a16="http://schemas.microsoft.com/office/drawing/2014/main" id="{E183FABE-66AB-4434-B5CC-BC7BD9DB75B1}"/>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7801097" y="1"/>
            <a:ext cx="4389475" cy="6677644"/>
          </a:xfrm>
        </p:spPr>
      </p:pic>
      <p:pic>
        <p:nvPicPr>
          <p:cNvPr id="19" name="Picture 18">
            <a:extLst>
              <a:ext uri="{FF2B5EF4-FFF2-40B4-BE49-F238E27FC236}">
                <a16:creationId xmlns:a16="http://schemas.microsoft.com/office/drawing/2014/main" id="{8D4C7E0A-7632-4970-A4C8-4494CA332946}"/>
              </a:ext>
            </a:extLst>
          </p:cNvPr>
          <p:cNvPicPr>
            <a:picLocks noChangeAspect="1"/>
          </p:cNvPicPr>
          <p:nvPr/>
        </p:nvPicPr>
        <p:blipFill>
          <a:blip r:embed="rId3"/>
          <a:stretch>
            <a:fillRect/>
          </a:stretch>
        </p:blipFill>
        <p:spPr>
          <a:xfrm rot="19704784">
            <a:off x="8126560" y="1954888"/>
            <a:ext cx="3649613" cy="1947439"/>
          </a:xfrm>
          <a:prstGeom prst="rect">
            <a:avLst/>
          </a:prstGeom>
        </p:spPr>
      </p:pic>
    </p:spTree>
    <p:extLst>
      <p:ext uri="{BB962C8B-B14F-4D97-AF65-F5344CB8AC3E}">
        <p14:creationId xmlns:p14="http://schemas.microsoft.com/office/powerpoint/2010/main" val="2013043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9370498-C041-4E59-854B-24AE787EE9D5}"/>
              </a:ext>
            </a:extLst>
          </p:cNvPr>
          <p:cNvSpPr>
            <a:spLocks noGrp="1"/>
          </p:cNvSpPr>
          <p:nvPr>
            <p:ph type="sldNum" sz="quarter" idx="16"/>
          </p:nvPr>
        </p:nvSpPr>
        <p:spPr>
          <a:xfrm>
            <a:off x="11594400" y="6678000"/>
            <a:ext cx="597600" cy="144000"/>
          </a:xfrm>
        </p:spPr>
        <p:txBody>
          <a:bodyPr/>
          <a:lstStyle/>
          <a:p>
            <a:fld id="{058DB212-BFA2-403F-85EF-DFD3FF6D973A}" type="slidenum">
              <a:rPr lang="en-ZA" smtClean="0"/>
              <a:pPr/>
              <a:t>20</a:t>
            </a:fld>
            <a:endParaRPr lang="en-ZA" dirty="0"/>
          </a:p>
        </p:txBody>
      </p:sp>
      <p:sp>
        <p:nvSpPr>
          <p:cNvPr id="11" name="Title 1">
            <a:extLst>
              <a:ext uri="{FF2B5EF4-FFF2-40B4-BE49-F238E27FC236}">
                <a16:creationId xmlns:a16="http://schemas.microsoft.com/office/drawing/2014/main" id="{6811D86B-DBAD-41BB-BFBC-E4CAC045135B}"/>
              </a:ext>
            </a:extLst>
          </p:cNvPr>
          <p:cNvSpPr txBox="1">
            <a:spLocks/>
          </p:cNvSpPr>
          <p:nvPr/>
        </p:nvSpPr>
        <p:spPr>
          <a:xfrm>
            <a:off x="359400" y="229065"/>
            <a:ext cx="11473200" cy="3969448"/>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IN" sz="4800" dirty="0">
                <a:solidFill>
                  <a:schemeClr val="tx2">
                    <a:lumMod val="50000"/>
                  </a:schemeClr>
                </a:solidFill>
              </a:rPr>
              <a:t>Add( )                              A</a:t>
            </a:r>
            <a:r>
              <a:rPr lang="en-IN" sz="4800">
                <a:solidFill>
                  <a:schemeClr val="tx2">
                    <a:lumMod val="50000"/>
                  </a:schemeClr>
                </a:solidFill>
              </a:rPr>
              <a:t>notherfunc</a:t>
            </a:r>
            <a:r>
              <a:rPr lang="en-IN" sz="4800" dirty="0">
                <a:solidFill>
                  <a:schemeClr val="tx2">
                    <a:lumMod val="50000"/>
                  </a:schemeClr>
                </a:solidFill>
              </a:rPr>
              <a:t>()</a:t>
            </a:r>
          </a:p>
          <a:p>
            <a:r>
              <a:rPr lang="en-IN" sz="4800" dirty="0">
                <a:solidFill>
                  <a:schemeClr val="tx2">
                    <a:lumMod val="50000"/>
                  </a:schemeClr>
                </a:solidFill>
              </a:rPr>
              <a:t>{            						{}				</a:t>
            </a:r>
          </a:p>
          <a:p>
            <a:r>
              <a:rPr lang="en-IN" sz="4800" dirty="0">
                <a:solidFill>
                  <a:schemeClr val="tx2">
                    <a:lumMod val="50000"/>
                  </a:schemeClr>
                </a:solidFill>
              </a:rPr>
              <a:t>}</a:t>
            </a:r>
          </a:p>
          <a:p>
            <a:r>
              <a:rPr lang="en-IN" sz="4800" dirty="0">
                <a:solidFill>
                  <a:schemeClr val="tx2">
                    <a:lumMod val="50000"/>
                  </a:schemeClr>
                </a:solidFill>
              </a:rPr>
              <a:t>Sub(){</a:t>
            </a:r>
          </a:p>
          <a:p>
            <a:endParaRPr lang="en-IN" sz="4800" dirty="0">
              <a:solidFill>
                <a:schemeClr val="tx2">
                  <a:lumMod val="50000"/>
                </a:schemeClr>
              </a:solidFill>
            </a:endParaRPr>
          </a:p>
          <a:p>
            <a:r>
              <a:rPr lang="en-IN" sz="4800" dirty="0">
                <a:solidFill>
                  <a:schemeClr val="tx2">
                    <a:lumMod val="50000"/>
                  </a:schemeClr>
                </a:solidFill>
              </a:rPr>
              <a:t>}						</a:t>
            </a:r>
          </a:p>
          <a:p>
            <a:r>
              <a:rPr lang="en-IN" sz="4800" dirty="0">
                <a:solidFill>
                  <a:schemeClr val="tx2">
                    <a:lumMod val="50000"/>
                  </a:schemeClr>
                </a:solidFill>
              </a:rPr>
              <a:t>					</a:t>
            </a:r>
            <a:endParaRPr lang="en-IN" sz="4800" dirty="0"/>
          </a:p>
        </p:txBody>
      </p:sp>
      <p:sp>
        <p:nvSpPr>
          <p:cNvPr id="12" name="Title 1">
            <a:extLst>
              <a:ext uri="{FF2B5EF4-FFF2-40B4-BE49-F238E27FC236}">
                <a16:creationId xmlns:a16="http://schemas.microsoft.com/office/drawing/2014/main" id="{AD2B846C-1400-41B5-BC4C-FB4F8ECB40AE}"/>
              </a:ext>
            </a:extLst>
          </p:cNvPr>
          <p:cNvSpPr txBox="1">
            <a:spLocks/>
          </p:cNvSpPr>
          <p:nvPr/>
        </p:nvSpPr>
        <p:spPr>
          <a:xfrm>
            <a:off x="589673" y="1620896"/>
            <a:ext cx="11473200" cy="4303386"/>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endParaRPr lang="en-IN" dirty="0"/>
          </a:p>
        </p:txBody>
      </p:sp>
    </p:spTree>
    <p:extLst>
      <p:ext uri="{BB962C8B-B14F-4D97-AF65-F5344CB8AC3E}">
        <p14:creationId xmlns:p14="http://schemas.microsoft.com/office/powerpoint/2010/main" val="1606513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2BD08-8EB5-4C8E-BAD6-380E9C9099D3}"/>
              </a:ext>
            </a:extLst>
          </p:cNvPr>
          <p:cNvSpPr>
            <a:spLocks noGrp="1"/>
          </p:cNvSpPr>
          <p:nvPr>
            <p:ph type="title"/>
          </p:nvPr>
        </p:nvSpPr>
        <p:spPr/>
        <p:txBody>
          <a:bodyPr/>
          <a:lstStyle/>
          <a:p>
            <a:r>
              <a:rPr lang="en-IN" sz="4800" dirty="0">
                <a:solidFill>
                  <a:schemeClr val="tx2">
                    <a:lumMod val="50000"/>
                  </a:schemeClr>
                </a:solidFill>
              </a:rPr>
              <a:t>Metamorphic  Malware Example:</a:t>
            </a:r>
            <a:endParaRPr lang="en-IN" sz="4800" dirty="0"/>
          </a:p>
        </p:txBody>
      </p:sp>
      <p:sp>
        <p:nvSpPr>
          <p:cNvPr id="7" name="Slide Number Placeholder 6">
            <a:extLst>
              <a:ext uri="{FF2B5EF4-FFF2-40B4-BE49-F238E27FC236}">
                <a16:creationId xmlns:a16="http://schemas.microsoft.com/office/drawing/2014/main" id="{29370498-C041-4E59-854B-24AE787EE9D5}"/>
              </a:ext>
            </a:extLst>
          </p:cNvPr>
          <p:cNvSpPr>
            <a:spLocks noGrp="1"/>
          </p:cNvSpPr>
          <p:nvPr>
            <p:ph type="sldNum" sz="quarter" idx="16"/>
          </p:nvPr>
        </p:nvSpPr>
        <p:spPr>
          <a:xfrm>
            <a:off x="11594400" y="6678000"/>
            <a:ext cx="597600" cy="144000"/>
          </a:xfrm>
        </p:spPr>
        <p:txBody>
          <a:bodyPr/>
          <a:lstStyle/>
          <a:p>
            <a:fld id="{058DB212-BFA2-403F-85EF-DFD3FF6D973A}" type="slidenum">
              <a:rPr lang="en-ZA" smtClean="0"/>
              <a:pPr/>
              <a:t>21</a:t>
            </a:fld>
            <a:endParaRPr lang="en-ZA" dirty="0"/>
          </a:p>
        </p:txBody>
      </p:sp>
      <p:sp>
        <p:nvSpPr>
          <p:cNvPr id="11" name="Title 1">
            <a:extLst>
              <a:ext uri="{FF2B5EF4-FFF2-40B4-BE49-F238E27FC236}">
                <a16:creationId xmlns:a16="http://schemas.microsoft.com/office/drawing/2014/main" id="{6811D86B-DBAD-41BB-BFBC-E4CAC045135B}"/>
              </a:ext>
            </a:extLst>
          </p:cNvPr>
          <p:cNvSpPr txBox="1">
            <a:spLocks/>
          </p:cNvSpPr>
          <p:nvPr/>
        </p:nvSpPr>
        <p:spPr>
          <a:xfrm>
            <a:off x="718800" y="2160896"/>
            <a:ext cx="11473200" cy="3969448"/>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IN" sz="4800" dirty="0">
                <a:solidFill>
                  <a:schemeClr val="tx2">
                    <a:lumMod val="50000"/>
                  </a:schemeClr>
                </a:solidFill>
              </a:rPr>
              <a:t> void main(){                 </a:t>
            </a:r>
          </a:p>
          <a:p>
            <a:r>
              <a:rPr lang="en-IN" sz="4800" dirty="0">
                <a:solidFill>
                  <a:schemeClr val="tx2">
                    <a:lumMod val="50000"/>
                  </a:schemeClr>
                </a:solidFill>
              </a:rPr>
              <a:t>   add();</a:t>
            </a:r>
          </a:p>
          <a:p>
            <a:r>
              <a:rPr lang="en-IN" sz="4800" dirty="0">
                <a:solidFill>
                  <a:schemeClr val="tx2">
                    <a:lumMod val="50000"/>
                  </a:schemeClr>
                </a:solidFill>
              </a:rPr>
              <a:t>   sub();</a:t>
            </a:r>
          </a:p>
          <a:p>
            <a:r>
              <a:rPr lang="en-IN" sz="4800" dirty="0">
                <a:solidFill>
                  <a:schemeClr val="tx2">
                    <a:lumMod val="50000"/>
                  </a:schemeClr>
                </a:solidFill>
              </a:rPr>
              <a:t>   </a:t>
            </a:r>
            <a:r>
              <a:rPr lang="en-IN" sz="4800" dirty="0" err="1">
                <a:solidFill>
                  <a:schemeClr val="tx2">
                    <a:lumMod val="50000"/>
                  </a:schemeClr>
                </a:solidFill>
              </a:rPr>
              <a:t>another_func</a:t>
            </a:r>
            <a:r>
              <a:rPr lang="en-IN" sz="4800" dirty="0">
                <a:solidFill>
                  <a:schemeClr val="tx2">
                    <a:lumMod val="50000"/>
                  </a:schemeClr>
                </a:solidFill>
              </a:rPr>
              <a:t>();</a:t>
            </a:r>
          </a:p>
          <a:p>
            <a:r>
              <a:rPr lang="en-IN" sz="4800" dirty="0">
                <a:solidFill>
                  <a:schemeClr val="tx2">
                    <a:lumMod val="50000"/>
                  </a:schemeClr>
                </a:solidFill>
              </a:rPr>
              <a:t>}</a:t>
            </a:r>
          </a:p>
          <a:p>
            <a:r>
              <a:rPr lang="en-IN" sz="4800" dirty="0">
                <a:solidFill>
                  <a:schemeClr val="tx2">
                    <a:lumMod val="50000"/>
                  </a:schemeClr>
                </a:solidFill>
              </a:rPr>
              <a:t>						</a:t>
            </a:r>
            <a:endParaRPr lang="en-IN" sz="4800" dirty="0"/>
          </a:p>
        </p:txBody>
      </p:sp>
      <p:sp>
        <p:nvSpPr>
          <p:cNvPr id="12" name="Title 1">
            <a:extLst>
              <a:ext uri="{FF2B5EF4-FFF2-40B4-BE49-F238E27FC236}">
                <a16:creationId xmlns:a16="http://schemas.microsoft.com/office/drawing/2014/main" id="{AD2B846C-1400-41B5-BC4C-FB4F8ECB40AE}"/>
              </a:ext>
            </a:extLst>
          </p:cNvPr>
          <p:cNvSpPr txBox="1">
            <a:spLocks/>
          </p:cNvSpPr>
          <p:nvPr/>
        </p:nvSpPr>
        <p:spPr>
          <a:xfrm>
            <a:off x="589673" y="1620896"/>
            <a:ext cx="11473200" cy="4303386"/>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endParaRPr lang="en-IN" dirty="0"/>
          </a:p>
        </p:txBody>
      </p:sp>
    </p:spTree>
    <p:extLst>
      <p:ext uri="{BB962C8B-B14F-4D97-AF65-F5344CB8AC3E}">
        <p14:creationId xmlns:p14="http://schemas.microsoft.com/office/powerpoint/2010/main" val="3551178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06721-2A4B-437B-9B3E-F7629644B95C}"/>
              </a:ext>
            </a:extLst>
          </p:cNvPr>
          <p:cNvSpPr>
            <a:spLocks noGrp="1"/>
          </p:cNvSpPr>
          <p:nvPr>
            <p:ph type="title"/>
          </p:nvPr>
        </p:nvSpPr>
        <p:spPr>
          <a:xfrm>
            <a:off x="360000" y="359999"/>
            <a:ext cx="11473200" cy="948295"/>
          </a:xfrm>
        </p:spPr>
        <p:txBody>
          <a:bodyPr/>
          <a:lstStyle/>
          <a:p>
            <a:r>
              <a:rPr lang="en-IN" sz="5400" dirty="0">
                <a:solidFill>
                  <a:schemeClr val="tx2">
                    <a:lumMod val="50000"/>
                  </a:schemeClr>
                </a:solidFill>
              </a:rPr>
              <a:t>Sandbox Evasion :</a:t>
            </a:r>
            <a:endParaRPr lang="en-IN" sz="5400" dirty="0"/>
          </a:p>
        </p:txBody>
      </p:sp>
      <p:sp>
        <p:nvSpPr>
          <p:cNvPr id="3" name="Content Placeholder 2">
            <a:extLst>
              <a:ext uri="{FF2B5EF4-FFF2-40B4-BE49-F238E27FC236}">
                <a16:creationId xmlns:a16="http://schemas.microsoft.com/office/drawing/2014/main" id="{173F5C65-FF33-4E2C-B124-C7D0AF0EBDDA}"/>
              </a:ext>
            </a:extLst>
          </p:cNvPr>
          <p:cNvSpPr>
            <a:spLocks noGrp="1"/>
          </p:cNvSpPr>
          <p:nvPr>
            <p:ph sz="half" idx="1"/>
          </p:nvPr>
        </p:nvSpPr>
        <p:spPr>
          <a:xfrm>
            <a:off x="360000" y="1980000"/>
            <a:ext cx="11050682" cy="4140000"/>
          </a:xfrm>
        </p:spPr>
        <p:txBody>
          <a:bodyPr/>
          <a:lstStyle/>
          <a:p>
            <a:r>
              <a:rPr lang="en-US" sz="3200" dirty="0"/>
              <a:t>The sandbox allows the malware to perform all of its malicious operations and records the resulting behavior.</a:t>
            </a:r>
          </a:p>
          <a:p>
            <a:r>
              <a:rPr lang="en-US" sz="3200" dirty="0"/>
              <a:t>Today’s malware are advance enough to detect the presence of a sandbox environment and does not show its </a:t>
            </a:r>
            <a:r>
              <a:rPr lang="en-US" sz="3200"/>
              <a:t>true behavior.</a:t>
            </a:r>
            <a:endParaRPr lang="en-US" sz="3200" dirty="0"/>
          </a:p>
          <a:p>
            <a:pPr marL="0" indent="0">
              <a:buNone/>
            </a:pPr>
            <a:endParaRPr lang="en-IN" sz="3200" dirty="0"/>
          </a:p>
        </p:txBody>
      </p:sp>
      <p:sp>
        <p:nvSpPr>
          <p:cNvPr id="7" name="Slide Number Placeholder 6">
            <a:extLst>
              <a:ext uri="{FF2B5EF4-FFF2-40B4-BE49-F238E27FC236}">
                <a16:creationId xmlns:a16="http://schemas.microsoft.com/office/drawing/2014/main" id="{41448ECF-0097-41B1-9EE8-97CABBFD745B}"/>
              </a:ext>
            </a:extLst>
          </p:cNvPr>
          <p:cNvSpPr>
            <a:spLocks noGrp="1"/>
          </p:cNvSpPr>
          <p:nvPr>
            <p:ph type="sldNum" sz="quarter" idx="16"/>
          </p:nvPr>
        </p:nvSpPr>
        <p:spPr/>
        <p:txBody>
          <a:bodyPr/>
          <a:lstStyle/>
          <a:p>
            <a:fld id="{058DB212-BFA2-403F-85EF-DFD3FF6D973A}" type="slidenum">
              <a:rPr lang="en-ZA" smtClean="0"/>
              <a:pPr/>
              <a:t>22</a:t>
            </a:fld>
            <a:endParaRPr lang="en-ZA" dirty="0"/>
          </a:p>
        </p:txBody>
      </p:sp>
    </p:spTree>
    <p:extLst>
      <p:ext uri="{BB962C8B-B14F-4D97-AF65-F5344CB8AC3E}">
        <p14:creationId xmlns:p14="http://schemas.microsoft.com/office/powerpoint/2010/main" val="616137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E8100-B241-42EB-9ECE-634906766615}"/>
              </a:ext>
            </a:extLst>
          </p:cNvPr>
          <p:cNvSpPr>
            <a:spLocks noGrp="1"/>
          </p:cNvSpPr>
          <p:nvPr>
            <p:ph type="title"/>
          </p:nvPr>
        </p:nvSpPr>
        <p:spPr/>
        <p:txBody>
          <a:bodyPr/>
          <a:lstStyle/>
          <a:p>
            <a:r>
              <a:rPr lang="en-IN" dirty="0"/>
              <a:t>Testing</a:t>
            </a:r>
          </a:p>
        </p:txBody>
      </p:sp>
      <p:sp>
        <p:nvSpPr>
          <p:cNvPr id="7" name="Slide Number Placeholder 6">
            <a:extLst>
              <a:ext uri="{FF2B5EF4-FFF2-40B4-BE49-F238E27FC236}">
                <a16:creationId xmlns:a16="http://schemas.microsoft.com/office/drawing/2014/main" id="{82FE7624-BFB4-4994-9BBF-7E941DA6B8B4}"/>
              </a:ext>
            </a:extLst>
          </p:cNvPr>
          <p:cNvSpPr>
            <a:spLocks noGrp="1"/>
          </p:cNvSpPr>
          <p:nvPr>
            <p:ph type="sldNum" sz="quarter" idx="16"/>
          </p:nvPr>
        </p:nvSpPr>
        <p:spPr/>
        <p:txBody>
          <a:bodyPr/>
          <a:lstStyle/>
          <a:p>
            <a:fld id="{058DB212-BFA2-403F-85EF-DFD3FF6D973A}" type="slidenum">
              <a:rPr lang="en-ZA" smtClean="0"/>
              <a:pPr/>
              <a:t>23</a:t>
            </a:fld>
            <a:endParaRPr lang="en-ZA" dirty="0"/>
          </a:p>
        </p:txBody>
      </p:sp>
      <p:pic>
        <p:nvPicPr>
          <p:cNvPr id="8" name="Picture 7">
            <a:extLst>
              <a:ext uri="{FF2B5EF4-FFF2-40B4-BE49-F238E27FC236}">
                <a16:creationId xmlns:a16="http://schemas.microsoft.com/office/drawing/2014/main" id="{E6F37371-15CA-47DF-AC7B-48BC2AFB0DAC}"/>
              </a:ext>
            </a:extLst>
          </p:cNvPr>
          <p:cNvPicPr>
            <a:picLocks noChangeAspect="1"/>
          </p:cNvPicPr>
          <p:nvPr/>
        </p:nvPicPr>
        <p:blipFill>
          <a:blip r:embed="rId2"/>
          <a:stretch>
            <a:fillRect/>
          </a:stretch>
        </p:blipFill>
        <p:spPr>
          <a:xfrm>
            <a:off x="230550" y="896325"/>
            <a:ext cx="11601450" cy="5781675"/>
          </a:xfrm>
          <a:prstGeom prst="rect">
            <a:avLst/>
          </a:prstGeom>
        </p:spPr>
      </p:pic>
    </p:spTree>
    <p:extLst>
      <p:ext uri="{BB962C8B-B14F-4D97-AF65-F5344CB8AC3E}">
        <p14:creationId xmlns:p14="http://schemas.microsoft.com/office/powerpoint/2010/main" val="2540881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descr="neutron icon">
            <a:extLst>
              <a:ext uri="{FF2B5EF4-FFF2-40B4-BE49-F238E27FC236}">
                <a16:creationId xmlns:a16="http://schemas.microsoft.com/office/drawing/2014/main" id="{F0F12597-AABE-455F-AE27-B788519B2040}"/>
              </a:ext>
            </a:extLst>
          </p:cNvPr>
          <p:cNvGrpSpPr>
            <a:grpSpLocks noChangeAspect="1"/>
          </p:cNvGrpSpPr>
          <p:nvPr/>
        </p:nvGrpSpPr>
        <p:grpSpPr>
          <a:xfrm flipH="1">
            <a:off x="489813" y="308601"/>
            <a:ext cx="445684" cy="444742"/>
            <a:chOff x="5660231" y="2993234"/>
            <a:chExt cx="868511" cy="866677"/>
          </a:xfrm>
        </p:grpSpPr>
        <p:sp>
          <p:nvSpPr>
            <p:cNvPr id="15" name="Freeform: Shape 14">
              <a:extLst>
                <a:ext uri="{FF2B5EF4-FFF2-40B4-BE49-F238E27FC236}">
                  <a16:creationId xmlns:a16="http://schemas.microsoft.com/office/drawing/2014/main" id="{559EE1F1-B897-408A-A84B-C550FFD08D48}"/>
                </a:ext>
              </a:extLst>
            </p:cNvPr>
            <p:cNvSpPr/>
            <p:nvPr/>
          </p:nvSpPr>
          <p:spPr>
            <a:xfrm>
              <a:off x="5660231" y="3288411"/>
              <a:ext cx="571500" cy="571500"/>
            </a:xfrm>
            <a:custGeom>
              <a:avLst/>
              <a:gdLst>
                <a:gd name="connsiteX0" fmla="*/ 288179 w 571500"/>
                <a:gd name="connsiteY0" fmla="*/ 7144 h 571500"/>
                <a:gd name="connsiteX1" fmla="*/ 7144 w 571500"/>
                <a:gd name="connsiteY1" fmla="*/ 288179 h 571500"/>
                <a:gd name="connsiteX2" fmla="*/ 288179 w 571500"/>
                <a:gd name="connsiteY2" fmla="*/ 569214 h 571500"/>
                <a:gd name="connsiteX3" fmla="*/ 569214 w 571500"/>
                <a:gd name="connsiteY3" fmla="*/ 288179 h 571500"/>
                <a:gd name="connsiteX4" fmla="*/ 288179 w 571500"/>
                <a:gd name="connsiteY4" fmla="*/ 7144 h 571500"/>
                <a:gd name="connsiteX5" fmla="*/ 288179 w 571500"/>
                <a:gd name="connsiteY5" fmla="*/ 531114 h 571500"/>
                <a:gd name="connsiteX6" fmla="*/ 45244 w 571500"/>
                <a:gd name="connsiteY6" fmla="*/ 288179 h 571500"/>
                <a:gd name="connsiteX7" fmla="*/ 288179 w 571500"/>
                <a:gd name="connsiteY7" fmla="*/ 45244 h 571500"/>
                <a:gd name="connsiteX8" fmla="*/ 531114 w 571500"/>
                <a:gd name="connsiteY8" fmla="*/ 288179 h 571500"/>
                <a:gd name="connsiteX9" fmla="*/ 288179 w 571500"/>
                <a:gd name="connsiteY9" fmla="*/ 53111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288179" y="7144"/>
                  </a:moveTo>
                  <a:cubicBezTo>
                    <a:pt x="133217" y="7144"/>
                    <a:pt x="7144" y="133217"/>
                    <a:pt x="7144" y="288179"/>
                  </a:cubicBezTo>
                  <a:cubicBezTo>
                    <a:pt x="7144" y="443141"/>
                    <a:pt x="133217" y="569214"/>
                    <a:pt x="288179" y="569214"/>
                  </a:cubicBezTo>
                  <a:cubicBezTo>
                    <a:pt x="443141" y="569214"/>
                    <a:pt x="569214" y="443151"/>
                    <a:pt x="569214" y="288179"/>
                  </a:cubicBezTo>
                  <a:cubicBezTo>
                    <a:pt x="569214" y="133207"/>
                    <a:pt x="443141" y="7144"/>
                    <a:pt x="288179" y="7144"/>
                  </a:cubicBezTo>
                  <a:close/>
                  <a:moveTo>
                    <a:pt x="288179" y="531114"/>
                  </a:moveTo>
                  <a:cubicBezTo>
                    <a:pt x="154219" y="531114"/>
                    <a:pt x="45244" y="422138"/>
                    <a:pt x="45244" y="288179"/>
                  </a:cubicBezTo>
                  <a:cubicBezTo>
                    <a:pt x="45244" y="154219"/>
                    <a:pt x="154219" y="45244"/>
                    <a:pt x="288179" y="45244"/>
                  </a:cubicBezTo>
                  <a:cubicBezTo>
                    <a:pt x="422138" y="45244"/>
                    <a:pt x="531114" y="154229"/>
                    <a:pt x="531114" y="288179"/>
                  </a:cubicBezTo>
                  <a:cubicBezTo>
                    <a:pt x="531114" y="422129"/>
                    <a:pt x="422129" y="531114"/>
                    <a:pt x="288179" y="531114"/>
                  </a:cubicBezTo>
                  <a:close/>
                </a:path>
              </a:pathLst>
            </a:custGeom>
            <a:solidFill>
              <a:schemeClr val="bg1"/>
            </a:solidFill>
            <a:ln w="9525" cap="flat">
              <a:noFill/>
              <a:prstDash val="solid"/>
              <a:miter/>
            </a:ln>
          </p:spPr>
          <p:txBody>
            <a:bodyPr rtlCol="0" anchor="ctr"/>
            <a:lstStyle/>
            <a:p>
              <a:endParaRPr lang="en-ZA" dirty="0"/>
            </a:p>
          </p:txBody>
        </p:sp>
        <p:sp>
          <p:nvSpPr>
            <p:cNvPr id="16" name="Freeform: Shape 15">
              <a:extLst>
                <a:ext uri="{FF2B5EF4-FFF2-40B4-BE49-F238E27FC236}">
                  <a16:creationId xmlns:a16="http://schemas.microsoft.com/office/drawing/2014/main" id="{033469D8-D3DC-4362-8C73-DB3F504C5B01}"/>
                </a:ext>
              </a:extLst>
            </p:cNvPr>
            <p:cNvSpPr/>
            <p:nvPr/>
          </p:nvSpPr>
          <p:spPr>
            <a:xfrm>
              <a:off x="5778589" y="3406883"/>
              <a:ext cx="171450" cy="171450"/>
            </a:xfrm>
            <a:custGeom>
              <a:avLst/>
              <a:gdLst>
                <a:gd name="connsiteX0" fmla="*/ 47844 w 171450"/>
                <a:gd name="connsiteY0" fmla="*/ 101613 h 171450"/>
                <a:gd name="connsiteX1" fmla="*/ 45253 w 171450"/>
                <a:gd name="connsiteY1" fmla="*/ 87068 h 171450"/>
                <a:gd name="connsiteX2" fmla="*/ 87068 w 171450"/>
                <a:gd name="connsiteY2" fmla="*/ 45244 h 171450"/>
                <a:gd name="connsiteX3" fmla="*/ 128883 w 171450"/>
                <a:gd name="connsiteY3" fmla="*/ 87068 h 171450"/>
                <a:gd name="connsiteX4" fmla="*/ 87116 w 171450"/>
                <a:gd name="connsiteY4" fmla="*/ 128883 h 171450"/>
                <a:gd name="connsiteX5" fmla="*/ 68085 w 171450"/>
                <a:gd name="connsiteY5" fmla="*/ 147952 h 171450"/>
                <a:gd name="connsiteX6" fmla="*/ 87135 w 171450"/>
                <a:gd name="connsiteY6" fmla="*/ 166983 h 171450"/>
                <a:gd name="connsiteX7" fmla="*/ 87154 w 171450"/>
                <a:gd name="connsiteY7" fmla="*/ 166983 h 171450"/>
                <a:gd name="connsiteX8" fmla="*/ 166973 w 171450"/>
                <a:gd name="connsiteY8" fmla="*/ 87068 h 171450"/>
                <a:gd name="connsiteX9" fmla="*/ 87058 w 171450"/>
                <a:gd name="connsiteY9" fmla="*/ 7144 h 171450"/>
                <a:gd name="connsiteX10" fmla="*/ 7144 w 171450"/>
                <a:gd name="connsiteY10" fmla="*/ 87068 h 171450"/>
                <a:gd name="connsiteX11" fmla="*/ 12125 w 171450"/>
                <a:gd name="connsiteY11" fmla="*/ 114881 h 171450"/>
                <a:gd name="connsiteX12" fmla="*/ 36614 w 171450"/>
                <a:gd name="connsiteY12" fmla="*/ 126111 h 171450"/>
                <a:gd name="connsiteX13" fmla="*/ 47844 w 171450"/>
                <a:gd name="connsiteY13" fmla="*/ 101613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450" h="171450">
                  <a:moveTo>
                    <a:pt x="47844" y="101613"/>
                  </a:moveTo>
                  <a:cubicBezTo>
                    <a:pt x="46120" y="96974"/>
                    <a:pt x="45253" y="92078"/>
                    <a:pt x="45253" y="87068"/>
                  </a:cubicBezTo>
                  <a:cubicBezTo>
                    <a:pt x="45253" y="64008"/>
                    <a:pt x="64008" y="45244"/>
                    <a:pt x="87068" y="45244"/>
                  </a:cubicBezTo>
                  <a:cubicBezTo>
                    <a:pt x="110128" y="45244"/>
                    <a:pt x="128883" y="64008"/>
                    <a:pt x="128883" y="87068"/>
                  </a:cubicBezTo>
                  <a:cubicBezTo>
                    <a:pt x="128883" y="110099"/>
                    <a:pt x="110147" y="128854"/>
                    <a:pt x="87116" y="128883"/>
                  </a:cubicBezTo>
                  <a:cubicBezTo>
                    <a:pt x="76600" y="128892"/>
                    <a:pt x="68075" y="137427"/>
                    <a:pt x="68085" y="147952"/>
                  </a:cubicBezTo>
                  <a:cubicBezTo>
                    <a:pt x="68094" y="158477"/>
                    <a:pt x="76619" y="166983"/>
                    <a:pt x="87135" y="166983"/>
                  </a:cubicBezTo>
                  <a:cubicBezTo>
                    <a:pt x="87135" y="166983"/>
                    <a:pt x="87144" y="166983"/>
                    <a:pt x="87154" y="166983"/>
                  </a:cubicBezTo>
                  <a:cubicBezTo>
                    <a:pt x="131169" y="166935"/>
                    <a:pt x="166973" y="131083"/>
                    <a:pt x="166973" y="87068"/>
                  </a:cubicBezTo>
                  <a:cubicBezTo>
                    <a:pt x="166973" y="42996"/>
                    <a:pt x="131121" y="7144"/>
                    <a:pt x="87058" y="7144"/>
                  </a:cubicBezTo>
                  <a:cubicBezTo>
                    <a:pt x="42996" y="7144"/>
                    <a:pt x="7144" y="42996"/>
                    <a:pt x="7144" y="87068"/>
                  </a:cubicBezTo>
                  <a:cubicBezTo>
                    <a:pt x="7144" y="96631"/>
                    <a:pt x="8820" y="105985"/>
                    <a:pt x="12125" y="114881"/>
                  </a:cubicBezTo>
                  <a:cubicBezTo>
                    <a:pt x="15783" y="124749"/>
                    <a:pt x="26737" y="129759"/>
                    <a:pt x="36614" y="126111"/>
                  </a:cubicBezTo>
                  <a:cubicBezTo>
                    <a:pt x="46492" y="122434"/>
                    <a:pt x="51511" y="111471"/>
                    <a:pt x="47844" y="101613"/>
                  </a:cubicBezTo>
                  <a:close/>
                </a:path>
              </a:pathLst>
            </a:custGeom>
            <a:solidFill>
              <a:schemeClr val="bg1"/>
            </a:solidFill>
            <a:ln w="9525" cap="flat">
              <a:noFill/>
              <a:prstDash val="solid"/>
              <a:miter/>
            </a:ln>
          </p:spPr>
          <p:txBody>
            <a:bodyPr rtlCol="0" anchor="ctr"/>
            <a:lstStyle/>
            <a:p>
              <a:endParaRPr lang="en-ZA" dirty="0"/>
            </a:p>
          </p:txBody>
        </p:sp>
        <p:sp>
          <p:nvSpPr>
            <p:cNvPr id="20" name="Freeform: Shape 19">
              <a:extLst>
                <a:ext uri="{FF2B5EF4-FFF2-40B4-BE49-F238E27FC236}">
                  <a16:creationId xmlns:a16="http://schemas.microsoft.com/office/drawing/2014/main" id="{56D60673-90C1-4A3B-B705-02383760807C}"/>
                </a:ext>
              </a:extLst>
            </p:cNvPr>
            <p:cNvSpPr/>
            <p:nvPr/>
          </p:nvSpPr>
          <p:spPr>
            <a:xfrm>
              <a:off x="6007446" y="3504769"/>
              <a:ext cx="142875" cy="142875"/>
            </a:xfrm>
            <a:custGeom>
              <a:avLst/>
              <a:gdLst>
                <a:gd name="connsiteX0" fmla="*/ 97184 w 142875"/>
                <a:gd name="connsiteY0" fmla="*/ 61648 h 142875"/>
                <a:gd name="connsiteX1" fmla="*/ 99041 w 142875"/>
                <a:gd name="connsiteY1" fmla="*/ 71506 h 142875"/>
                <a:gd name="connsiteX2" fmla="*/ 72142 w 142875"/>
                <a:gd name="connsiteY2" fmla="*/ 98395 h 142875"/>
                <a:gd name="connsiteX3" fmla="*/ 45244 w 142875"/>
                <a:gd name="connsiteY3" fmla="*/ 71506 h 142875"/>
                <a:gd name="connsiteX4" fmla="*/ 67618 w 142875"/>
                <a:gd name="connsiteY4" fmla="*/ 44989 h 142875"/>
                <a:gd name="connsiteX5" fmla="*/ 83239 w 142875"/>
                <a:gd name="connsiteY5" fmla="*/ 23033 h 142875"/>
                <a:gd name="connsiteX6" fmla="*/ 61293 w 142875"/>
                <a:gd name="connsiteY6" fmla="*/ 7403 h 142875"/>
                <a:gd name="connsiteX7" fmla="*/ 7144 w 142875"/>
                <a:gd name="connsiteY7" fmla="*/ 71497 h 142875"/>
                <a:gd name="connsiteX8" fmla="*/ 72142 w 142875"/>
                <a:gd name="connsiteY8" fmla="*/ 136486 h 142875"/>
                <a:gd name="connsiteX9" fmla="*/ 137141 w 142875"/>
                <a:gd name="connsiteY9" fmla="*/ 71497 h 142875"/>
                <a:gd name="connsiteX10" fmla="*/ 132617 w 142875"/>
                <a:gd name="connsiteY10" fmla="*/ 47646 h 142875"/>
                <a:gd name="connsiteX11" fmla="*/ 107899 w 142875"/>
                <a:gd name="connsiteY11" fmla="*/ 36921 h 142875"/>
                <a:gd name="connsiteX12" fmla="*/ 97184 w 142875"/>
                <a:gd name="connsiteY12" fmla="*/ 61648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875" h="142875">
                  <a:moveTo>
                    <a:pt x="97184" y="61648"/>
                  </a:moveTo>
                  <a:cubicBezTo>
                    <a:pt x="98412" y="64772"/>
                    <a:pt x="99041" y="68096"/>
                    <a:pt x="99041" y="71506"/>
                  </a:cubicBezTo>
                  <a:cubicBezTo>
                    <a:pt x="99041" y="86337"/>
                    <a:pt x="86973" y="98395"/>
                    <a:pt x="72142" y="98395"/>
                  </a:cubicBezTo>
                  <a:cubicBezTo>
                    <a:pt x="57312" y="98395"/>
                    <a:pt x="45244" y="86327"/>
                    <a:pt x="45244" y="71506"/>
                  </a:cubicBezTo>
                  <a:cubicBezTo>
                    <a:pt x="45244" y="58314"/>
                    <a:pt x="54654" y="47160"/>
                    <a:pt x="67618" y="44989"/>
                  </a:cubicBezTo>
                  <a:cubicBezTo>
                    <a:pt x="77991" y="43236"/>
                    <a:pt x="84992" y="33406"/>
                    <a:pt x="83239" y="23033"/>
                  </a:cubicBezTo>
                  <a:cubicBezTo>
                    <a:pt x="81486" y="12661"/>
                    <a:pt x="71657" y="5688"/>
                    <a:pt x="61293" y="7403"/>
                  </a:cubicBezTo>
                  <a:cubicBezTo>
                    <a:pt x="29918" y="12689"/>
                    <a:pt x="7144" y="39645"/>
                    <a:pt x="7144" y="71497"/>
                  </a:cubicBezTo>
                  <a:cubicBezTo>
                    <a:pt x="7144" y="107339"/>
                    <a:pt x="36300" y="136486"/>
                    <a:pt x="72142" y="136486"/>
                  </a:cubicBezTo>
                  <a:cubicBezTo>
                    <a:pt x="107985" y="136486"/>
                    <a:pt x="137141" y="107330"/>
                    <a:pt x="137141" y="71497"/>
                  </a:cubicBezTo>
                  <a:cubicBezTo>
                    <a:pt x="137141" y="63277"/>
                    <a:pt x="135617" y="55247"/>
                    <a:pt x="132617" y="47646"/>
                  </a:cubicBezTo>
                  <a:cubicBezTo>
                    <a:pt x="128749" y="37864"/>
                    <a:pt x="117672" y="33073"/>
                    <a:pt x="107899" y="36921"/>
                  </a:cubicBezTo>
                  <a:cubicBezTo>
                    <a:pt x="98127" y="40788"/>
                    <a:pt x="93316" y="51856"/>
                    <a:pt x="97184" y="61648"/>
                  </a:cubicBezTo>
                  <a:close/>
                </a:path>
              </a:pathLst>
            </a:custGeom>
            <a:solidFill>
              <a:schemeClr val="bg1"/>
            </a:solidFill>
            <a:ln w="9525" cap="flat">
              <a:noFill/>
              <a:prstDash val="solid"/>
              <a:miter/>
            </a:ln>
          </p:spPr>
          <p:txBody>
            <a:bodyPr rtlCol="0" anchor="ctr"/>
            <a:lstStyle/>
            <a:p>
              <a:endParaRPr lang="en-ZA" dirty="0"/>
            </a:p>
          </p:txBody>
        </p:sp>
        <p:sp>
          <p:nvSpPr>
            <p:cNvPr id="21" name="Freeform: Shape 20">
              <a:extLst>
                <a:ext uri="{FF2B5EF4-FFF2-40B4-BE49-F238E27FC236}">
                  <a16:creationId xmlns:a16="http://schemas.microsoft.com/office/drawing/2014/main" id="{941908B8-1FD7-4EE4-AE25-1C45D34F1498}"/>
                </a:ext>
              </a:extLst>
            </p:cNvPr>
            <p:cNvSpPr/>
            <p:nvPr/>
          </p:nvSpPr>
          <p:spPr>
            <a:xfrm>
              <a:off x="5819742" y="3637845"/>
              <a:ext cx="152400" cy="142875"/>
            </a:xfrm>
            <a:custGeom>
              <a:avLst/>
              <a:gdLst>
                <a:gd name="connsiteX0" fmla="*/ 77414 w 152400"/>
                <a:gd name="connsiteY0" fmla="*/ 7144 h 142875"/>
                <a:gd name="connsiteX1" fmla="*/ 27703 w 152400"/>
                <a:gd name="connsiteY1" fmla="*/ 27737 h 142875"/>
                <a:gd name="connsiteX2" fmla="*/ 27703 w 152400"/>
                <a:gd name="connsiteY2" fmla="*/ 127168 h 142875"/>
                <a:gd name="connsiteX3" fmla="*/ 49382 w 152400"/>
                <a:gd name="connsiteY3" fmla="*/ 141932 h 142875"/>
                <a:gd name="connsiteX4" fmla="*/ 56964 w 152400"/>
                <a:gd name="connsiteY4" fmla="*/ 143523 h 142875"/>
                <a:gd name="connsiteX5" fmla="*/ 74443 w 152400"/>
                <a:gd name="connsiteY5" fmla="*/ 132055 h 142875"/>
                <a:gd name="connsiteX6" fmla="*/ 64556 w 152400"/>
                <a:gd name="connsiteY6" fmla="*/ 106994 h 142875"/>
                <a:gd name="connsiteX7" fmla="*/ 54631 w 152400"/>
                <a:gd name="connsiteY7" fmla="*/ 100222 h 142875"/>
                <a:gd name="connsiteX8" fmla="*/ 54631 w 152400"/>
                <a:gd name="connsiteY8" fmla="*/ 54673 h 142875"/>
                <a:gd name="connsiteX9" fmla="*/ 100170 w 152400"/>
                <a:gd name="connsiteY9" fmla="*/ 54673 h 142875"/>
                <a:gd name="connsiteX10" fmla="*/ 103675 w 152400"/>
                <a:gd name="connsiteY10" fmla="*/ 96088 h 142875"/>
                <a:gd name="connsiteX11" fmla="*/ 108152 w 152400"/>
                <a:gd name="connsiteY11" fmla="*/ 122653 h 142875"/>
                <a:gd name="connsiteX12" fmla="*/ 134717 w 152400"/>
                <a:gd name="connsiteY12" fmla="*/ 118167 h 142875"/>
                <a:gd name="connsiteX13" fmla="*/ 127106 w 152400"/>
                <a:gd name="connsiteY13" fmla="*/ 27737 h 142875"/>
                <a:gd name="connsiteX14" fmla="*/ 77414 w 152400"/>
                <a:gd name="connsiteY14" fmla="*/ 714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400" h="142875">
                  <a:moveTo>
                    <a:pt x="77414" y="7144"/>
                  </a:moveTo>
                  <a:cubicBezTo>
                    <a:pt x="58631" y="7144"/>
                    <a:pt x="40981" y="14459"/>
                    <a:pt x="27703" y="27737"/>
                  </a:cubicBezTo>
                  <a:cubicBezTo>
                    <a:pt x="291" y="55150"/>
                    <a:pt x="291" y="99755"/>
                    <a:pt x="27703" y="127168"/>
                  </a:cubicBezTo>
                  <a:cubicBezTo>
                    <a:pt x="33990" y="133445"/>
                    <a:pt x="41286" y="138417"/>
                    <a:pt x="49382" y="141932"/>
                  </a:cubicBezTo>
                  <a:cubicBezTo>
                    <a:pt x="51859" y="143008"/>
                    <a:pt x="54431" y="143523"/>
                    <a:pt x="56964" y="143523"/>
                  </a:cubicBezTo>
                  <a:cubicBezTo>
                    <a:pt x="64318" y="143523"/>
                    <a:pt x="71328" y="139236"/>
                    <a:pt x="74443" y="132055"/>
                  </a:cubicBezTo>
                  <a:cubicBezTo>
                    <a:pt x="78634" y="122396"/>
                    <a:pt x="74214" y="111185"/>
                    <a:pt x="64556" y="106994"/>
                  </a:cubicBezTo>
                  <a:cubicBezTo>
                    <a:pt x="60850" y="105385"/>
                    <a:pt x="57517" y="103108"/>
                    <a:pt x="54631" y="100222"/>
                  </a:cubicBezTo>
                  <a:cubicBezTo>
                    <a:pt x="42077" y="87668"/>
                    <a:pt x="42077" y="67227"/>
                    <a:pt x="54631" y="54673"/>
                  </a:cubicBezTo>
                  <a:cubicBezTo>
                    <a:pt x="66785" y="42501"/>
                    <a:pt x="88006" y="42510"/>
                    <a:pt x="100170" y="54673"/>
                  </a:cubicBezTo>
                  <a:cubicBezTo>
                    <a:pt x="111333" y="65837"/>
                    <a:pt x="112809" y="83248"/>
                    <a:pt x="103675" y="96088"/>
                  </a:cubicBezTo>
                  <a:cubicBezTo>
                    <a:pt x="97569" y="104651"/>
                    <a:pt x="99579" y="116548"/>
                    <a:pt x="108152" y="122653"/>
                  </a:cubicBezTo>
                  <a:cubicBezTo>
                    <a:pt x="116715" y="128740"/>
                    <a:pt x="128611" y="126749"/>
                    <a:pt x="134717" y="118167"/>
                  </a:cubicBezTo>
                  <a:cubicBezTo>
                    <a:pt x="154672" y="90135"/>
                    <a:pt x="151471" y="52092"/>
                    <a:pt x="127106" y="27737"/>
                  </a:cubicBezTo>
                  <a:cubicBezTo>
                    <a:pt x="113848" y="14449"/>
                    <a:pt x="96188" y="7144"/>
                    <a:pt x="77414" y="7144"/>
                  </a:cubicBezTo>
                  <a:close/>
                </a:path>
              </a:pathLst>
            </a:custGeom>
            <a:solidFill>
              <a:schemeClr val="bg1"/>
            </a:solidFill>
            <a:ln w="9525" cap="flat">
              <a:noFill/>
              <a:prstDash val="solid"/>
              <a:miter/>
            </a:ln>
          </p:spPr>
          <p:txBody>
            <a:bodyPr rtlCol="0" anchor="ctr"/>
            <a:lstStyle/>
            <a:p>
              <a:endParaRPr lang="en-ZA" dirty="0"/>
            </a:p>
          </p:txBody>
        </p:sp>
        <p:sp>
          <p:nvSpPr>
            <p:cNvPr id="22" name="Freeform: Shape 21">
              <a:extLst>
                <a:ext uri="{FF2B5EF4-FFF2-40B4-BE49-F238E27FC236}">
                  <a16:creationId xmlns:a16="http://schemas.microsoft.com/office/drawing/2014/main" id="{4B17393E-C1C4-43DA-A6B1-3ABA77082A89}"/>
                </a:ext>
              </a:extLst>
            </p:cNvPr>
            <p:cNvSpPr/>
            <p:nvPr/>
          </p:nvSpPr>
          <p:spPr>
            <a:xfrm>
              <a:off x="6170593" y="3013169"/>
              <a:ext cx="333375" cy="333375"/>
            </a:xfrm>
            <a:custGeom>
              <a:avLst/>
              <a:gdLst>
                <a:gd name="connsiteX0" fmla="*/ 12723 w 333375"/>
                <a:gd name="connsiteY0" fmla="*/ 328515 h 333375"/>
                <a:gd name="connsiteX1" fmla="*/ 26191 w 333375"/>
                <a:gd name="connsiteY1" fmla="*/ 334097 h 333375"/>
                <a:gd name="connsiteX2" fmla="*/ 39660 w 333375"/>
                <a:gd name="connsiteY2" fmla="*/ 328515 h 333375"/>
                <a:gd name="connsiteX3" fmla="*/ 328515 w 333375"/>
                <a:gd name="connsiteY3" fmla="*/ 39660 h 333375"/>
                <a:gd name="connsiteX4" fmla="*/ 328515 w 333375"/>
                <a:gd name="connsiteY4" fmla="*/ 12723 h 333375"/>
                <a:gd name="connsiteX5" fmla="*/ 301578 w 333375"/>
                <a:gd name="connsiteY5" fmla="*/ 12723 h 333375"/>
                <a:gd name="connsiteX6" fmla="*/ 12723 w 333375"/>
                <a:gd name="connsiteY6" fmla="*/ 301578 h 333375"/>
                <a:gd name="connsiteX7" fmla="*/ 12723 w 333375"/>
                <a:gd name="connsiteY7" fmla="*/ 328515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375" h="333375">
                  <a:moveTo>
                    <a:pt x="12723" y="328515"/>
                  </a:moveTo>
                  <a:cubicBezTo>
                    <a:pt x="16438" y="332239"/>
                    <a:pt x="21315" y="334097"/>
                    <a:pt x="26191" y="334097"/>
                  </a:cubicBezTo>
                  <a:cubicBezTo>
                    <a:pt x="31068" y="334097"/>
                    <a:pt x="35945" y="332239"/>
                    <a:pt x="39660" y="328515"/>
                  </a:cubicBezTo>
                  <a:lnTo>
                    <a:pt x="328515" y="39660"/>
                  </a:lnTo>
                  <a:cubicBezTo>
                    <a:pt x="335954" y="32221"/>
                    <a:pt x="335954" y="20162"/>
                    <a:pt x="328515" y="12723"/>
                  </a:cubicBezTo>
                  <a:cubicBezTo>
                    <a:pt x="321085" y="5284"/>
                    <a:pt x="309008" y="5284"/>
                    <a:pt x="301578" y="12723"/>
                  </a:cubicBezTo>
                  <a:lnTo>
                    <a:pt x="12723" y="301578"/>
                  </a:lnTo>
                  <a:cubicBezTo>
                    <a:pt x="5284" y="309017"/>
                    <a:pt x="5284" y="321076"/>
                    <a:pt x="12723" y="328515"/>
                  </a:cubicBezTo>
                  <a:close/>
                </a:path>
              </a:pathLst>
            </a:custGeom>
            <a:solidFill>
              <a:schemeClr val="bg1"/>
            </a:solidFill>
            <a:ln w="9525" cap="flat">
              <a:noFill/>
              <a:prstDash val="solid"/>
              <a:miter/>
            </a:ln>
          </p:spPr>
          <p:txBody>
            <a:bodyPr rtlCol="0" anchor="ctr"/>
            <a:lstStyle/>
            <a:p>
              <a:endParaRPr lang="en-ZA" dirty="0"/>
            </a:p>
          </p:txBody>
        </p:sp>
        <p:sp>
          <p:nvSpPr>
            <p:cNvPr id="23" name="Freeform: Shape 22">
              <a:extLst>
                <a:ext uri="{FF2B5EF4-FFF2-40B4-BE49-F238E27FC236}">
                  <a16:creationId xmlns:a16="http://schemas.microsoft.com/office/drawing/2014/main" id="{2C0F054A-6FFE-4012-93EE-568C5B1B2A42}"/>
                </a:ext>
              </a:extLst>
            </p:cNvPr>
            <p:cNvSpPr/>
            <p:nvPr/>
          </p:nvSpPr>
          <p:spPr>
            <a:xfrm>
              <a:off x="6058150" y="2993234"/>
              <a:ext cx="285750" cy="285750"/>
            </a:xfrm>
            <a:custGeom>
              <a:avLst/>
              <a:gdLst>
                <a:gd name="connsiteX0" fmla="*/ 249114 w 285750"/>
                <a:gd name="connsiteY0" fmla="*/ 12723 h 285750"/>
                <a:gd name="connsiteX1" fmla="*/ 12723 w 285750"/>
                <a:gd name="connsiteY1" fmla="*/ 249114 h 285750"/>
                <a:gd name="connsiteX2" fmla="*/ 12723 w 285750"/>
                <a:gd name="connsiteY2" fmla="*/ 276051 h 285750"/>
                <a:gd name="connsiteX3" fmla="*/ 26191 w 285750"/>
                <a:gd name="connsiteY3" fmla="*/ 281633 h 285750"/>
                <a:gd name="connsiteX4" fmla="*/ 39660 w 285750"/>
                <a:gd name="connsiteY4" fmla="*/ 27605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14"/>
                  </a:lnTo>
                  <a:cubicBezTo>
                    <a:pt x="5284" y="256553"/>
                    <a:pt x="5284" y="268612"/>
                    <a:pt x="12723" y="276051"/>
                  </a:cubicBezTo>
                  <a:cubicBezTo>
                    <a:pt x="16438" y="279775"/>
                    <a:pt x="21315" y="281633"/>
                    <a:pt x="26191" y="281633"/>
                  </a:cubicBezTo>
                  <a:cubicBezTo>
                    <a:pt x="31068" y="281633"/>
                    <a:pt x="35945" y="279775"/>
                    <a:pt x="39660" y="27605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endParaRPr lang="en-ZA" dirty="0"/>
            </a:p>
          </p:txBody>
        </p:sp>
        <p:sp>
          <p:nvSpPr>
            <p:cNvPr id="24" name="Freeform: Shape 23">
              <a:extLst>
                <a:ext uri="{FF2B5EF4-FFF2-40B4-BE49-F238E27FC236}">
                  <a16:creationId xmlns:a16="http://schemas.microsoft.com/office/drawing/2014/main" id="{811AA75F-0393-4B2E-96E1-F088CC6A12EF}"/>
                </a:ext>
              </a:extLst>
            </p:cNvPr>
            <p:cNvSpPr/>
            <p:nvPr/>
          </p:nvSpPr>
          <p:spPr>
            <a:xfrm>
              <a:off x="6242992" y="3178076"/>
              <a:ext cx="285750" cy="285750"/>
            </a:xfrm>
            <a:custGeom>
              <a:avLst/>
              <a:gdLst>
                <a:gd name="connsiteX0" fmla="*/ 249114 w 285750"/>
                <a:gd name="connsiteY0" fmla="*/ 12723 h 285750"/>
                <a:gd name="connsiteX1" fmla="*/ 12723 w 285750"/>
                <a:gd name="connsiteY1" fmla="*/ 249124 h 285750"/>
                <a:gd name="connsiteX2" fmla="*/ 12723 w 285750"/>
                <a:gd name="connsiteY2" fmla="*/ 276061 h 285750"/>
                <a:gd name="connsiteX3" fmla="*/ 26191 w 285750"/>
                <a:gd name="connsiteY3" fmla="*/ 281642 h 285750"/>
                <a:gd name="connsiteX4" fmla="*/ 39660 w 285750"/>
                <a:gd name="connsiteY4" fmla="*/ 27606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24"/>
                  </a:lnTo>
                  <a:cubicBezTo>
                    <a:pt x="5284" y="256563"/>
                    <a:pt x="5284" y="268622"/>
                    <a:pt x="12723" y="276061"/>
                  </a:cubicBezTo>
                  <a:cubicBezTo>
                    <a:pt x="16438" y="279785"/>
                    <a:pt x="21315" y="281642"/>
                    <a:pt x="26191" y="281642"/>
                  </a:cubicBezTo>
                  <a:cubicBezTo>
                    <a:pt x="31068" y="281642"/>
                    <a:pt x="35945" y="279785"/>
                    <a:pt x="39660" y="27606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endParaRPr lang="en-ZA" dirty="0"/>
            </a:p>
          </p:txBody>
        </p:sp>
      </p:grpSp>
      <p:sp>
        <p:nvSpPr>
          <p:cNvPr id="3" name="Title 2">
            <a:extLst>
              <a:ext uri="{FF2B5EF4-FFF2-40B4-BE49-F238E27FC236}">
                <a16:creationId xmlns:a16="http://schemas.microsoft.com/office/drawing/2014/main" id="{209C8CAF-97DF-4086-B081-EAFD83FAC05C}"/>
              </a:ext>
            </a:extLst>
          </p:cNvPr>
          <p:cNvSpPr>
            <a:spLocks noGrp="1"/>
          </p:cNvSpPr>
          <p:nvPr>
            <p:ph type="ctrTitle"/>
          </p:nvPr>
        </p:nvSpPr>
        <p:spPr>
          <a:xfrm>
            <a:off x="1092017" y="2564916"/>
            <a:ext cx="4078130" cy="1547813"/>
          </a:xfrm>
        </p:spPr>
        <p:txBody>
          <a:bodyPr/>
          <a:lstStyle/>
          <a:p>
            <a:r>
              <a:rPr lang="en-ZA" dirty="0"/>
              <a:t>Thank You</a:t>
            </a:r>
            <a:br>
              <a:rPr lang="en-ZA" dirty="0"/>
            </a:br>
            <a:endParaRPr lang="en-ZA" dirty="0"/>
          </a:p>
        </p:txBody>
      </p:sp>
      <p:sp>
        <p:nvSpPr>
          <p:cNvPr id="4" name="Text Placeholder 3">
            <a:extLst>
              <a:ext uri="{FF2B5EF4-FFF2-40B4-BE49-F238E27FC236}">
                <a16:creationId xmlns:a16="http://schemas.microsoft.com/office/drawing/2014/main" id="{72F23033-2528-4D88-8804-06C90619DF85}"/>
              </a:ext>
            </a:extLst>
          </p:cNvPr>
          <p:cNvSpPr>
            <a:spLocks noGrp="1"/>
          </p:cNvSpPr>
          <p:nvPr>
            <p:ph type="body" sz="quarter" idx="11"/>
          </p:nvPr>
        </p:nvSpPr>
        <p:spPr>
          <a:xfrm>
            <a:off x="1092017" y="4294707"/>
            <a:ext cx="3956491" cy="372174"/>
          </a:xfrm>
        </p:spPr>
        <p:txBody>
          <a:bodyPr/>
          <a:lstStyle/>
          <a:p>
            <a:r>
              <a:rPr lang="en-ZA" sz="2400" noProof="1"/>
              <a:t>Kundan Singh</a:t>
            </a:r>
          </a:p>
          <a:p>
            <a:endParaRPr lang="en-ZA" sz="2000" noProof="1"/>
          </a:p>
        </p:txBody>
      </p:sp>
      <p:pic>
        <p:nvPicPr>
          <p:cNvPr id="18" name="Graphic 17" descr="Envelope icon" title="Icon Presenter Email">
            <a:extLst>
              <a:ext uri="{FF2B5EF4-FFF2-40B4-BE49-F238E27FC236}">
                <a16:creationId xmlns:a16="http://schemas.microsoft.com/office/drawing/2014/main" id="{6D49048B-2AA4-42B7-9454-4E76924BCC57}"/>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66128" y="4659937"/>
            <a:ext cx="441305" cy="452333"/>
          </a:xfrm>
          <a:prstGeom prst="rect">
            <a:avLst/>
          </a:prstGeom>
        </p:spPr>
      </p:pic>
      <p:sp>
        <p:nvSpPr>
          <p:cNvPr id="5" name="Text Placeholder 4">
            <a:extLst>
              <a:ext uri="{FF2B5EF4-FFF2-40B4-BE49-F238E27FC236}">
                <a16:creationId xmlns:a16="http://schemas.microsoft.com/office/drawing/2014/main" id="{136F567F-B255-41F7-B5B6-1BEB6722D476}"/>
              </a:ext>
            </a:extLst>
          </p:cNvPr>
          <p:cNvSpPr>
            <a:spLocks noGrp="1"/>
          </p:cNvSpPr>
          <p:nvPr>
            <p:ph type="body" sz="quarter" idx="12"/>
          </p:nvPr>
        </p:nvSpPr>
        <p:spPr>
          <a:xfrm>
            <a:off x="1441430" y="4738327"/>
            <a:ext cx="5204048" cy="940269"/>
          </a:xfrm>
        </p:spPr>
        <p:txBody>
          <a:bodyPr/>
          <a:lstStyle/>
          <a:p>
            <a:r>
              <a:rPr lang="en-ZA" sz="2400" noProof="1">
                <a:hlinkClick r:id="rId4"/>
              </a:rPr>
              <a:t>Singh.kundan@protonmail.com</a:t>
            </a:r>
            <a:endParaRPr lang="en-ZA" sz="2400" noProof="1"/>
          </a:p>
          <a:p>
            <a:r>
              <a:rPr lang="en-ZA" sz="2400" noProof="1"/>
              <a:t>kdsingh008@gmail.com</a:t>
            </a:r>
          </a:p>
          <a:p>
            <a:endParaRPr lang="en-ZA" sz="2400" noProof="1"/>
          </a:p>
        </p:txBody>
      </p:sp>
      <p:sp>
        <p:nvSpPr>
          <p:cNvPr id="9" name="Graphic 14" descr="dinosaur outline">
            <a:extLst>
              <a:ext uri="{FF2B5EF4-FFF2-40B4-BE49-F238E27FC236}">
                <a16:creationId xmlns:a16="http://schemas.microsoft.com/office/drawing/2014/main" id="{0DE3B922-950A-4A58-AAB9-38FDAD1D42F5}"/>
              </a:ext>
            </a:extLst>
          </p:cNvPr>
          <p:cNvSpPr>
            <a:spLocks noChangeAspect="1"/>
          </p:cNvSpPr>
          <p:nvPr/>
        </p:nvSpPr>
        <p:spPr>
          <a:xfrm>
            <a:off x="4946994" y="5307571"/>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ZA" dirty="0"/>
          </a:p>
        </p:txBody>
      </p:sp>
      <p:cxnSp>
        <p:nvCxnSpPr>
          <p:cNvPr id="14" name="Straight Connector 13" descr="vertical line">
            <a:extLst>
              <a:ext uri="{FF2B5EF4-FFF2-40B4-BE49-F238E27FC236}">
                <a16:creationId xmlns:a16="http://schemas.microsoft.com/office/drawing/2014/main" id="{61DCE69A-183E-4D92-928A-CEE76B9E5241}"/>
              </a:ext>
            </a:extLst>
          </p:cNvPr>
          <p:cNvCxnSpPr/>
          <p:nvPr/>
        </p:nvCxnSpPr>
        <p:spPr>
          <a:xfrm>
            <a:off x="7607913" y="902633"/>
            <a:ext cx="0" cy="4093388"/>
          </a:xfrm>
          <a:prstGeom prst="line">
            <a:avLst/>
          </a:prstGeom>
          <a:ln w="63500" cap="rnd">
            <a:gradFill>
              <a:gsLst>
                <a:gs pos="0">
                  <a:schemeClr val="accent1"/>
                </a:gs>
                <a:gs pos="100000">
                  <a:schemeClr val="accent5"/>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10" name="Picture Placeholder 9">
            <a:extLst>
              <a:ext uri="{FF2B5EF4-FFF2-40B4-BE49-F238E27FC236}">
                <a16:creationId xmlns:a16="http://schemas.microsoft.com/office/drawing/2014/main" id="{8C0B8988-DA23-4CD4-9CE7-C378D1A1C115}"/>
              </a:ext>
            </a:extLst>
          </p:cNvPr>
          <p:cNvPicPr>
            <a:picLocks noGrp="1" noChangeAspect="1"/>
          </p:cNvPicPr>
          <p:nvPr>
            <p:ph type="pic" sz="quarter" idx="14"/>
          </p:nvPr>
        </p:nvPicPr>
        <p:blipFill>
          <a:blip r:embed="rId5"/>
          <a:srcRect l="29906" r="29906"/>
          <a:stretch>
            <a:fillRect/>
          </a:stretch>
        </p:blipFill>
        <p:spPr>
          <a:xfrm>
            <a:off x="7630731" y="0"/>
            <a:ext cx="4559841" cy="6677645"/>
          </a:xfrm>
        </p:spPr>
      </p:pic>
      <p:pic>
        <p:nvPicPr>
          <p:cNvPr id="17" name="Graphic 16" descr="Envelope icon" title="Icon Presenter Email">
            <a:extLst>
              <a:ext uri="{FF2B5EF4-FFF2-40B4-BE49-F238E27FC236}">
                <a16:creationId xmlns:a16="http://schemas.microsoft.com/office/drawing/2014/main" id="{86AD1F79-422B-4470-8547-8FE31C7F130A}"/>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77308" y="4982294"/>
            <a:ext cx="441305" cy="452333"/>
          </a:xfrm>
          <a:prstGeom prst="rect">
            <a:avLst/>
          </a:prstGeom>
        </p:spPr>
      </p:pic>
    </p:spTree>
    <p:extLst>
      <p:ext uri="{BB962C8B-B14F-4D97-AF65-F5344CB8AC3E}">
        <p14:creationId xmlns:p14="http://schemas.microsoft.com/office/powerpoint/2010/main" val="268675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a:xfrm>
            <a:off x="360000" y="360000"/>
            <a:ext cx="6993300" cy="844506"/>
          </a:xfrm>
        </p:spPr>
        <p:txBody>
          <a:bodyPr/>
          <a:lstStyle/>
          <a:p>
            <a:r>
              <a:rPr lang="en-ZA" sz="4400" dirty="0"/>
              <a:t>Definition:</a:t>
            </a:r>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a:xfrm>
            <a:off x="167425" y="1620000"/>
            <a:ext cx="7353837" cy="4500000"/>
          </a:xfrm>
        </p:spPr>
        <p:txBody>
          <a:bodyPr/>
          <a:lstStyle/>
          <a:p>
            <a:r>
              <a:rPr lang="en-US" sz="3200" b="1" dirty="0"/>
              <a:t>Malware</a:t>
            </a:r>
            <a:r>
              <a:rPr lang="en-US" sz="3200" dirty="0"/>
              <a:t> is any software intentionally designed to cause damage to a </a:t>
            </a:r>
            <a:r>
              <a:rPr lang="en-US" sz="3200" dirty="0">
                <a:hlinkClick r:id="rId2" tooltip="Computer"/>
              </a:rPr>
              <a:t>computer</a:t>
            </a:r>
            <a:r>
              <a:rPr lang="en-US" sz="3200" dirty="0"/>
              <a:t> , server or </a:t>
            </a:r>
            <a:r>
              <a:rPr lang="en-US" sz="3200" u="sng" dirty="0">
                <a:hlinkClick r:id="rId3"/>
              </a:rPr>
              <a:t>computer network</a:t>
            </a:r>
            <a:r>
              <a:rPr lang="en-US" sz="3200" u="sng" dirty="0"/>
              <a:t>.</a:t>
            </a:r>
          </a:p>
          <a:p>
            <a:r>
              <a:rPr lang="en-US" sz="3200" b="1" dirty="0"/>
              <a:t>Malware</a:t>
            </a:r>
            <a:r>
              <a:rPr lang="en-US" sz="3200" dirty="0"/>
              <a:t> does the damage after it is implanted or introduced in some way into a target’s computer and can take the form of </a:t>
            </a:r>
            <a:r>
              <a:rPr lang="en-US" sz="3200" dirty="0">
                <a:hlinkClick r:id="rId4" tooltip="Executable code"/>
              </a:rPr>
              <a:t>executable code</a:t>
            </a:r>
            <a:r>
              <a:rPr lang="en-US" sz="3200" dirty="0"/>
              <a:t>, </a:t>
            </a:r>
            <a:r>
              <a:rPr lang="en-US" sz="3200" dirty="0">
                <a:hlinkClick r:id="rId5" tooltip="Script (computing)"/>
              </a:rPr>
              <a:t>scripts</a:t>
            </a:r>
            <a:r>
              <a:rPr lang="en-US" sz="3200" dirty="0"/>
              <a:t>, active content, and other software.</a:t>
            </a:r>
            <a:endParaRPr lang="en-ZA" sz="3200" dirty="0"/>
          </a:p>
        </p:txBody>
      </p:sp>
      <p:cxnSp>
        <p:nvCxnSpPr>
          <p:cNvPr id="7" name="Straight Connector 6" descr="vertical line">
            <a:extLst>
              <a:ext uri="{FF2B5EF4-FFF2-40B4-BE49-F238E27FC236}">
                <a16:creationId xmlns:a16="http://schemas.microsoft.com/office/drawing/2014/main" id="{4B51536B-93ED-432A-BBEA-AF185E2233AE}"/>
              </a:ext>
            </a:extLst>
          </p:cNvPr>
          <p:cNvCxnSpPr/>
          <p:nvPr/>
        </p:nvCxnSpPr>
        <p:spPr>
          <a:xfrm>
            <a:off x="7804352" y="1204506"/>
            <a:ext cx="0" cy="4093388"/>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ZA" smtClean="0"/>
              <a:pPr/>
              <a:t>3</a:t>
            </a:fld>
            <a:endParaRPr lang="en-ZA" dirty="0"/>
          </a:p>
        </p:txBody>
      </p:sp>
      <p:pic>
        <p:nvPicPr>
          <p:cNvPr id="10" name="Picture Placeholder 9">
            <a:extLst>
              <a:ext uri="{FF2B5EF4-FFF2-40B4-BE49-F238E27FC236}">
                <a16:creationId xmlns:a16="http://schemas.microsoft.com/office/drawing/2014/main" id="{12481D04-6533-44B3-AD29-CAAA5F8803E0}"/>
              </a:ext>
            </a:extLst>
          </p:cNvPr>
          <p:cNvPicPr>
            <a:picLocks noGrp="1" noChangeAspect="1"/>
          </p:cNvPicPr>
          <p:nvPr>
            <p:ph type="pic" sz="quarter" idx="13"/>
          </p:nvPr>
        </p:nvPicPr>
        <p:blipFill>
          <a:blip r:embed="rId6"/>
          <a:srcRect l="30721" r="30721"/>
          <a:stretch>
            <a:fillRect/>
          </a:stretch>
        </p:blipFill>
        <p:spPr>
          <a:xfrm>
            <a:off x="7804150" y="1"/>
            <a:ext cx="4375048" cy="6660000"/>
          </a:xfrm>
        </p:spPr>
      </p:pic>
    </p:spTree>
    <p:extLst>
      <p:ext uri="{BB962C8B-B14F-4D97-AF65-F5344CB8AC3E}">
        <p14:creationId xmlns:p14="http://schemas.microsoft.com/office/powerpoint/2010/main" val="851971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p:txBody>
          <a:bodyPr/>
          <a:lstStyle/>
          <a:p>
            <a:r>
              <a:rPr lang="en-ZA" dirty="0"/>
              <a:t>Types of Malware:</a:t>
            </a:r>
          </a:p>
        </p:txBody>
      </p:sp>
      <p:sp>
        <p:nvSpPr>
          <p:cNvPr id="3" name="Text Placeholder 2">
            <a:extLst>
              <a:ext uri="{FF2B5EF4-FFF2-40B4-BE49-F238E27FC236}">
                <a16:creationId xmlns:a16="http://schemas.microsoft.com/office/drawing/2014/main" id="{348A36BD-3D0C-42D5-A5D3-CE11F484185A}"/>
              </a:ext>
            </a:extLst>
          </p:cNvPr>
          <p:cNvSpPr>
            <a:spLocks noGrp="1"/>
          </p:cNvSpPr>
          <p:nvPr>
            <p:ph type="body" sz="quarter" idx="12"/>
          </p:nvPr>
        </p:nvSpPr>
        <p:spPr>
          <a:xfrm>
            <a:off x="360363" y="1079999"/>
            <a:ext cx="6992937" cy="539999"/>
          </a:xfrm>
        </p:spPr>
        <p:txBody>
          <a:bodyPr/>
          <a:lstStyle/>
          <a:p>
            <a:r>
              <a:rPr lang="en-ZA" sz="3600" dirty="0"/>
              <a:t>Following are the types of malwares:</a:t>
            </a:r>
            <a:endParaRPr lang="en-ZA" sz="3600" noProof="1"/>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a:xfrm>
            <a:off x="334963" y="1928229"/>
            <a:ext cx="6992936" cy="4500000"/>
          </a:xfrm>
        </p:spPr>
        <p:txBody>
          <a:bodyPr/>
          <a:lstStyle/>
          <a:p>
            <a:pPr marL="606425" lvl="1" indent="-342900">
              <a:buFont typeface="+mj-lt"/>
              <a:buAutoNum type="arabicPeriod"/>
            </a:pPr>
            <a:r>
              <a:rPr lang="en-IN" sz="4000" dirty="0"/>
              <a:t>Adware</a:t>
            </a:r>
          </a:p>
          <a:p>
            <a:pPr marL="606425" lvl="1" indent="-342900">
              <a:buFont typeface="+mj-lt"/>
              <a:buAutoNum type="arabicPeriod"/>
            </a:pPr>
            <a:r>
              <a:rPr lang="en-IN" sz="4000" dirty="0"/>
              <a:t>Bot</a:t>
            </a:r>
          </a:p>
          <a:p>
            <a:pPr marL="606425" lvl="1" indent="-342900">
              <a:buFont typeface="+mj-lt"/>
              <a:buAutoNum type="arabicPeriod"/>
            </a:pPr>
            <a:r>
              <a:rPr lang="en-IN" sz="4000" dirty="0"/>
              <a:t>Ransomware</a:t>
            </a:r>
          </a:p>
          <a:p>
            <a:pPr marL="606425" lvl="1" indent="-342900">
              <a:buFont typeface="+mj-lt"/>
              <a:buAutoNum type="arabicPeriod"/>
            </a:pPr>
            <a:r>
              <a:rPr lang="en-IN" sz="4000" dirty="0"/>
              <a:t>Virus</a:t>
            </a:r>
          </a:p>
          <a:p>
            <a:pPr marL="606425" lvl="1" indent="-342900">
              <a:buFont typeface="+mj-lt"/>
              <a:buAutoNum type="arabicPeriod"/>
            </a:pPr>
            <a:r>
              <a:rPr lang="en-IN" sz="4000" dirty="0"/>
              <a:t>Spyware</a:t>
            </a:r>
          </a:p>
          <a:p>
            <a:pPr marL="606425" lvl="1" indent="-342900">
              <a:buFont typeface="+mj-lt"/>
              <a:buAutoNum type="arabicPeriod"/>
            </a:pPr>
            <a:r>
              <a:rPr lang="en-IN" sz="4000" dirty="0"/>
              <a:t>Trojan Horse</a:t>
            </a:r>
          </a:p>
          <a:p>
            <a:pPr marL="263525" lvl="1" indent="0">
              <a:buNone/>
            </a:pPr>
            <a:br>
              <a:rPr lang="en-IN" dirty="0"/>
            </a:br>
            <a:endParaRPr lang="en-ZA" dirty="0"/>
          </a:p>
          <a:p>
            <a:endParaRPr lang="en-ZA" dirty="0"/>
          </a:p>
        </p:txBody>
      </p:sp>
      <p:sp>
        <p:nvSpPr>
          <p:cNvPr id="6" name="Rectangle 5">
            <a:extLst>
              <a:ext uri="{FF2B5EF4-FFF2-40B4-BE49-F238E27FC236}">
                <a16:creationId xmlns:a16="http://schemas.microsoft.com/office/drawing/2014/main" id="{F29E86F8-E6A6-4F75-BBFB-E30020E7484F}"/>
              </a:ext>
            </a:extLst>
          </p:cNvPr>
          <p:cNvSpPr/>
          <p:nvPr/>
        </p:nvSpPr>
        <p:spPr>
          <a:xfrm>
            <a:off x="9584852" y="1928229"/>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ZA" sz="1200" dirty="0">
                <a:solidFill>
                  <a:schemeClr val="bg1"/>
                </a:solidFill>
              </a:rPr>
              <a:t>1</a:t>
            </a:r>
          </a:p>
        </p:txBody>
      </p:sp>
      <p:sp>
        <p:nvSpPr>
          <p:cNvPr id="13" name="Rectangle 12">
            <a:extLst>
              <a:ext uri="{FF2B5EF4-FFF2-40B4-BE49-F238E27FC236}">
                <a16:creationId xmlns:a16="http://schemas.microsoft.com/office/drawing/2014/main" id="{C79A7DEF-3806-4A57-B3C4-7FC8ACF595B1}"/>
              </a:ext>
            </a:extLst>
          </p:cNvPr>
          <p:cNvSpPr/>
          <p:nvPr/>
        </p:nvSpPr>
        <p:spPr>
          <a:xfrm>
            <a:off x="11514137" y="1928229"/>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ZA" sz="1200" dirty="0">
                <a:solidFill>
                  <a:schemeClr val="bg1"/>
                </a:solidFill>
              </a:rPr>
              <a:t>2</a:t>
            </a:r>
          </a:p>
        </p:txBody>
      </p:sp>
      <p:sp>
        <p:nvSpPr>
          <p:cNvPr id="15" name="Rectangle 14">
            <a:extLst>
              <a:ext uri="{FF2B5EF4-FFF2-40B4-BE49-F238E27FC236}">
                <a16:creationId xmlns:a16="http://schemas.microsoft.com/office/drawing/2014/main" id="{17F05EBD-50EA-48CB-9AE6-40CD5930A311}"/>
              </a:ext>
            </a:extLst>
          </p:cNvPr>
          <p:cNvSpPr/>
          <p:nvPr/>
        </p:nvSpPr>
        <p:spPr>
          <a:xfrm>
            <a:off x="9584852" y="3852665"/>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ZA" sz="1200" dirty="0">
                <a:solidFill>
                  <a:schemeClr val="bg1"/>
                </a:solidFill>
              </a:rPr>
              <a:t>3</a:t>
            </a:r>
          </a:p>
        </p:txBody>
      </p:sp>
      <p:sp>
        <p:nvSpPr>
          <p:cNvPr id="17" name="Rectangle 16">
            <a:extLst>
              <a:ext uri="{FF2B5EF4-FFF2-40B4-BE49-F238E27FC236}">
                <a16:creationId xmlns:a16="http://schemas.microsoft.com/office/drawing/2014/main" id="{B72B525E-A13B-417B-B649-7936E2328174}"/>
              </a:ext>
            </a:extLst>
          </p:cNvPr>
          <p:cNvSpPr/>
          <p:nvPr/>
        </p:nvSpPr>
        <p:spPr>
          <a:xfrm>
            <a:off x="11514137" y="3852665"/>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ZA" sz="1200" dirty="0">
                <a:solidFill>
                  <a:schemeClr val="bg1"/>
                </a:solidFill>
              </a:rPr>
              <a:t>4</a:t>
            </a:r>
          </a:p>
        </p:txBody>
      </p:sp>
      <p:sp>
        <p:nvSpPr>
          <p:cNvPr id="19" name="Rectangle 18">
            <a:extLst>
              <a:ext uri="{FF2B5EF4-FFF2-40B4-BE49-F238E27FC236}">
                <a16:creationId xmlns:a16="http://schemas.microsoft.com/office/drawing/2014/main" id="{0BEBEB84-4475-45FD-9B79-0C76D2710B47}"/>
              </a:ext>
            </a:extLst>
          </p:cNvPr>
          <p:cNvSpPr/>
          <p:nvPr/>
        </p:nvSpPr>
        <p:spPr>
          <a:xfrm>
            <a:off x="9584852" y="5777100"/>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ZA" sz="1200" dirty="0">
                <a:solidFill>
                  <a:schemeClr val="bg1"/>
                </a:solidFill>
              </a:rPr>
              <a:t>5</a:t>
            </a:r>
          </a:p>
        </p:txBody>
      </p:sp>
      <p:sp>
        <p:nvSpPr>
          <p:cNvPr id="21" name="Rectangle 20">
            <a:extLst>
              <a:ext uri="{FF2B5EF4-FFF2-40B4-BE49-F238E27FC236}">
                <a16:creationId xmlns:a16="http://schemas.microsoft.com/office/drawing/2014/main" id="{F7B2D47A-4B32-4F2E-8760-D6361CF0059C}"/>
              </a:ext>
            </a:extLst>
          </p:cNvPr>
          <p:cNvSpPr/>
          <p:nvPr/>
        </p:nvSpPr>
        <p:spPr>
          <a:xfrm>
            <a:off x="11514137" y="5777100"/>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ZA" sz="1200" dirty="0">
                <a:solidFill>
                  <a:schemeClr val="bg1"/>
                </a:solidFill>
              </a:rPr>
              <a:t>6</a:t>
            </a:r>
          </a:p>
        </p:txBody>
      </p:sp>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ZA" smtClean="0"/>
              <a:t>4</a:t>
            </a:fld>
            <a:endParaRPr lang="en-ZA" dirty="0"/>
          </a:p>
        </p:txBody>
      </p:sp>
      <p:pic>
        <p:nvPicPr>
          <p:cNvPr id="12" name="Picture Placeholder 11">
            <a:extLst>
              <a:ext uri="{FF2B5EF4-FFF2-40B4-BE49-F238E27FC236}">
                <a16:creationId xmlns:a16="http://schemas.microsoft.com/office/drawing/2014/main" id="{D165C180-5EBE-41DC-8300-18A6716C9A50}"/>
              </a:ext>
            </a:extLst>
          </p:cNvPr>
          <p:cNvPicPr>
            <a:picLocks noGrp="1" noChangeAspect="1"/>
          </p:cNvPicPr>
          <p:nvPr>
            <p:ph type="pic" sz="quarter" idx="19"/>
          </p:nvPr>
        </p:nvPicPr>
        <p:blipFill>
          <a:blip r:embed="rId2"/>
          <a:srcRect/>
          <a:stretch>
            <a:fillRect/>
          </a:stretch>
        </p:blipFill>
        <p:spPr>
          <a:xfrm>
            <a:off x="8127752" y="471129"/>
            <a:ext cx="1800000" cy="1800000"/>
          </a:xfrm>
        </p:spPr>
      </p:pic>
      <p:pic>
        <p:nvPicPr>
          <p:cNvPr id="20" name="Picture Placeholder 19">
            <a:extLst>
              <a:ext uri="{FF2B5EF4-FFF2-40B4-BE49-F238E27FC236}">
                <a16:creationId xmlns:a16="http://schemas.microsoft.com/office/drawing/2014/main" id="{A19977EA-2422-4EBD-949D-8D926E792CB6}"/>
              </a:ext>
            </a:extLst>
          </p:cNvPr>
          <p:cNvPicPr>
            <a:picLocks noGrp="1" noChangeAspect="1"/>
          </p:cNvPicPr>
          <p:nvPr>
            <p:ph type="pic" sz="quarter" idx="20"/>
          </p:nvPr>
        </p:nvPicPr>
        <p:blipFill>
          <a:blip r:embed="rId3"/>
          <a:srcRect/>
          <a:stretch>
            <a:fillRect/>
          </a:stretch>
        </p:blipFill>
        <p:spPr>
          <a:xfrm>
            <a:off x="10057037" y="471129"/>
            <a:ext cx="1800000" cy="1800000"/>
          </a:xfrm>
        </p:spPr>
      </p:pic>
      <p:pic>
        <p:nvPicPr>
          <p:cNvPr id="26" name="Picture Placeholder 25">
            <a:extLst>
              <a:ext uri="{FF2B5EF4-FFF2-40B4-BE49-F238E27FC236}">
                <a16:creationId xmlns:a16="http://schemas.microsoft.com/office/drawing/2014/main" id="{C64E1C3C-6D5D-4CF6-8FFF-6860A43FFE2C}"/>
              </a:ext>
            </a:extLst>
          </p:cNvPr>
          <p:cNvPicPr>
            <a:picLocks noGrp="1" noChangeAspect="1"/>
          </p:cNvPicPr>
          <p:nvPr>
            <p:ph type="pic" sz="quarter" idx="17"/>
          </p:nvPr>
        </p:nvPicPr>
        <p:blipFill>
          <a:blip r:embed="rId4"/>
          <a:srcRect/>
          <a:stretch>
            <a:fillRect/>
          </a:stretch>
        </p:blipFill>
        <p:spPr>
          <a:xfrm>
            <a:off x="8127752" y="2395565"/>
            <a:ext cx="1800000" cy="1800000"/>
          </a:xfrm>
        </p:spPr>
      </p:pic>
      <p:pic>
        <p:nvPicPr>
          <p:cNvPr id="47" name="Picture Placeholder 46">
            <a:extLst>
              <a:ext uri="{FF2B5EF4-FFF2-40B4-BE49-F238E27FC236}">
                <a16:creationId xmlns:a16="http://schemas.microsoft.com/office/drawing/2014/main" id="{D4EAEA29-B6B7-45A5-A036-874DE7C8DFB2}"/>
              </a:ext>
            </a:extLst>
          </p:cNvPr>
          <p:cNvPicPr>
            <a:picLocks noGrp="1" noChangeAspect="1"/>
          </p:cNvPicPr>
          <p:nvPr>
            <p:ph type="pic" sz="quarter" idx="18"/>
          </p:nvPr>
        </p:nvPicPr>
        <p:blipFill>
          <a:blip r:embed="rId5"/>
          <a:srcRect/>
          <a:stretch>
            <a:fillRect/>
          </a:stretch>
        </p:blipFill>
        <p:spPr>
          <a:xfrm>
            <a:off x="10057037" y="2395565"/>
            <a:ext cx="1800000" cy="1800000"/>
          </a:xfrm>
        </p:spPr>
      </p:pic>
      <p:pic>
        <p:nvPicPr>
          <p:cNvPr id="34" name="Picture Placeholder 33">
            <a:extLst>
              <a:ext uri="{FF2B5EF4-FFF2-40B4-BE49-F238E27FC236}">
                <a16:creationId xmlns:a16="http://schemas.microsoft.com/office/drawing/2014/main" id="{DE7AFD9A-C18E-43E3-995D-20D0D08C9D07}"/>
              </a:ext>
            </a:extLst>
          </p:cNvPr>
          <p:cNvPicPr>
            <a:picLocks noGrp="1" noChangeAspect="1"/>
          </p:cNvPicPr>
          <p:nvPr>
            <p:ph type="pic" sz="quarter" idx="16"/>
          </p:nvPr>
        </p:nvPicPr>
        <p:blipFill>
          <a:blip r:embed="rId6"/>
          <a:srcRect/>
          <a:stretch>
            <a:fillRect/>
          </a:stretch>
        </p:blipFill>
        <p:spPr>
          <a:xfrm>
            <a:off x="10057037" y="4320000"/>
            <a:ext cx="1800000" cy="1800000"/>
          </a:xfrm>
        </p:spPr>
      </p:pic>
      <p:pic>
        <p:nvPicPr>
          <p:cNvPr id="44" name="Picture Placeholder 43">
            <a:extLst>
              <a:ext uri="{FF2B5EF4-FFF2-40B4-BE49-F238E27FC236}">
                <a16:creationId xmlns:a16="http://schemas.microsoft.com/office/drawing/2014/main" id="{6CEC3D6B-AA9F-4972-B2F7-E131C68E38B3}"/>
              </a:ext>
            </a:extLst>
          </p:cNvPr>
          <p:cNvPicPr>
            <a:picLocks noGrp="1" noChangeAspect="1"/>
          </p:cNvPicPr>
          <p:nvPr>
            <p:ph type="pic" sz="quarter" idx="13"/>
          </p:nvPr>
        </p:nvPicPr>
        <p:blipFill>
          <a:blip r:embed="rId7"/>
          <a:srcRect/>
          <a:stretch>
            <a:fillRect/>
          </a:stretch>
        </p:blipFill>
        <p:spPr>
          <a:xfrm>
            <a:off x="8127752" y="4320000"/>
            <a:ext cx="1800000" cy="1800000"/>
          </a:xfrm>
        </p:spPr>
      </p:pic>
    </p:spTree>
    <p:extLst>
      <p:ext uri="{BB962C8B-B14F-4D97-AF65-F5344CB8AC3E}">
        <p14:creationId xmlns:p14="http://schemas.microsoft.com/office/powerpoint/2010/main" val="3482574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4B33B-E383-4E84-88D6-D7BA2D1A363C}"/>
              </a:ext>
            </a:extLst>
          </p:cNvPr>
          <p:cNvSpPr>
            <a:spLocks noGrp="1"/>
          </p:cNvSpPr>
          <p:nvPr>
            <p:ph type="title"/>
          </p:nvPr>
        </p:nvSpPr>
        <p:spPr>
          <a:xfrm>
            <a:off x="415637" y="635033"/>
            <a:ext cx="5143744" cy="624967"/>
          </a:xfrm>
        </p:spPr>
        <p:txBody>
          <a:bodyPr/>
          <a:lstStyle/>
          <a:p>
            <a:r>
              <a:rPr lang="en-IN" sz="4400" dirty="0"/>
              <a:t>                 Adware:</a:t>
            </a:r>
          </a:p>
        </p:txBody>
      </p:sp>
      <p:sp>
        <p:nvSpPr>
          <p:cNvPr id="4" name="Content Placeholder 3">
            <a:extLst>
              <a:ext uri="{FF2B5EF4-FFF2-40B4-BE49-F238E27FC236}">
                <a16:creationId xmlns:a16="http://schemas.microsoft.com/office/drawing/2014/main" id="{49C91079-5810-4232-97B9-3B340D09EAFB}"/>
              </a:ext>
            </a:extLst>
          </p:cNvPr>
          <p:cNvSpPr>
            <a:spLocks noGrp="1"/>
          </p:cNvSpPr>
          <p:nvPr>
            <p:ph idx="1"/>
          </p:nvPr>
        </p:nvSpPr>
        <p:spPr>
          <a:xfrm>
            <a:off x="2485623" y="1751527"/>
            <a:ext cx="9491729" cy="3902781"/>
          </a:xfrm>
        </p:spPr>
        <p:txBody>
          <a:bodyPr/>
          <a:lstStyle/>
          <a:p>
            <a:endParaRPr lang="en-US" sz="3200" dirty="0"/>
          </a:p>
          <a:p>
            <a:r>
              <a:rPr lang="en-US" sz="3200" dirty="0"/>
              <a:t>Adware (short for advertising-supported software) is a type of malware that automatically delivers advertisements.</a:t>
            </a:r>
          </a:p>
          <a:p>
            <a:pPr marL="0" indent="0">
              <a:buNone/>
            </a:pPr>
            <a:endParaRPr lang="en-US" sz="3200" dirty="0"/>
          </a:p>
          <a:p>
            <a:r>
              <a:rPr lang="en-US" sz="3200" dirty="0"/>
              <a:t>Common examples of adware include pop-up ads on websites and advertisements that are displayed by software. </a:t>
            </a:r>
            <a:endParaRPr lang="en-IN" sz="3200" dirty="0"/>
          </a:p>
        </p:txBody>
      </p:sp>
      <p:sp>
        <p:nvSpPr>
          <p:cNvPr id="5" name="Slide Number Placeholder 4">
            <a:extLst>
              <a:ext uri="{FF2B5EF4-FFF2-40B4-BE49-F238E27FC236}">
                <a16:creationId xmlns:a16="http://schemas.microsoft.com/office/drawing/2014/main" id="{8F4F108A-AD34-4701-B6AC-A8FADF19B2EC}"/>
              </a:ext>
            </a:extLst>
          </p:cNvPr>
          <p:cNvSpPr>
            <a:spLocks noGrp="1"/>
          </p:cNvSpPr>
          <p:nvPr>
            <p:ph type="sldNum" sz="quarter" idx="14"/>
          </p:nvPr>
        </p:nvSpPr>
        <p:spPr/>
        <p:txBody>
          <a:bodyPr/>
          <a:lstStyle/>
          <a:p>
            <a:fld id="{058DB212-BFA2-403F-85EF-DFD3FF6D973A}" type="slidenum">
              <a:rPr lang="en-ZA" smtClean="0"/>
              <a:pPr/>
              <a:t>5</a:t>
            </a:fld>
            <a:endParaRPr lang="en-ZA" dirty="0"/>
          </a:p>
        </p:txBody>
      </p:sp>
      <p:pic>
        <p:nvPicPr>
          <p:cNvPr id="7" name="Picture 6">
            <a:extLst>
              <a:ext uri="{FF2B5EF4-FFF2-40B4-BE49-F238E27FC236}">
                <a16:creationId xmlns:a16="http://schemas.microsoft.com/office/drawing/2014/main" id="{7D5488E3-33EA-43B1-B2D5-B53E3A2AA9D5}"/>
              </a:ext>
            </a:extLst>
          </p:cNvPr>
          <p:cNvPicPr>
            <a:picLocks noChangeAspect="1"/>
          </p:cNvPicPr>
          <p:nvPr/>
        </p:nvPicPr>
        <p:blipFill>
          <a:blip r:embed="rId2"/>
          <a:stretch>
            <a:fillRect/>
          </a:stretch>
        </p:blipFill>
        <p:spPr>
          <a:xfrm>
            <a:off x="6172" y="275032"/>
            <a:ext cx="2279827" cy="2279827"/>
          </a:xfrm>
          <a:prstGeom prst="rect">
            <a:avLst/>
          </a:prstGeom>
        </p:spPr>
      </p:pic>
    </p:spTree>
    <p:extLst>
      <p:ext uri="{BB962C8B-B14F-4D97-AF65-F5344CB8AC3E}">
        <p14:creationId xmlns:p14="http://schemas.microsoft.com/office/powerpoint/2010/main" val="1871343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76314-1358-4475-A271-8D4523402206}"/>
              </a:ext>
            </a:extLst>
          </p:cNvPr>
          <p:cNvSpPr>
            <a:spLocks noGrp="1"/>
          </p:cNvSpPr>
          <p:nvPr>
            <p:ph type="title"/>
          </p:nvPr>
        </p:nvSpPr>
        <p:spPr>
          <a:xfrm>
            <a:off x="2396835" y="263236"/>
            <a:ext cx="5846620" cy="997528"/>
          </a:xfrm>
        </p:spPr>
        <p:txBody>
          <a:bodyPr/>
          <a:lstStyle/>
          <a:p>
            <a:r>
              <a:rPr lang="en-IN" sz="5400" dirty="0"/>
              <a:t>    BOT :</a:t>
            </a:r>
          </a:p>
        </p:txBody>
      </p:sp>
      <p:pic>
        <p:nvPicPr>
          <p:cNvPr id="11" name="Content Placeholder 10">
            <a:extLst>
              <a:ext uri="{FF2B5EF4-FFF2-40B4-BE49-F238E27FC236}">
                <a16:creationId xmlns:a16="http://schemas.microsoft.com/office/drawing/2014/main" id="{4BD6D712-E1BB-464C-87E9-5E8344CE49CA}"/>
              </a:ext>
            </a:extLst>
          </p:cNvPr>
          <p:cNvPicPr>
            <a:picLocks noGrp="1" noChangeAspect="1"/>
          </p:cNvPicPr>
          <p:nvPr>
            <p:ph idx="1"/>
          </p:nvPr>
        </p:nvPicPr>
        <p:blipFill>
          <a:blip r:embed="rId2"/>
          <a:stretch>
            <a:fillRect/>
          </a:stretch>
        </p:blipFill>
        <p:spPr>
          <a:xfrm>
            <a:off x="0" y="27709"/>
            <a:ext cx="2466109" cy="2466109"/>
          </a:xfrm>
        </p:spPr>
      </p:pic>
      <p:sp>
        <p:nvSpPr>
          <p:cNvPr id="5" name="Slide Number Placeholder 4">
            <a:extLst>
              <a:ext uri="{FF2B5EF4-FFF2-40B4-BE49-F238E27FC236}">
                <a16:creationId xmlns:a16="http://schemas.microsoft.com/office/drawing/2014/main" id="{06B59829-83F0-4F1F-A25C-09A843F84A70}"/>
              </a:ext>
            </a:extLst>
          </p:cNvPr>
          <p:cNvSpPr>
            <a:spLocks noGrp="1"/>
          </p:cNvSpPr>
          <p:nvPr>
            <p:ph type="sldNum" sz="quarter" idx="14"/>
          </p:nvPr>
        </p:nvSpPr>
        <p:spPr/>
        <p:txBody>
          <a:bodyPr/>
          <a:lstStyle/>
          <a:p>
            <a:fld id="{058DB212-BFA2-403F-85EF-DFD3FF6D973A}" type="slidenum">
              <a:rPr lang="en-ZA" smtClean="0"/>
              <a:pPr/>
              <a:t>6</a:t>
            </a:fld>
            <a:endParaRPr lang="en-ZA" dirty="0"/>
          </a:p>
        </p:txBody>
      </p:sp>
      <p:pic>
        <p:nvPicPr>
          <p:cNvPr id="13" name="Picture 12">
            <a:extLst>
              <a:ext uri="{FF2B5EF4-FFF2-40B4-BE49-F238E27FC236}">
                <a16:creationId xmlns:a16="http://schemas.microsoft.com/office/drawing/2014/main" id="{6082EFD2-3AF8-40BC-A8C2-EB33A09D4DF5}"/>
              </a:ext>
            </a:extLst>
          </p:cNvPr>
          <p:cNvPicPr>
            <a:picLocks noChangeAspect="1"/>
          </p:cNvPicPr>
          <p:nvPr/>
        </p:nvPicPr>
        <p:blipFill>
          <a:blip r:embed="rId3"/>
          <a:stretch>
            <a:fillRect/>
          </a:stretch>
        </p:blipFill>
        <p:spPr>
          <a:xfrm>
            <a:off x="2673926" y="1856509"/>
            <a:ext cx="8672947" cy="3770901"/>
          </a:xfrm>
          <a:prstGeom prst="rect">
            <a:avLst/>
          </a:prstGeom>
        </p:spPr>
      </p:pic>
      <p:sp>
        <p:nvSpPr>
          <p:cNvPr id="14" name="Rectangle 13">
            <a:extLst>
              <a:ext uri="{FF2B5EF4-FFF2-40B4-BE49-F238E27FC236}">
                <a16:creationId xmlns:a16="http://schemas.microsoft.com/office/drawing/2014/main" id="{3411C7B3-DFD8-46F6-8E3A-E1F4054BF170}"/>
              </a:ext>
            </a:extLst>
          </p:cNvPr>
          <p:cNvSpPr/>
          <p:nvPr/>
        </p:nvSpPr>
        <p:spPr>
          <a:xfrm>
            <a:off x="2673926" y="1551709"/>
            <a:ext cx="9518074" cy="5509200"/>
          </a:xfrm>
          <a:prstGeom prst="rect">
            <a:avLst/>
          </a:prstGeom>
        </p:spPr>
        <p:txBody>
          <a:bodyPr wrap="square">
            <a:spAutoFit/>
          </a:bodyPr>
          <a:lstStyle/>
          <a:p>
            <a:pPr marL="457200" indent="-457200">
              <a:buFont typeface="Arial" panose="020B0604020202020204" pitchFamily="34" charset="0"/>
              <a:buChar char="•"/>
            </a:pPr>
            <a:endParaRPr lang="en-US" sz="3200" dirty="0">
              <a:solidFill>
                <a:srgbClr val="181818"/>
              </a:solidFill>
              <a:latin typeface="+mj-lt"/>
            </a:endParaRPr>
          </a:p>
          <a:p>
            <a:pPr marL="457200" indent="-457200">
              <a:buFont typeface="Arial" panose="020B0604020202020204" pitchFamily="34" charset="0"/>
              <a:buChar char="•"/>
            </a:pPr>
            <a:endParaRPr lang="en-US" sz="3200" dirty="0">
              <a:solidFill>
                <a:srgbClr val="181818"/>
              </a:solidFill>
              <a:latin typeface="+mj-lt"/>
            </a:endParaRPr>
          </a:p>
          <a:p>
            <a:pPr marL="457200" indent="-457200">
              <a:buFont typeface="Arial" panose="020B0604020202020204" pitchFamily="34" charset="0"/>
              <a:buChar char="•"/>
            </a:pPr>
            <a:r>
              <a:rPr lang="en-US" sz="3200" dirty="0">
                <a:solidFill>
                  <a:srgbClr val="181818"/>
                </a:solidFill>
                <a:latin typeface="+mj-lt"/>
              </a:rPr>
              <a:t>Bots are software programs created to automatically perform specific operations.</a:t>
            </a:r>
            <a:r>
              <a:rPr lang="en-US" sz="3200" dirty="0">
                <a:solidFill>
                  <a:srgbClr val="181818"/>
                </a:solidFill>
                <a:latin typeface="Gotham SSm A"/>
              </a:rPr>
              <a:t> </a:t>
            </a:r>
          </a:p>
          <a:p>
            <a:pPr marL="457200" indent="-457200">
              <a:buFont typeface="Arial" panose="020B0604020202020204" pitchFamily="34" charset="0"/>
              <a:buChar char="•"/>
            </a:pPr>
            <a:endParaRPr lang="en-US" sz="3200" dirty="0">
              <a:solidFill>
                <a:srgbClr val="181818"/>
              </a:solidFill>
              <a:latin typeface="Gotham SSm A"/>
            </a:endParaRPr>
          </a:p>
          <a:p>
            <a:pPr marL="457200" indent="-457200">
              <a:buFont typeface="Arial" panose="020B0604020202020204" pitchFamily="34" charset="0"/>
              <a:buChar char="•"/>
            </a:pPr>
            <a:r>
              <a:rPr lang="en-US" sz="3200" dirty="0">
                <a:latin typeface="+mj-lt"/>
              </a:rPr>
              <a:t>Bots can be used in botnets (collections of computers to be controlled by third parties) for DDoS attacks.</a:t>
            </a:r>
          </a:p>
          <a:p>
            <a:pPr marL="457200" indent="-457200">
              <a:buFont typeface="Arial" panose="020B0604020202020204" pitchFamily="34" charset="0"/>
              <a:buChar char="•"/>
            </a:pPr>
            <a:endParaRPr lang="en-US" sz="3200" dirty="0">
              <a:solidFill>
                <a:srgbClr val="181818"/>
              </a:solidFill>
              <a:latin typeface="+mj-lt"/>
            </a:endParaRPr>
          </a:p>
          <a:p>
            <a:pPr marL="457200" indent="-457200">
              <a:buFont typeface="Arial" panose="020B0604020202020204" pitchFamily="34" charset="0"/>
              <a:buChar char="•"/>
            </a:pPr>
            <a:r>
              <a:rPr lang="en-US" sz="3200" dirty="0">
                <a:latin typeface="+mj-lt"/>
              </a:rPr>
              <a:t> Websites can guard against bots with CAPTCHA tests that verify users as human.</a:t>
            </a:r>
            <a:endParaRPr lang="en-US" sz="3200" dirty="0">
              <a:solidFill>
                <a:srgbClr val="181818"/>
              </a:solidFill>
              <a:latin typeface="+mj-lt"/>
            </a:endParaRPr>
          </a:p>
          <a:p>
            <a:endParaRPr lang="en-IN" sz="3200" dirty="0"/>
          </a:p>
        </p:txBody>
      </p:sp>
    </p:spTree>
    <p:extLst>
      <p:ext uri="{BB962C8B-B14F-4D97-AF65-F5344CB8AC3E}">
        <p14:creationId xmlns:p14="http://schemas.microsoft.com/office/powerpoint/2010/main" val="3323600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E627B-BCA5-40A0-944E-C28B933C9DEF}"/>
              </a:ext>
            </a:extLst>
          </p:cNvPr>
          <p:cNvSpPr>
            <a:spLocks noGrp="1"/>
          </p:cNvSpPr>
          <p:nvPr>
            <p:ph type="title"/>
          </p:nvPr>
        </p:nvSpPr>
        <p:spPr>
          <a:xfrm>
            <a:off x="3412800" y="275594"/>
            <a:ext cx="8480400" cy="702000"/>
          </a:xfrm>
        </p:spPr>
        <p:txBody>
          <a:bodyPr/>
          <a:lstStyle/>
          <a:p>
            <a:r>
              <a:rPr lang="en-IN" sz="5400" dirty="0"/>
              <a:t>Ransomware :</a:t>
            </a:r>
          </a:p>
        </p:txBody>
      </p:sp>
      <p:sp>
        <p:nvSpPr>
          <p:cNvPr id="4" name="Content Placeholder 3">
            <a:extLst>
              <a:ext uri="{FF2B5EF4-FFF2-40B4-BE49-F238E27FC236}">
                <a16:creationId xmlns:a16="http://schemas.microsoft.com/office/drawing/2014/main" id="{2D8FAAC7-F5C2-4576-8737-9C60E3A53732}"/>
              </a:ext>
            </a:extLst>
          </p:cNvPr>
          <p:cNvSpPr>
            <a:spLocks noGrp="1"/>
          </p:cNvSpPr>
          <p:nvPr>
            <p:ph idx="1"/>
          </p:nvPr>
        </p:nvSpPr>
        <p:spPr>
          <a:xfrm>
            <a:off x="3352800" y="1619999"/>
            <a:ext cx="8480400" cy="4753091"/>
          </a:xfrm>
        </p:spPr>
        <p:txBody>
          <a:bodyPr/>
          <a:lstStyle/>
          <a:p>
            <a:r>
              <a:rPr lang="en-US" sz="3200" dirty="0"/>
              <a:t>Ransomware is a form of malware that essentially holds a computer system captive while demanding a ransom. </a:t>
            </a:r>
          </a:p>
          <a:p>
            <a:r>
              <a:rPr lang="en-US" sz="3200" dirty="0"/>
              <a:t>The malware restricts user access to the computer either by encrypting files on the hard drive or locking down the system and displaying messages that are intended to force the user to pay the malware creator to remove the restrictions and regain access to their computer. </a:t>
            </a:r>
          </a:p>
          <a:p>
            <a:r>
              <a:rPr lang="en-US" sz="3200" dirty="0"/>
              <a:t>Example : WannaCry.</a:t>
            </a:r>
            <a:endParaRPr lang="en-IN" sz="3200" dirty="0"/>
          </a:p>
        </p:txBody>
      </p:sp>
      <p:sp>
        <p:nvSpPr>
          <p:cNvPr id="5" name="Slide Number Placeholder 4">
            <a:extLst>
              <a:ext uri="{FF2B5EF4-FFF2-40B4-BE49-F238E27FC236}">
                <a16:creationId xmlns:a16="http://schemas.microsoft.com/office/drawing/2014/main" id="{0D6D4C64-7855-414A-A44C-23636EDB855E}"/>
              </a:ext>
            </a:extLst>
          </p:cNvPr>
          <p:cNvSpPr>
            <a:spLocks noGrp="1"/>
          </p:cNvSpPr>
          <p:nvPr>
            <p:ph type="sldNum" sz="quarter" idx="14"/>
          </p:nvPr>
        </p:nvSpPr>
        <p:spPr/>
        <p:txBody>
          <a:bodyPr/>
          <a:lstStyle/>
          <a:p>
            <a:fld id="{058DB212-BFA2-403F-85EF-DFD3FF6D973A}" type="slidenum">
              <a:rPr lang="en-ZA" smtClean="0"/>
              <a:pPr/>
              <a:t>7</a:t>
            </a:fld>
            <a:endParaRPr lang="en-ZA" dirty="0"/>
          </a:p>
        </p:txBody>
      </p:sp>
      <p:pic>
        <p:nvPicPr>
          <p:cNvPr id="7" name="Picture 6">
            <a:extLst>
              <a:ext uri="{FF2B5EF4-FFF2-40B4-BE49-F238E27FC236}">
                <a16:creationId xmlns:a16="http://schemas.microsoft.com/office/drawing/2014/main" id="{36192952-3240-49AB-9272-3644FEA0A1B0}"/>
              </a:ext>
            </a:extLst>
          </p:cNvPr>
          <p:cNvPicPr>
            <a:picLocks noChangeAspect="1"/>
          </p:cNvPicPr>
          <p:nvPr/>
        </p:nvPicPr>
        <p:blipFill>
          <a:blip r:embed="rId2"/>
          <a:stretch>
            <a:fillRect/>
          </a:stretch>
        </p:blipFill>
        <p:spPr>
          <a:xfrm>
            <a:off x="165120" y="127986"/>
            <a:ext cx="2342554" cy="2342554"/>
          </a:xfrm>
          <a:prstGeom prst="rect">
            <a:avLst/>
          </a:prstGeom>
        </p:spPr>
      </p:pic>
    </p:spTree>
    <p:extLst>
      <p:ext uri="{BB962C8B-B14F-4D97-AF65-F5344CB8AC3E}">
        <p14:creationId xmlns:p14="http://schemas.microsoft.com/office/powerpoint/2010/main" val="760687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58E02-005B-4BBB-A02B-7125AE62D03B}"/>
              </a:ext>
            </a:extLst>
          </p:cNvPr>
          <p:cNvSpPr>
            <a:spLocks noGrp="1"/>
          </p:cNvSpPr>
          <p:nvPr>
            <p:ph type="title"/>
          </p:nvPr>
        </p:nvSpPr>
        <p:spPr>
          <a:xfrm>
            <a:off x="3255818" y="360000"/>
            <a:ext cx="8577382" cy="748364"/>
          </a:xfrm>
        </p:spPr>
        <p:txBody>
          <a:bodyPr/>
          <a:lstStyle/>
          <a:p>
            <a:r>
              <a:rPr lang="en-IN" dirty="0"/>
              <a:t> </a:t>
            </a:r>
            <a:r>
              <a:rPr lang="en-IN" sz="5400" dirty="0"/>
              <a:t>VIRUS</a:t>
            </a:r>
            <a:r>
              <a:rPr lang="en-IN" dirty="0"/>
              <a:t> :</a:t>
            </a:r>
          </a:p>
        </p:txBody>
      </p:sp>
      <p:sp>
        <p:nvSpPr>
          <p:cNvPr id="3" name="Text Placeholder 2">
            <a:extLst>
              <a:ext uri="{FF2B5EF4-FFF2-40B4-BE49-F238E27FC236}">
                <a16:creationId xmlns:a16="http://schemas.microsoft.com/office/drawing/2014/main" id="{C3A1ED52-E017-4F2A-BA33-5E3DCB0538C0}"/>
              </a:ext>
            </a:extLst>
          </p:cNvPr>
          <p:cNvSpPr>
            <a:spLocks noGrp="1"/>
          </p:cNvSpPr>
          <p:nvPr>
            <p:ph type="body" sz="quarter" idx="12"/>
          </p:nvPr>
        </p:nvSpPr>
        <p:spPr>
          <a:xfrm>
            <a:off x="3422072" y="1842655"/>
            <a:ext cx="8300291" cy="4474800"/>
          </a:xfrm>
        </p:spPr>
        <p:txBody>
          <a:bodyPr/>
          <a:lstStyle/>
          <a:p>
            <a:pPr marL="457200" indent="-457200">
              <a:buFont typeface="Arial" panose="020B0604020202020204" pitchFamily="34" charset="0"/>
              <a:buChar char="•"/>
            </a:pPr>
            <a:r>
              <a:rPr lang="en-US" sz="3200" dirty="0"/>
              <a:t>A virus is a form of malware that is capable of copying itself and spreading to other computers. </a:t>
            </a:r>
          </a:p>
          <a:p>
            <a:pPr marL="457200" indent="-457200">
              <a:buFont typeface="Arial" panose="020B0604020202020204" pitchFamily="34" charset="0"/>
              <a:buChar char="•"/>
            </a:pPr>
            <a:r>
              <a:rPr lang="en-US" sz="3200" dirty="0"/>
              <a:t>Viruses can also spread through script files, documents, and cross-site scripting vulnerabilities in web apps.</a:t>
            </a:r>
            <a:r>
              <a:rPr lang="en-US" dirty="0"/>
              <a:t> </a:t>
            </a:r>
          </a:p>
          <a:p>
            <a:pPr marL="457200" indent="-457200">
              <a:buFont typeface="Arial" panose="020B0604020202020204" pitchFamily="34" charset="0"/>
              <a:buChar char="•"/>
            </a:pPr>
            <a:r>
              <a:rPr lang="en-US" sz="3200" dirty="0"/>
              <a:t> Viruses can be used to steal information, harm host computers and networks, create botnets, steal money, render advertisements, and more.</a:t>
            </a:r>
            <a:endParaRPr lang="en-IN" sz="3200" dirty="0"/>
          </a:p>
        </p:txBody>
      </p:sp>
      <p:pic>
        <p:nvPicPr>
          <p:cNvPr id="7" name="Content Placeholder 6">
            <a:extLst>
              <a:ext uri="{FF2B5EF4-FFF2-40B4-BE49-F238E27FC236}">
                <a16:creationId xmlns:a16="http://schemas.microsoft.com/office/drawing/2014/main" id="{3A1EA934-979C-4603-A8C4-B44AC58830CD}"/>
              </a:ext>
            </a:extLst>
          </p:cNvPr>
          <p:cNvPicPr>
            <a:picLocks noGrp="1" noChangeAspect="1"/>
          </p:cNvPicPr>
          <p:nvPr>
            <p:ph idx="1"/>
          </p:nvPr>
        </p:nvPicPr>
        <p:blipFill>
          <a:blip r:embed="rId2"/>
          <a:stretch>
            <a:fillRect/>
          </a:stretch>
        </p:blipFill>
        <p:spPr>
          <a:xfrm>
            <a:off x="0" y="0"/>
            <a:ext cx="2604655" cy="2604655"/>
          </a:xfrm>
        </p:spPr>
      </p:pic>
      <p:sp>
        <p:nvSpPr>
          <p:cNvPr id="5" name="Slide Number Placeholder 4">
            <a:extLst>
              <a:ext uri="{FF2B5EF4-FFF2-40B4-BE49-F238E27FC236}">
                <a16:creationId xmlns:a16="http://schemas.microsoft.com/office/drawing/2014/main" id="{23482203-1699-4CA0-A548-296299373DCA}"/>
              </a:ext>
            </a:extLst>
          </p:cNvPr>
          <p:cNvSpPr>
            <a:spLocks noGrp="1"/>
          </p:cNvSpPr>
          <p:nvPr>
            <p:ph type="sldNum" sz="quarter" idx="14"/>
          </p:nvPr>
        </p:nvSpPr>
        <p:spPr/>
        <p:txBody>
          <a:bodyPr/>
          <a:lstStyle/>
          <a:p>
            <a:fld id="{058DB212-BFA2-403F-85EF-DFD3FF6D973A}" type="slidenum">
              <a:rPr lang="en-ZA" smtClean="0"/>
              <a:pPr/>
              <a:t>8</a:t>
            </a:fld>
            <a:endParaRPr lang="en-ZA" dirty="0"/>
          </a:p>
        </p:txBody>
      </p:sp>
    </p:spTree>
    <p:extLst>
      <p:ext uri="{BB962C8B-B14F-4D97-AF65-F5344CB8AC3E}">
        <p14:creationId xmlns:p14="http://schemas.microsoft.com/office/powerpoint/2010/main" val="858414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53B16-FF97-47D9-8CC7-56F857EFBE77}"/>
              </a:ext>
            </a:extLst>
          </p:cNvPr>
          <p:cNvSpPr>
            <a:spLocks noGrp="1"/>
          </p:cNvSpPr>
          <p:nvPr>
            <p:ph type="title"/>
          </p:nvPr>
        </p:nvSpPr>
        <p:spPr>
          <a:xfrm>
            <a:off x="2949262" y="360000"/>
            <a:ext cx="8883938" cy="1030918"/>
          </a:xfrm>
        </p:spPr>
        <p:txBody>
          <a:bodyPr/>
          <a:lstStyle/>
          <a:p>
            <a:r>
              <a:rPr lang="en-IN" sz="5400" dirty="0"/>
              <a:t> SPYWARE: </a:t>
            </a:r>
          </a:p>
        </p:txBody>
      </p:sp>
      <p:pic>
        <p:nvPicPr>
          <p:cNvPr id="7" name="Content Placeholder 6">
            <a:extLst>
              <a:ext uri="{FF2B5EF4-FFF2-40B4-BE49-F238E27FC236}">
                <a16:creationId xmlns:a16="http://schemas.microsoft.com/office/drawing/2014/main" id="{FC5FCE75-8B60-4F1C-9318-6E7754FEACCE}"/>
              </a:ext>
            </a:extLst>
          </p:cNvPr>
          <p:cNvPicPr>
            <a:picLocks noGrp="1" noChangeAspect="1"/>
          </p:cNvPicPr>
          <p:nvPr>
            <p:ph idx="1"/>
          </p:nvPr>
        </p:nvPicPr>
        <p:blipFill>
          <a:blip r:embed="rId2"/>
          <a:stretch>
            <a:fillRect/>
          </a:stretch>
        </p:blipFill>
        <p:spPr>
          <a:xfrm>
            <a:off x="0" y="0"/>
            <a:ext cx="2472744" cy="2472744"/>
          </a:xfrm>
        </p:spPr>
      </p:pic>
      <p:sp>
        <p:nvSpPr>
          <p:cNvPr id="5" name="Slide Number Placeholder 4">
            <a:extLst>
              <a:ext uri="{FF2B5EF4-FFF2-40B4-BE49-F238E27FC236}">
                <a16:creationId xmlns:a16="http://schemas.microsoft.com/office/drawing/2014/main" id="{8C06FB96-B8AE-4F81-ACA5-7E56D9C3FC9D}"/>
              </a:ext>
            </a:extLst>
          </p:cNvPr>
          <p:cNvSpPr>
            <a:spLocks noGrp="1"/>
          </p:cNvSpPr>
          <p:nvPr>
            <p:ph type="sldNum" sz="quarter" idx="14"/>
          </p:nvPr>
        </p:nvSpPr>
        <p:spPr/>
        <p:txBody>
          <a:bodyPr/>
          <a:lstStyle/>
          <a:p>
            <a:fld id="{058DB212-BFA2-403F-85EF-DFD3FF6D973A}" type="slidenum">
              <a:rPr lang="en-ZA" smtClean="0"/>
              <a:pPr/>
              <a:t>9</a:t>
            </a:fld>
            <a:endParaRPr lang="en-ZA" dirty="0"/>
          </a:p>
        </p:txBody>
      </p:sp>
      <p:sp>
        <p:nvSpPr>
          <p:cNvPr id="9" name="Rectangle 8">
            <a:extLst>
              <a:ext uri="{FF2B5EF4-FFF2-40B4-BE49-F238E27FC236}">
                <a16:creationId xmlns:a16="http://schemas.microsoft.com/office/drawing/2014/main" id="{C7F0DC56-30A9-4D58-9953-9848CF52BED1}"/>
              </a:ext>
            </a:extLst>
          </p:cNvPr>
          <p:cNvSpPr/>
          <p:nvPr/>
        </p:nvSpPr>
        <p:spPr>
          <a:xfrm>
            <a:off x="3048000" y="1859340"/>
            <a:ext cx="9019504" cy="3539430"/>
          </a:xfrm>
          <a:prstGeom prst="rect">
            <a:avLst/>
          </a:prstGeom>
        </p:spPr>
        <p:txBody>
          <a:bodyPr wrap="square">
            <a:spAutoFit/>
          </a:bodyPr>
          <a:lstStyle/>
          <a:p>
            <a:pPr marL="457200" indent="-457200">
              <a:buFont typeface="Arial" panose="020B0604020202020204" pitchFamily="34" charset="0"/>
              <a:buChar char="•"/>
            </a:pPr>
            <a:r>
              <a:rPr lang="en-US" sz="3200" dirty="0">
                <a:solidFill>
                  <a:srgbClr val="181818"/>
                </a:solidFill>
                <a:latin typeface="+mj-lt"/>
              </a:rPr>
              <a:t>Spyware is a type of malware that functions by spying on user activity without their knowledge.</a:t>
            </a:r>
          </a:p>
          <a:p>
            <a:pPr marL="457200" indent="-457200">
              <a:buFont typeface="Arial" panose="020B0604020202020204" pitchFamily="34" charset="0"/>
              <a:buChar char="•"/>
            </a:pPr>
            <a:endParaRPr lang="en-US" sz="3200" dirty="0">
              <a:solidFill>
                <a:srgbClr val="181818"/>
              </a:solidFill>
              <a:latin typeface="+mj-lt"/>
            </a:endParaRPr>
          </a:p>
          <a:p>
            <a:pPr marL="457200" indent="-457200">
              <a:buFont typeface="Arial" panose="020B0604020202020204" pitchFamily="34" charset="0"/>
              <a:buChar char="•"/>
            </a:pPr>
            <a:r>
              <a:rPr lang="en-US" sz="3200" dirty="0">
                <a:latin typeface="+mj-lt"/>
              </a:rPr>
              <a:t>These spying capabilities can include activity monitoring, </a:t>
            </a:r>
            <a:r>
              <a:rPr lang="en-US" sz="3200" dirty="0">
                <a:latin typeface="+mj-lt"/>
                <a:hlinkClick r:id="rId3"/>
              </a:rPr>
              <a:t>collecting keystrokes</a:t>
            </a:r>
            <a:r>
              <a:rPr lang="en-US" sz="3200" dirty="0">
                <a:latin typeface="+mj-lt"/>
              </a:rPr>
              <a:t>, data harvesting (account information, logins, financial data), and more.</a:t>
            </a:r>
            <a:r>
              <a:rPr lang="en-US" sz="3200" dirty="0">
                <a:solidFill>
                  <a:srgbClr val="181818"/>
                </a:solidFill>
                <a:latin typeface="+mj-lt"/>
              </a:rPr>
              <a:t> </a:t>
            </a:r>
            <a:endParaRPr lang="en-IN" sz="3200" dirty="0">
              <a:latin typeface="+mj-lt"/>
            </a:endParaRPr>
          </a:p>
        </p:txBody>
      </p:sp>
    </p:spTree>
    <p:extLst>
      <p:ext uri="{BB962C8B-B14F-4D97-AF65-F5344CB8AC3E}">
        <p14:creationId xmlns:p14="http://schemas.microsoft.com/office/powerpoint/2010/main" val="1041525892"/>
      </p:ext>
    </p:extLst>
  </p:cSld>
  <p:clrMapOvr>
    <a:masterClrMapping/>
  </p:clrMapOvr>
</p:sld>
</file>

<file path=ppt/theme/theme1.xml><?xml version="1.0" encoding="utf-8"?>
<a:theme xmlns:a="http://schemas.openxmlformats.org/drawingml/2006/main" name="Office Theme">
  <a:themeElements>
    <a:clrScheme name="Custom 153">
      <a:dk1>
        <a:sysClr val="windowText" lastClr="000000"/>
      </a:dk1>
      <a:lt1>
        <a:sysClr val="window" lastClr="FFFFFF"/>
      </a:lt1>
      <a:dk2>
        <a:srgbClr val="44546A"/>
      </a:dk2>
      <a:lt2>
        <a:srgbClr val="E7E6E6"/>
      </a:lt2>
      <a:accent1>
        <a:srgbClr val="00B0F0"/>
      </a:accent1>
      <a:accent2>
        <a:srgbClr val="0B6CD9"/>
      </a:accent2>
      <a:accent3>
        <a:srgbClr val="0C3DF8"/>
      </a:accent3>
      <a:accent4>
        <a:srgbClr val="F2194A"/>
      </a:accent4>
      <a:accent5>
        <a:srgbClr val="0CF8B6"/>
      </a:accent5>
      <a:accent6>
        <a:srgbClr val="BDB313"/>
      </a:accent6>
      <a:hlink>
        <a:srgbClr val="00B0F0"/>
      </a:hlink>
      <a:folHlink>
        <a:srgbClr val="00B0F0"/>
      </a:folHlink>
    </a:clrScheme>
    <a:fontScheme name="Custom 162">
      <a:majorFont>
        <a:latin typeface="Tw Cen MT"/>
        <a:ea typeface=""/>
        <a:cs typeface=""/>
      </a:majorFont>
      <a:minorFont>
        <a:latin typeface="Lucida Sans Typewri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NBPL_Science Fair_SB - v7" id="{5C21205C-519C-4A9F-B53E-B01BF1365972}" vid="{0D2DFD3F-4D9A-4CAC-9654-5EA9CB3B9F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B7723E8-CA11-4015-BC53-032B2FE2BB62}">
  <ds:schemaRefs>
    <ds:schemaRef ds:uri="http://schemas.microsoft.com/sharepoint/v3/contenttype/forms"/>
  </ds:schemaRefs>
</ds:datastoreItem>
</file>

<file path=customXml/itemProps2.xml><?xml version="1.0" encoding="utf-8"?>
<ds:datastoreItem xmlns:ds="http://schemas.openxmlformats.org/officeDocument/2006/customXml" ds:itemID="{13A11956-AEAD-4A48-933E-56D654569E2F}">
  <ds:schemaRefs>
    <ds:schemaRef ds:uri="http://schemas.microsoft.com/office/2006/documentManagement/types"/>
    <ds:schemaRef ds:uri="http://schemas.microsoft.com/sharepoint/v3"/>
    <ds:schemaRef ds:uri="http://purl.org/dc/elements/1.1/"/>
    <ds:schemaRef ds:uri="6dc4bcd6-49db-4c07-9060-8acfc67cef9f"/>
    <ds:schemaRef ds:uri="http://www.w3.org/XML/1998/namespace"/>
    <ds:schemaRef ds:uri="http://schemas.microsoft.com/office/infopath/2007/PartnerControls"/>
    <ds:schemaRef ds:uri="http://purl.org/dc/dcmitype/"/>
    <ds:schemaRef ds:uri="http://purl.org/dc/terms/"/>
    <ds:schemaRef ds:uri="http://schemas.microsoft.com/office/2006/metadata/properties"/>
    <ds:schemaRef ds:uri="http://schemas.openxmlformats.org/package/2006/metadata/core-properties"/>
    <ds:schemaRef ds:uri="fb0879af-3eba-417a-a55a-ffe6dcd6ca77"/>
  </ds:schemaRefs>
</ds:datastoreItem>
</file>

<file path=customXml/itemProps3.xml><?xml version="1.0" encoding="utf-8"?>
<ds:datastoreItem xmlns:ds="http://schemas.openxmlformats.org/officeDocument/2006/customXml" ds:itemID="{33D4DFDF-91A1-4C00-9887-052702EB05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Template>
  <TotalTime>0</TotalTime>
  <Words>461</Words>
  <Application>Microsoft Office PowerPoint</Application>
  <PresentationFormat>Widescreen</PresentationFormat>
  <Paragraphs>133</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Algerian</vt:lpstr>
      <vt:lpstr>Arial</vt:lpstr>
      <vt:lpstr>Calibri</vt:lpstr>
      <vt:lpstr>Gotham SSm A</vt:lpstr>
      <vt:lpstr>Lucida Sans Typewriter</vt:lpstr>
      <vt:lpstr>Times New Roman</vt:lpstr>
      <vt:lpstr>Tw Cen MT</vt:lpstr>
      <vt:lpstr>Office Theme</vt:lpstr>
      <vt:lpstr>Generating   FUD Malware</vt:lpstr>
      <vt:lpstr>      MALWARES</vt:lpstr>
      <vt:lpstr>Definition:</vt:lpstr>
      <vt:lpstr>Types of Malware:</vt:lpstr>
      <vt:lpstr>                 Adware:</vt:lpstr>
      <vt:lpstr>    BOT :</vt:lpstr>
      <vt:lpstr>Ransomware :</vt:lpstr>
      <vt:lpstr> VIRUS :</vt:lpstr>
      <vt:lpstr> SPYWARE: </vt:lpstr>
      <vt:lpstr> Trojan Horse:   </vt:lpstr>
      <vt:lpstr>ADVANCED MALWARES :</vt:lpstr>
      <vt:lpstr>Techniques of Anti-Detection :</vt:lpstr>
      <vt:lpstr>Polymorphic Malware :</vt:lpstr>
      <vt:lpstr>For example : Garbage Instruction</vt:lpstr>
      <vt:lpstr>Another example </vt:lpstr>
      <vt:lpstr> Limitations of polymorphic </vt:lpstr>
      <vt:lpstr>Decryption  </vt:lpstr>
      <vt:lpstr>PowerPoint Presentation</vt:lpstr>
      <vt:lpstr>Metamorphic Malware:</vt:lpstr>
      <vt:lpstr>PowerPoint Presentation</vt:lpstr>
      <vt:lpstr>Metamorphic  Malware Example:</vt:lpstr>
      <vt:lpstr>Sandbox Evasion :</vt:lpstr>
      <vt:lpstr>Testing</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2018-10-12T18:32:12Z</dcterms:created>
  <dcterms:modified xsi:type="dcterms:W3CDTF">2019-04-12T21:28:26Z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