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3"/>
    <p:sldId id="16140622" r:id="rId4"/>
    <p:sldId id="262" r:id="rId5"/>
    <p:sldId id="263" r:id="rId6"/>
    <p:sldId id="265" r:id="rId7"/>
    <p:sldId id="16140625" r:id="rId8"/>
    <p:sldId id="16140634" r:id="rId10"/>
    <p:sldId id="16140628" r:id="rId11"/>
    <p:sldId id="16140635" r:id="rId12"/>
    <p:sldId id="16140636" r:id="rId13"/>
    <p:sldId id="16140630" r:id="rId14"/>
    <p:sldId id="16140629" r:id="rId15"/>
    <p:sldId id="16140623" r:id="rId16"/>
    <p:sldId id="16140627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customXml" Target="../customXml/item3.xml"/><Relationship Id="rId23" Type="http://schemas.openxmlformats.org/officeDocument/2006/relationships/customXml" Target="../customXml/item2.xml"/><Relationship Id="rId22" Type="http://schemas.openxmlformats.org/officeDocument/2006/relationships/customXml" Target="../customXml/item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altLang="en-IN" dirty="0">
                <a:solidFill>
                  <a:schemeClr val="accent1">
                    <a:lumMod val="75000"/>
                  </a:schemeClr>
                </a:solidFill>
              </a:rPr>
              <a:t>TRAVEL 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Agent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35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AICTE IBM 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: Palivela Kundana Prabha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&amp; Department : Aditya Womens Degree College, Kakinada from BSC DATA SCIENCE DEPT.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085" y="1231900"/>
            <a:ext cx="3937000" cy="8509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Deployed AI Agent</a:t>
            </a:r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WhatsApp Image 2025-08-03 at 20.02.51"/>
          <p:cNvPicPr>
            <a:picLocks noChangeAspect="1"/>
          </p:cNvPicPr>
          <p:nvPr/>
        </p:nvPicPr>
        <p:blipFill>
          <a:blip r:embed="rId1"/>
          <a:srcRect r="1596"/>
          <a:stretch>
            <a:fillRect/>
          </a:stretch>
        </p:blipFill>
        <p:spPr>
          <a:xfrm>
            <a:off x="2029460" y="1898015"/>
            <a:ext cx="9071610" cy="4333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The Travel Planner Agent simplifies and personalizes travel planning using IBM’s powerful AI tools.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It provides real-time, context-aware, and budget-friendly solutions—making travel stress-free and efficient.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r>
              <a:rPr lang="en-US" altLang="en-US" sz="2800">
                <a:latin typeface="Calibri" panose="020F0502020204030204"/>
                <a:ea typeface="Calibri" panose="020F0502020204030204"/>
                <a:cs typeface="Calibri" panose="020F0502020204030204"/>
              </a:rPr>
              <a:t>IBM Granite adds natural understanding to the interaction, while Cloud Lite ensures scalability and availability.</a:t>
            </a:r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/>
            <a:endParaRPr lang="en-US" altLang="en-US" sz="28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https://github.com/Kundana22dotcom/Travel_Agent.git </a:t>
            </a: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Integration with travel insurance and visa advisory systems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Advanced AI-based travel recommendation system using past travel data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Sustainability filter (eco-friendly accommodations and transport)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Integration with Augmented Reality for local experiences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Partnership with booking platforms (Expedia, Skyscanner, etc.)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WhatsApp Image 2025-08-03 at 20.15.1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620" y="1301750"/>
            <a:ext cx="5657215" cy="4928870"/>
          </a:xfrm>
          <a:prstGeom prst="rect">
            <a:avLst/>
          </a:prstGeom>
        </p:spPr>
      </p:pic>
      <p:pic>
        <p:nvPicPr>
          <p:cNvPr id="5" name="Picture 4" descr="WhatsApp Image 2025-08-03 at 20.15.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045" y="1301750"/>
            <a:ext cx="5422900" cy="50088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:5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120" y="1237615"/>
            <a:ext cx="11029315" cy="518350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Travel planning can be stressful and time-consuming, with fragmented sources for flights, hotels, weather, and destinations.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Proposed Solution:</a:t>
            </a:r>
            <a:endParaRPr lang="en-US" altLang="en-US" sz="2000" dirty="0"/>
          </a:p>
          <a:p>
            <a:r>
              <a:rPr lang="en-US" altLang="en-US" sz="2000" dirty="0"/>
              <a:t>An AI-powered Travel Planner Agent that:</a:t>
            </a:r>
            <a:endParaRPr lang="en-US" altLang="en-US" sz="2000" dirty="0"/>
          </a:p>
          <a:p>
            <a:r>
              <a:rPr lang="en-US" altLang="en-US" sz="2000" dirty="0"/>
              <a:t>Uses real-time data to suggest destinations</a:t>
            </a:r>
            <a:endParaRPr lang="en-US" altLang="en-US" sz="2000" dirty="0"/>
          </a:p>
          <a:p>
            <a:r>
              <a:rPr lang="en-US" altLang="en-US" sz="2000" dirty="0"/>
              <a:t>Builds smart itineraries</a:t>
            </a:r>
            <a:endParaRPr lang="en-US" altLang="en-US" sz="2000" dirty="0"/>
          </a:p>
          <a:p>
            <a:r>
              <a:rPr lang="en-US" altLang="en-US" sz="2000" dirty="0"/>
              <a:t>Recommends travel and accommodation options</a:t>
            </a:r>
            <a:endParaRPr lang="en-US" altLang="en-US" sz="2000" dirty="0"/>
          </a:p>
          <a:p>
            <a:r>
              <a:rPr lang="en-US" altLang="en-US" sz="2000" dirty="0"/>
              <a:t>Integrates weather forecasts, maps, and local guides</a:t>
            </a:r>
            <a:endParaRPr lang="en-US" altLang="en-US" sz="2000" dirty="0"/>
          </a:p>
          <a:p>
            <a:r>
              <a:rPr lang="en-US" altLang="en-US" sz="2000" dirty="0"/>
              <a:t>Understands user preferences, budgets, and constraints</a:t>
            </a:r>
            <a:endParaRPr lang="en-US" altLang="en-US" sz="2000" dirty="0"/>
          </a:p>
          <a:p>
            <a:r>
              <a:rPr lang="en-US" altLang="en-US" sz="2000" dirty="0"/>
              <a:t>Offers live alerts and on-the-go schedule optimization</a:t>
            </a:r>
            <a:endParaRPr lang="en-US" altLang="en-US" sz="2000" dirty="0"/>
          </a:p>
          <a:p>
            <a:r>
              <a:rPr lang="en-US" altLang="en-US" sz="2000" dirty="0"/>
              <a:t>Transforming complex travel planning into a smooth and personalized experience.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8485" y="1232535"/>
            <a:ext cx="11613515" cy="487108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en-US" sz="2800" dirty="0"/>
              <a:t>IBM Cloud Lite Services</a:t>
            </a:r>
            <a:endParaRPr lang="en-US" altLang="en-US" sz="2800" dirty="0"/>
          </a:p>
          <a:p>
            <a:r>
              <a:rPr lang="en-US" altLang="en-US" sz="2800" dirty="0"/>
              <a:t>IBM Watsonx AI Studio &amp; Runtime</a:t>
            </a:r>
            <a:endParaRPr lang="en-US" altLang="en-US" sz="2800" dirty="0"/>
          </a:p>
          <a:p>
            <a:r>
              <a:rPr lang="en-US" altLang="en-US" sz="2800" dirty="0"/>
              <a:t>IBM Granite Foundation Model</a:t>
            </a:r>
            <a:endParaRPr lang="en-US" altLang="en-US" sz="2800" dirty="0"/>
          </a:p>
          <a:p>
            <a:r>
              <a:rPr lang="en-US" altLang="en-US" sz="2800" dirty="0"/>
              <a:t>Natural Language Processing (NLP)</a:t>
            </a:r>
            <a:endParaRPr lang="en-US" altLang="en-US" sz="2800" dirty="0"/>
          </a:p>
          <a:p>
            <a:r>
              <a:rPr lang="en-US" altLang="en-US" sz="2800" dirty="0"/>
              <a:t>Real-time API Integration (maps, weather, booking sites)</a:t>
            </a:r>
            <a:endParaRPr lang="en-US" altLang="en-US" sz="2800" dirty="0"/>
          </a:p>
          <a:p>
            <a:r>
              <a:rPr lang="en-US" altLang="en-US" sz="2800" dirty="0"/>
              <a:t>User Profiling &amp; Preference Matching</a:t>
            </a:r>
            <a:endParaRPr lang="en-US" altLang="en-US" sz="2800" dirty="0"/>
          </a:p>
          <a:p>
            <a:r>
              <a:rPr lang="en-US" altLang="en-US" sz="2800" dirty="0"/>
              <a:t>Backend orchestration using serverless cloud functions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81025" y="1301750"/>
            <a:ext cx="9723120" cy="447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Hyper-Personalized Itineraries: Based on travel history, budget, interests, and seasonality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Data Integration: Flights, weather, local events, accommodation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Voice/Text Interaction: Users can plan using natural conversation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Rescheduling: Alerts and re-plans in real-time for delays or cancellations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Optimization Engine: Recommends budget-friendly options dynamically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Guide AI: Recommends top places, hidden gems, food spots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Multi-lingual Interface: Assists travelers in their native language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idx="1"/>
          </p:nvPr>
        </p:nvSpPr>
        <p:spPr bwMode="auto">
          <a:xfrm>
            <a:off x="490194" y="1305136"/>
            <a:ext cx="9888717" cy="3415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 Travelers – Solo, family, or group travel planning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Agencies – Automate and personalize planning for clients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Travelers – Efficient, schedule-optimized travel solutions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 Operators – Dynamic itinerary creation and adjustments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and Budget Travelers – Optimize cost and experience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 descr="WhatsApp Image 2025-08-03 at 18.07.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06930" y="1219835"/>
            <a:ext cx="8618220" cy="4418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WhatsApp Image 2025-08-03 at 18.23.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4290" y="1666240"/>
            <a:ext cx="8086725" cy="4060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Picture 3" descr="A screenshot of a computer&#10;&#10;AI-generated content may be incorrect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6513" y="618067"/>
            <a:ext cx="5861944" cy="55981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2756</Words>
  <Application>WPS Presentation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7" baseType="lpstr">
      <vt:lpstr>Arial</vt:lpstr>
      <vt:lpstr>SimSun</vt:lpstr>
      <vt:lpstr>Wingdings</vt:lpstr>
      <vt:lpstr>Wingdings 2</vt:lpstr>
      <vt:lpstr>Arial</vt:lpstr>
      <vt:lpstr>Calibri Light</vt:lpstr>
      <vt:lpstr>Calibri</vt:lpstr>
      <vt:lpstr>Franklin Gothic Demi</vt:lpstr>
      <vt:lpstr>Microsoft YaHei</vt:lpstr>
      <vt:lpstr>Arial Unicode MS</vt:lpstr>
      <vt:lpstr>Franklin Gothic Book</vt:lpstr>
      <vt:lpstr>DividendVTI</vt:lpstr>
      <vt:lpstr>TRAVEL Agent </vt:lpstr>
      <vt:lpstr>OUTLINE</vt:lpstr>
      <vt:lpstr>Problem Statement :5</vt:lpstr>
      <vt:lpstr>Technology 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演示文稿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144</cp:revision>
  <dcterms:created xsi:type="dcterms:W3CDTF">2021-05-26T16:50:00Z</dcterms:created>
  <dcterms:modified xsi:type="dcterms:W3CDTF">2025-08-03T14:49:21Z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09BC1FF7967C47FE96AFA1486CE3B5E6_12</vt:lpwstr>
  </property>
  <property fmtid="{D5CDD505-2E9C-101B-9397-08002B2CF9AE}" pid="4" name="KSOProductBuildVer">
    <vt:lpwstr>1033-12.2.0.21931</vt:lpwstr>
  </property>
</Properties>
</file>