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9" r:id="rId4"/>
    <p:sldId id="259" r:id="rId5"/>
    <p:sldId id="260" r:id="rId6"/>
    <p:sldId id="262" r:id="rId7"/>
    <p:sldId id="263" r:id="rId8"/>
    <p:sldId id="270" r:id="rId9"/>
    <p:sldId id="265" r:id="rId10"/>
    <p:sldId id="266" r:id="rId11"/>
    <p:sldId id="261" r:id="rId12"/>
    <p:sldId id="27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Screenshot%202024-04-21%20at%2010.24.45&#8239;AM.png"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hyperlink" Target="Screenshot%202024-04-21%20at%2010.25.22&#8239;AM.png" TargetMode="Externa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hyperlink" Target="Screenshot%202024-04-21%20at%202.03.42&#8239;AM.png" TargetMode="Externa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diagrams/_rels/data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image" Target="../media/image5.sv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hyperlink" Target="Screenshot%202024-04-21%20at%2010.24.02&#8239;AM.png" TargetMode="External"/><Relationship Id="rId6" Type="http://schemas.openxmlformats.org/officeDocument/2006/relationships/image" Target="../media/image35.png"/><Relationship Id="rId11" Type="http://schemas.openxmlformats.org/officeDocument/2006/relationships/image" Target="../media/image13.svg"/><Relationship Id="rId5" Type="http://schemas.openxmlformats.org/officeDocument/2006/relationships/image" Target="../media/image34.svg"/><Relationship Id="rId15" Type="http://schemas.openxmlformats.org/officeDocument/2006/relationships/image" Target="../media/image42.svg"/><Relationship Id="rId10" Type="http://schemas.openxmlformats.org/officeDocument/2006/relationships/image" Target="../media/image12.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1.png"/></Relationships>
</file>

<file path=ppt/diagrams/_rels/data5.xml.rels><?xml version="1.0" encoding="UTF-8" standalone="yes"?>
<Relationships xmlns="http://schemas.openxmlformats.org/package/2006/relationships"><Relationship Id="rId1" Type="http://schemas.openxmlformats.org/officeDocument/2006/relationships/hyperlink" Target="Screenshot%202024-04-21%20at%2010.24.32&#8239;AM.png"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image" Target="../media/image44.svg"/><Relationship Id="rId7" Type="http://schemas.openxmlformats.org/officeDocument/2006/relationships/image" Target="../media/image48.sv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hyperlink" Target="Screenshot%202024-04-20%20at%204.55.54&#8239;PM.png" TargetMode="Externa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1" Type="http://schemas.openxmlformats.org/officeDocument/2006/relationships/hyperlink" Target="Screenshot%202024-04-21%20at%2010.24.45&#8239;AM.png"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hyperlink" Target="Screenshot%202024-04-21%20at%2010.25.22&#8239;AM.png" TargetMode="External"/><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hyperlink" Target="Screenshot%202024-04-21%20at%202.03.42&#8239;AM.png" TargetMode="External"/><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0.svg"/><Relationship Id="rId3" Type="http://schemas.openxmlformats.org/officeDocument/2006/relationships/hyperlink" Target="Screenshot%202024-04-21%20at%2010.24.02&#8239;AM.png" TargetMode="External"/><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5.png"/><Relationship Id="rId11" Type="http://schemas.openxmlformats.org/officeDocument/2006/relationships/image" Target="../media/image13.svg"/><Relationship Id="rId5" Type="http://schemas.openxmlformats.org/officeDocument/2006/relationships/image" Target="../media/image34.svg"/><Relationship Id="rId15" Type="http://schemas.openxmlformats.org/officeDocument/2006/relationships/image" Target="../media/image42.svg"/><Relationship Id="rId10" Type="http://schemas.openxmlformats.org/officeDocument/2006/relationships/image" Target="../media/image12.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1.png"/></Relationships>
</file>

<file path=ppt/diagrams/_rels/drawing5.xml.rels><?xml version="1.0" encoding="UTF-8" standalone="yes"?>
<Relationships xmlns="http://schemas.openxmlformats.org/package/2006/relationships"><Relationship Id="rId1" Type="http://schemas.openxmlformats.org/officeDocument/2006/relationships/hyperlink" Target="Screenshot%202024-04-21%20at%2010.24.32&#8239;AM.png"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hyperlink" Target="Screenshot%202024-04-20%20at%204.55.54&#8239;PM.png" TargetMode="External"/><Relationship Id="rId7" Type="http://schemas.openxmlformats.org/officeDocument/2006/relationships/image" Target="../media/image48.svg"/><Relationship Id="rId12" Type="http://schemas.openxmlformats.org/officeDocument/2006/relationships/image" Target="../media/image53.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99C3F1BB-B524-459E-9AC9-ADB8B956ED37}" type="doc">
      <dgm:prSet loTypeId="urn:microsoft.com/office/officeart/2005/8/layout/arrow5" loCatId="relationship" qsTypeId="urn:microsoft.com/office/officeart/2005/8/quickstyle/simple5" qsCatId="simple" csTypeId="urn:microsoft.com/office/officeart/2005/8/colors/accent2_2" csCatId="accent2" phldr="1"/>
      <dgm:spPr/>
      <dgm:t>
        <a:bodyPr/>
        <a:lstStyle/>
        <a:p>
          <a:endParaRPr lang="en-US"/>
        </a:p>
      </dgm:t>
    </dgm:pt>
    <dgm:pt modelId="{1AAEDC25-BBED-4056-9676-108E697CDC86}">
      <dgm:prSet custT="1"/>
      <dgm:spPr/>
      <dgm:t>
        <a:bodyPr/>
        <a:lstStyle/>
        <a:p>
          <a:r>
            <a:rPr lang="en-IN" sz="2400" b="1">
              <a:hlinkClick xmlns:r="http://schemas.openxmlformats.org/officeDocument/2006/relationships" r:id="rId1">
                <a:extLst>
                  <a:ext uri="{A12FA001-AC4F-418D-AE19-62706E023703}">
                    <ahyp:hlinkClr xmlns:ahyp="http://schemas.microsoft.com/office/drawing/2018/hyperlinkcolor" val="tx"/>
                  </a:ext>
                </a:extLst>
              </a:hlinkClick>
            </a:rPr>
            <a:t>Code</a:t>
          </a:r>
          <a:endParaRPr lang="en-US" sz="2400" b="1"/>
        </a:p>
      </dgm:t>
    </dgm:pt>
    <dgm:pt modelId="{D1DBC91F-EFDE-42F9-8C46-443425123D8D}" type="parTrans" cxnId="{8CD25C45-089E-4FB5-A66C-5E2FA8B5F773}">
      <dgm:prSet/>
      <dgm:spPr/>
      <dgm:t>
        <a:bodyPr/>
        <a:lstStyle/>
        <a:p>
          <a:endParaRPr lang="en-US"/>
        </a:p>
      </dgm:t>
    </dgm:pt>
    <dgm:pt modelId="{F67F0841-2952-4B7A-8982-A87D01A31155}" type="sibTrans" cxnId="{8CD25C45-089E-4FB5-A66C-5E2FA8B5F773}">
      <dgm:prSet/>
      <dgm:spPr/>
      <dgm:t>
        <a:bodyPr/>
        <a:lstStyle/>
        <a:p>
          <a:endParaRPr lang="en-US"/>
        </a:p>
      </dgm:t>
    </dgm:pt>
    <dgm:pt modelId="{53089BCC-7D25-4F93-AA81-F5F1BA46ACD5}">
      <dgm:prSet custT="1"/>
      <dgm:spPr/>
      <dgm:t>
        <a:bodyPr/>
        <a:lstStyle/>
        <a:p>
          <a:r>
            <a:rPr lang="en-US" sz="2000" b="1" i="0" dirty="0"/>
            <a:t>Central Role of AWS Lambda</a:t>
          </a:r>
          <a:endParaRPr lang="en-US" sz="2000" b="1" dirty="0"/>
        </a:p>
      </dgm:t>
    </dgm:pt>
    <dgm:pt modelId="{BA1D8EC7-D4DD-4A12-8DB3-E938ECA9C649}" type="parTrans" cxnId="{C80026DA-A823-4C5D-A8DA-C958BA0E6254}">
      <dgm:prSet/>
      <dgm:spPr/>
      <dgm:t>
        <a:bodyPr/>
        <a:lstStyle/>
        <a:p>
          <a:endParaRPr lang="en-US"/>
        </a:p>
      </dgm:t>
    </dgm:pt>
    <dgm:pt modelId="{61B205B5-029C-4F0A-BC86-A058917E2FF1}" type="sibTrans" cxnId="{C80026DA-A823-4C5D-A8DA-C958BA0E6254}">
      <dgm:prSet/>
      <dgm:spPr/>
      <dgm:t>
        <a:bodyPr/>
        <a:lstStyle/>
        <a:p>
          <a:endParaRPr lang="en-US"/>
        </a:p>
      </dgm:t>
    </dgm:pt>
    <dgm:pt modelId="{2FE173ED-2B03-4AD7-BB53-76D8D068E694}">
      <dgm:prSet custT="1"/>
      <dgm:spPr/>
      <dgm:t>
        <a:bodyPr/>
        <a:lstStyle/>
        <a:p>
          <a:r>
            <a:rPr lang="en-US" sz="2400" b="1" i="0" dirty="0"/>
            <a:t>Event-Driven Trigger</a:t>
          </a:r>
          <a:endParaRPr lang="en-US" sz="2400" b="1" dirty="0"/>
        </a:p>
      </dgm:t>
    </dgm:pt>
    <dgm:pt modelId="{21745BEB-A5A2-4838-8819-B1BCC217C3C1}" type="parTrans" cxnId="{C6C52226-5D02-478D-940D-6C2DB45F0C39}">
      <dgm:prSet/>
      <dgm:spPr/>
      <dgm:t>
        <a:bodyPr/>
        <a:lstStyle/>
        <a:p>
          <a:endParaRPr lang="en-US"/>
        </a:p>
      </dgm:t>
    </dgm:pt>
    <dgm:pt modelId="{A74BAD92-70E3-43DE-A8E6-622CE4688F0B}" type="sibTrans" cxnId="{C6C52226-5D02-478D-940D-6C2DB45F0C39}">
      <dgm:prSet/>
      <dgm:spPr/>
      <dgm:t>
        <a:bodyPr/>
        <a:lstStyle/>
        <a:p>
          <a:endParaRPr lang="en-US"/>
        </a:p>
      </dgm:t>
    </dgm:pt>
    <dgm:pt modelId="{0CF0B023-9F6D-4A2D-B9B2-F81948AE6FED}">
      <dgm:prSet custT="1"/>
      <dgm:spPr/>
      <dgm:t>
        <a:bodyPr/>
        <a:lstStyle/>
        <a:p>
          <a:r>
            <a:rPr lang="en-US" sz="2400" b="1"/>
            <a:t>Data Preparation Task</a:t>
          </a:r>
        </a:p>
      </dgm:t>
    </dgm:pt>
    <dgm:pt modelId="{21095888-2F19-4A85-B854-A267080D34F5}" type="parTrans" cxnId="{97C160FA-7507-46BF-91DC-BCCA1EFD8A5D}">
      <dgm:prSet/>
      <dgm:spPr/>
      <dgm:t>
        <a:bodyPr/>
        <a:lstStyle/>
        <a:p>
          <a:endParaRPr lang="en-US"/>
        </a:p>
      </dgm:t>
    </dgm:pt>
    <dgm:pt modelId="{4E929B4A-B864-42E2-9592-AE69892E96FC}" type="sibTrans" cxnId="{97C160FA-7507-46BF-91DC-BCCA1EFD8A5D}">
      <dgm:prSet/>
      <dgm:spPr/>
      <dgm:t>
        <a:bodyPr/>
        <a:lstStyle/>
        <a:p>
          <a:endParaRPr lang="en-US"/>
        </a:p>
      </dgm:t>
    </dgm:pt>
    <dgm:pt modelId="{8E9B6EB9-D730-4552-B158-87F4BC12B653}">
      <dgm:prSet custT="1"/>
      <dgm:spPr/>
      <dgm:t>
        <a:bodyPr/>
        <a:lstStyle/>
        <a:p>
          <a:r>
            <a:rPr lang="en-US" sz="2400" b="1" i="0" dirty="0"/>
            <a:t>Initiating Sentiment Analysis</a:t>
          </a:r>
          <a:endParaRPr lang="en-US" sz="2400" b="1" dirty="0"/>
        </a:p>
      </dgm:t>
    </dgm:pt>
    <dgm:pt modelId="{25C340F4-7E58-4177-AF5B-CC80F565AEB4}" type="parTrans" cxnId="{99B3865C-4490-4C8C-87E4-1502895A4892}">
      <dgm:prSet/>
      <dgm:spPr/>
      <dgm:t>
        <a:bodyPr/>
        <a:lstStyle/>
        <a:p>
          <a:endParaRPr lang="en-US"/>
        </a:p>
      </dgm:t>
    </dgm:pt>
    <dgm:pt modelId="{16685F23-40BD-4662-B56C-ED2E81D16324}" type="sibTrans" cxnId="{99B3865C-4490-4C8C-87E4-1502895A4892}">
      <dgm:prSet/>
      <dgm:spPr/>
      <dgm:t>
        <a:bodyPr/>
        <a:lstStyle/>
        <a:p>
          <a:endParaRPr lang="en-US"/>
        </a:p>
      </dgm:t>
    </dgm:pt>
    <dgm:pt modelId="{4F1209D9-A1CE-450B-83EB-83A6A2323F8F}">
      <dgm:prSet custT="1"/>
      <dgm:spPr/>
      <dgm:t>
        <a:bodyPr/>
        <a:lstStyle/>
        <a:p>
          <a:r>
            <a:rPr lang="en-US" sz="2400" b="1" dirty="0"/>
            <a:t>Scalability and Efficiency</a:t>
          </a:r>
        </a:p>
      </dgm:t>
    </dgm:pt>
    <dgm:pt modelId="{7072ABC7-D882-4DC1-8AC0-C2056B97EC2D}" type="parTrans" cxnId="{EA941248-7E7C-43B0-9846-244C877C1D62}">
      <dgm:prSet/>
      <dgm:spPr/>
      <dgm:t>
        <a:bodyPr/>
        <a:lstStyle/>
        <a:p>
          <a:endParaRPr lang="en-US"/>
        </a:p>
      </dgm:t>
    </dgm:pt>
    <dgm:pt modelId="{EE18945F-E803-4637-A67D-56F307AB5B0E}" type="sibTrans" cxnId="{EA941248-7E7C-43B0-9846-244C877C1D62}">
      <dgm:prSet/>
      <dgm:spPr/>
      <dgm:t>
        <a:bodyPr/>
        <a:lstStyle/>
        <a:p>
          <a:endParaRPr lang="en-US"/>
        </a:p>
      </dgm:t>
    </dgm:pt>
    <dgm:pt modelId="{98751AC7-127F-4418-90B2-89A4FE9CC91A}" type="pres">
      <dgm:prSet presAssocID="{99C3F1BB-B524-459E-9AC9-ADB8B956ED37}" presName="diagram" presStyleCnt="0">
        <dgm:presLayoutVars>
          <dgm:dir/>
          <dgm:resizeHandles val="exact"/>
        </dgm:presLayoutVars>
      </dgm:prSet>
      <dgm:spPr/>
    </dgm:pt>
    <dgm:pt modelId="{0F6B32BE-F288-4009-BDDD-F696C310A46C}" type="pres">
      <dgm:prSet presAssocID="{1AAEDC25-BBED-4056-9676-108E697CDC86}" presName="arrow" presStyleLbl="node1" presStyleIdx="0" presStyleCnt="6" custRadScaleRad="100179" custRadScaleInc="3893">
        <dgm:presLayoutVars>
          <dgm:bulletEnabled val="1"/>
        </dgm:presLayoutVars>
      </dgm:prSet>
      <dgm:spPr/>
    </dgm:pt>
    <dgm:pt modelId="{37CDBA4F-1AF2-4EA5-9B3A-D6B4C26912B5}" type="pres">
      <dgm:prSet presAssocID="{53089BCC-7D25-4F93-AA81-F5F1BA46ACD5}" presName="arrow" presStyleLbl="node1" presStyleIdx="1" presStyleCnt="6">
        <dgm:presLayoutVars>
          <dgm:bulletEnabled val="1"/>
        </dgm:presLayoutVars>
      </dgm:prSet>
      <dgm:spPr/>
    </dgm:pt>
    <dgm:pt modelId="{4F8189EE-EB2F-484E-BD5E-7C2512416F94}" type="pres">
      <dgm:prSet presAssocID="{2FE173ED-2B03-4AD7-BB53-76D8D068E694}" presName="arrow" presStyleLbl="node1" presStyleIdx="2" presStyleCnt="6">
        <dgm:presLayoutVars>
          <dgm:bulletEnabled val="1"/>
        </dgm:presLayoutVars>
      </dgm:prSet>
      <dgm:spPr/>
    </dgm:pt>
    <dgm:pt modelId="{789B158E-2B7F-4BC4-A43A-EB1D85B52931}" type="pres">
      <dgm:prSet presAssocID="{0CF0B023-9F6D-4A2D-B9B2-F81948AE6FED}" presName="arrow" presStyleLbl="node1" presStyleIdx="3" presStyleCnt="6">
        <dgm:presLayoutVars>
          <dgm:bulletEnabled val="1"/>
        </dgm:presLayoutVars>
      </dgm:prSet>
      <dgm:spPr/>
    </dgm:pt>
    <dgm:pt modelId="{A7C3630C-6C4F-42FD-9C47-38310F66273D}" type="pres">
      <dgm:prSet presAssocID="{8E9B6EB9-D730-4552-B158-87F4BC12B653}" presName="arrow" presStyleLbl="node1" presStyleIdx="4" presStyleCnt="6">
        <dgm:presLayoutVars>
          <dgm:bulletEnabled val="1"/>
        </dgm:presLayoutVars>
      </dgm:prSet>
      <dgm:spPr/>
    </dgm:pt>
    <dgm:pt modelId="{4AD614BD-9052-42DA-BBDF-0712BD53EB2E}" type="pres">
      <dgm:prSet presAssocID="{4F1209D9-A1CE-450B-83EB-83A6A2323F8F}" presName="arrow" presStyleLbl="node1" presStyleIdx="5" presStyleCnt="6">
        <dgm:presLayoutVars>
          <dgm:bulletEnabled val="1"/>
        </dgm:presLayoutVars>
      </dgm:prSet>
      <dgm:spPr/>
    </dgm:pt>
  </dgm:ptLst>
  <dgm:cxnLst>
    <dgm:cxn modelId="{08B5FA02-6A9A-4A90-BB5E-6577A4864AE1}" type="presOf" srcId="{1AAEDC25-BBED-4056-9676-108E697CDC86}" destId="{0F6B32BE-F288-4009-BDDD-F696C310A46C}" srcOrd="0" destOrd="0" presId="urn:microsoft.com/office/officeart/2005/8/layout/arrow5"/>
    <dgm:cxn modelId="{C6C52226-5D02-478D-940D-6C2DB45F0C39}" srcId="{99C3F1BB-B524-459E-9AC9-ADB8B956ED37}" destId="{2FE173ED-2B03-4AD7-BB53-76D8D068E694}" srcOrd="2" destOrd="0" parTransId="{21745BEB-A5A2-4838-8819-B1BCC217C3C1}" sibTransId="{A74BAD92-70E3-43DE-A8E6-622CE4688F0B}"/>
    <dgm:cxn modelId="{E6A3903C-D3B2-4325-B85D-B2968124BD3D}" type="presOf" srcId="{2FE173ED-2B03-4AD7-BB53-76D8D068E694}" destId="{4F8189EE-EB2F-484E-BD5E-7C2512416F94}" srcOrd="0" destOrd="0" presId="urn:microsoft.com/office/officeart/2005/8/layout/arrow5"/>
    <dgm:cxn modelId="{5C66463D-ABCA-4123-86F1-565B0418DF6D}" type="presOf" srcId="{4F1209D9-A1CE-450B-83EB-83A6A2323F8F}" destId="{4AD614BD-9052-42DA-BBDF-0712BD53EB2E}" srcOrd="0" destOrd="0" presId="urn:microsoft.com/office/officeart/2005/8/layout/arrow5"/>
    <dgm:cxn modelId="{99B3865C-4490-4C8C-87E4-1502895A4892}" srcId="{99C3F1BB-B524-459E-9AC9-ADB8B956ED37}" destId="{8E9B6EB9-D730-4552-B158-87F4BC12B653}" srcOrd="4" destOrd="0" parTransId="{25C340F4-7E58-4177-AF5B-CC80F565AEB4}" sibTransId="{16685F23-40BD-4662-B56C-ED2E81D16324}"/>
    <dgm:cxn modelId="{8CD25C45-089E-4FB5-A66C-5E2FA8B5F773}" srcId="{99C3F1BB-B524-459E-9AC9-ADB8B956ED37}" destId="{1AAEDC25-BBED-4056-9676-108E697CDC86}" srcOrd="0" destOrd="0" parTransId="{D1DBC91F-EFDE-42F9-8C46-443425123D8D}" sibTransId="{F67F0841-2952-4B7A-8982-A87D01A31155}"/>
    <dgm:cxn modelId="{EA941248-7E7C-43B0-9846-244C877C1D62}" srcId="{99C3F1BB-B524-459E-9AC9-ADB8B956ED37}" destId="{4F1209D9-A1CE-450B-83EB-83A6A2323F8F}" srcOrd="5" destOrd="0" parTransId="{7072ABC7-D882-4DC1-8AC0-C2056B97EC2D}" sibTransId="{EE18945F-E803-4637-A67D-56F307AB5B0E}"/>
    <dgm:cxn modelId="{D1AE9087-AA20-44AA-B7AE-ADEB08FCB6C0}" type="presOf" srcId="{8E9B6EB9-D730-4552-B158-87F4BC12B653}" destId="{A7C3630C-6C4F-42FD-9C47-38310F66273D}" srcOrd="0" destOrd="0" presId="urn:microsoft.com/office/officeart/2005/8/layout/arrow5"/>
    <dgm:cxn modelId="{A82308A6-EFD0-44A5-8687-2C689B4170E1}" type="presOf" srcId="{53089BCC-7D25-4F93-AA81-F5F1BA46ACD5}" destId="{37CDBA4F-1AF2-4EA5-9B3A-D6B4C26912B5}" srcOrd="0" destOrd="0" presId="urn:microsoft.com/office/officeart/2005/8/layout/arrow5"/>
    <dgm:cxn modelId="{59D8DED1-BF4F-4B6A-9496-E581265B3A90}" type="presOf" srcId="{99C3F1BB-B524-459E-9AC9-ADB8B956ED37}" destId="{98751AC7-127F-4418-90B2-89A4FE9CC91A}" srcOrd="0" destOrd="0" presId="urn:microsoft.com/office/officeart/2005/8/layout/arrow5"/>
    <dgm:cxn modelId="{C80026DA-A823-4C5D-A8DA-C958BA0E6254}" srcId="{99C3F1BB-B524-459E-9AC9-ADB8B956ED37}" destId="{53089BCC-7D25-4F93-AA81-F5F1BA46ACD5}" srcOrd="1" destOrd="0" parTransId="{BA1D8EC7-D4DD-4A12-8DB3-E938ECA9C649}" sibTransId="{61B205B5-029C-4F0A-BC86-A058917E2FF1}"/>
    <dgm:cxn modelId="{D01924E5-3925-4B68-A45C-3C86049917B8}" type="presOf" srcId="{0CF0B023-9F6D-4A2D-B9B2-F81948AE6FED}" destId="{789B158E-2B7F-4BC4-A43A-EB1D85B52931}" srcOrd="0" destOrd="0" presId="urn:microsoft.com/office/officeart/2005/8/layout/arrow5"/>
    <dgm:cxn modelId="{97C160FA-7507-46BF-91DC-BCCA1EFD8A5D}" srcId="{99C3F1BB-B524-459E-9AC9-ADB8B956ED37}" destId="{0CF0B023-9F6D-4A2D-B9B2-F81948AE6FED}" srcOrd="3" destOrd="0" parTransId="{21095888-2F19-4A85-B854-A267080D34F5}" sibTransId="{4E929B4A-B864-42E2-9592-AE69892E96FC}"/>
    <dgm:cxn modelId="{8B0598ED-D823-4F7B-8C28-2DA72067A908}" type="presParOf" srcId="{98751AC7-127F-4418-90B2-89A4FE9CC91A}" destId="{0F6B32BE-F288-4009-BDDD-F696C310A46C}" srcOrd="0" destOrd="0" presId="urn:microsoft.com/office/officeart/2005/8/layout/arrow5"/>
    <dgm:cxn modelId="{EA79C585-E164-4FC4-A122-2E666AB55732}" type="presParOf" srcId="{98751AC7-127F-4418-90B2-89A4FE9CC91A}" destId="{37CDBA4F-1AF2-4EA5-9B3A-D6B4C26912B5}" srcOrd="1" destOrd="0" presId="urn:microsoft.com/office/officeart/2005/8/layout/arrow5"/>
    <dgm:cxn modelId="{038F7727-B50C-4229-B34A-345036392F99}" type="presParOf" srcId="{98751AC7-127F-4418-90B2-89A4FE9CC91A}" destId="{4F8189EE-EB2F-484E-BD5E-7C2512416F94}" srcOrd="2" destOrd="0" presId="urn:microsoft.com/office/officeart/2005/8/layout/arrow5"/>
    <dgm:cxn modelId="{4C7EFB45-BCF9-4AB5-BFCC-EBD3D7939BC7}" type="presParOf" srcId="{98751AC7-127F-4418-90B2-89A4FE9CC91A}" destId="{789B158E-2B7F-4BC4-A43A-EB1D85B52931}" srcOrd="3" destOrd="0" presId="urn:microsoft.com/office/officeart/2005/8/layout/arrow5"/>
    <dgm:cxn modelId="{DF79BF67-3B96-43C7-B843-319B3A8793A9}" type="presParOf" srcId="{98751AC7-127F-4418-90B2-89A4FE9CC91A}" destId="{A7C3630C-6C4F-42FD-9C47-38310F66273D}" srcOrd="4" destOrd="0" presId="urn:microsoft.com/office/officeart/2005/8/layout/arrow5"/>
    <dgm:cxn modelId="{CDDA95DA-9330-4A02-8493-5CCA5F28DDFB}" type="presParOf" srcId="{98751AC7-127F-4418-90B2-89A4FE9CC91A}" destId="{4AD614BD-9052-42DA-BBDF-0712BD53EB2E}" srcOrd="5" destOrd="0" presId="urn:microsoft.com/office/officeart/2005/8/layout/arrow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76CD4F1-848C-45EA-A7BC-AA65637C27F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FBF51BE-8072-4A68-AA98-7A129BC62711}">
      <dgm:prSet/>
      <dgm:spPr/>
      <dgm:t>
        <a:bodyPr/>
        <a:lstStyle/>
        <a:p>
          <a:pPr>
            <a:lnSpc>
              <a:spcPct val="100000"/>
            </a:lnSpc>
            <a:defRPr cap="all"/>
          </a:pPr>
          <a:r>
            <a:rPr lang="en-US" b="0" i="0" dirty="0">
              <a:hlinkClick xmlns:r="http://schemas.openxmlformats.org/officeDocument/2006/relationships" r:id="rId1"/>
            </a:rPr>
            <a:t>Code</a:t>
          </a:r>
          <a:endParaRPr lang="en-US" dirty="0"/>
        </a:p>
      </dgm:t>
    </dgm:pt>
    <dgm:pt modelId="{4C7988EA-F424-4558-B499-41FF4C50615A}" type="parTrans" cxnId="{8A767210-035D-49B0-94DF-E49D7EFFB996}">
      <dgm:prSet/>
      <dgm:spPr/>
      <dgm:t>
        <a:bodyPr/>
        <a:lstStyle/>
        <a:p>
          <a:endParaRPr lang="en-US"/>
        </a:p>
      </dgm:t>
    </dgm:pt>
    <dgm:pt modelId="{30C84462-C9F6-4B3B-8C25-CBBB881E5424}" type="sibTrans" cxnId="{8A767210-035D-49B0-94DF-E49D7EFFB996}">
      <dgm:prSet/>
      <dgm:spPr/>
      <dgm:t>
        <a:bodyPr/>
        <a:lstStyle/>
        <a:p>
          <a:endParaRPr lang="en-US"/>
        </a:p>
      </dgm:t>
    </dgm:pt>
    <dgm:pt modelId="{A19DF50C-C8B9-4FFA-B31E-F4F9DDDEFE24}">
      <dgm:prSet/>
      <dgm:spPr/>
      <dgm:t>
        <a:bodyPr/>
        <a:lstStyle/>
        <a:p>
          <a:pPr>
            <a:lnSpc>
              <a:spcPct val="100000"/>
            </a:lnSpc>
            <a:defRPr cap="all"/>
          </a:pPr>
          <a:r>
            <a:rPr lang="en-US" i="0" dirty="0"/>
            <a:t>Overview of AWS Comprehend</a:t>
          </a:r>
          <a:endParaRPr lang="en-US" dirty="0"/>
        </a:p>
      </dgm:t>
    </dgm:pt>
    <dgm:pt modelId="{46F3F6E7-E3B0-4D50-B433-CA0A0E13527B}" type="parTrans" cxnId="{8412A2A6-C8B1-45FC-B6FF-390A83CE5847}">
      <dgm:prSet/>
      <dgm:spPr/>
      <dgm:t>
        <a:bodyPr/>
        <a:lstStyle/>
        <a:p>
          <a:endParaRPr lang="en-US"/>
        </a:p>
      </dgm:t>
    </dgm:pt>
    <dgm:pt modelId="{863D2373-A47D-4224-9701-859CC40246F2}" type="sibTrans" cxnId="{8412A2A6-C8B1-45FC-B6FF-390A83CE5847}">
      <dgm:prSet/>
      <dgm:spPr/>
      <dgm:t>
        <a:bodyPr/>
        <a:lstStyle/>
        <a:p>
          <a:endParaRPr lang="en-US"/>
        </a:p>
      </dgm:t>
    </dgm:pt>
    <dgm:pt modelId="{C38D0CED-B1C8-4F05-8FC3-02A4197D7C68}">
      <dgm:prSet/>
      <dgm:spPr/>
      <dgm:t>
        <a:bodyPr/>
        <a:lstStyle/>
        <a:p>
          <a:pPr>
            <a:lnSpc>
              <a:spcPct val="100000"/>
            </a:lnSpc>
            <a:defRPr cap="all"/>
          </a:pPr>
          <a:r>
            <a:rPr lang="en-US" i="0" dirty="0"/>
            <a:t>Sentiment Analysis with AWS Comprehend</a:t>
          </a:r>
          <a:endParaRPr lang="en-US" dirty="0"/>
        </a:p>
      </dgm:t>
    </dgm:pt>
    <dgm:pt modelId="{9E164A45-1E3A-4641-AA00-A474A48C9EC8}" type="parTrans" cxnId="{C5EE4FED-3880-4BDF-9BC1-9E2CA658F8C2}">
      <dgm:prSet/>
      <dgm:spPr/>
      <dgm:t>
        <a:bodyPr/>
        <a:lstStyle/>
        <a:p>
          <a:endParaRPr lang="en-US"/>
        </a:p>
      </dgm:t>
    </dgm:pt>
    <dgm:pt modelId="{06F63FB1-D431-4E0F-98CD-36E681EB46C9}" type="sibTrans" cxnId="{C5EE4FED-3880-4BDF-9BC1-9E2CA658F8C2}">
      <dgm:prSet/>
      <dgm:spPr/>
      <dgm:t>
        <a:bodyPr/>
        <a:lstStyle/>
        <a:p>
          <a:endParaRPr lang="en-US"/>
        </a:p>
      </dgm:t>
    </dgm:pt>
    <dgm:pt modelId="{F5F389E7-BBE1-4A28-B982-9585B6832FC3}">
      <dgm:prSet/>
      <dgm:spPr/>
      <dgm:t>
        <a:bodyPr/>
        <a:lstStyle/>
        <a:p>
          <a:pPr>
            <a:lnSpc>
              <a:spcPct val="100000"/>
            </a:lnSpc>
            <a:defRPr cap="all"/>
          </a:pPr>
          <a:r>
            <a:rPr lang="en-US" i="0" dirty="0"/>
            <a:t>Input Data</a:t>
          </a:r>
          <a:endParaRPr lang="en-US" dirty="0"/>
        </a:p>
      </dgm:t>
    </dgm:pt>
    <dgm:pt modelId="{D0FB435A-F83D-4121-9E2E-E2D10D55D872}" type="parTrans" cxnId="{09FAC189-2431-4E18-9B7D-85402094F951}">
      <dgm:prSet/>
      <dgm:spPr/>
      <dgm:t>
        <a:bodyPr/>
        <a:lstStyle/>
        <a:p>
          <a:endParaRPr lang="en-US"/>
        </a:p>
      </dgm:t>
    </dgm:pt>
    <dgm:pt modelId="{00ECC033-F16E-4248-82C5-1382CAB81379}" type="sibTrans" cxnId="{09FAC189-2431-4E18-9B7D-85402094F951}">
      <dgm:prSet/>
      <dgm:spPr/>
      <dgm:t>
        <a:bodyPr/>
        <a:lstStyle/>
        <a:p>
          <a:endParaRPr lang="en-US"/>
        </a:p>
      </dgm:t>
    </dgm:pt>
    <dgm:pt modelId="{5021BE2A-68FB-43C5-85DA-9B528EA4A423}">
      <dgm:prSet/>
      <dgm:spPr/>
      <dgm:t>
        <a:bodyPr/>
        <a:lstStyle/>
        <a:p>
          <a:pPr>
            <a:lnSpc>
              <a:spcPct val="100000"/>
            </a:lnSpc>
            <a:defRPr cap="all"/>
          </a:pPr>
          <a:r>
            <a:rPr lang="en-US" i="0" dirty="0"/>
            <a:t>Processing Data</a:t>
          </a:r>
          <a:endParaRPr lang="en-US" dirty="0"/>
        </a:p>
      </dgm:t>
    </dgm:pt>
    <dgm:pt modelId="{30BEC6A9-3B50-4AA3-BAB5-70DACC6A6942}" type="parTrans" cxnId="{001025C4-98D3-426A-BCF5-FD5EDB953508}">
      <dgm:prSet/>
      <dgm:spPr/>
      <dgm:t>
        <a:bodyPr/>
        <a:lstStyle/>
        <a:p>
          <a:endParaRPr lang="en-US"/>
        </a:p>
      </dgm:t>
    </dgm:pt>
    <dgm:pt modelId="{D617C676-A094-4F02-92A6-F7894DE4F2F3}" type="sibTrans" cxnId="{001025C4-98D3-426A-BCF5-FD5EDB953508}">
      <dgm:prSet/>
      <dgm:spPr/>
      <dgm:t>
        <a:bodyPr/>
        <a:lstStyle/>
        <a:p>
          <a:endParaRPr lang="en-US"/>
        </a:p>
      </dgm:t>
    </dgm:pt>
    <dgm:pt modelId="{1CAED534-3FB6-4A61-95F3-B8BBC9027D18}">
      <dgm:prSet/>
      <dgm:spPr/>
      <dgm:t>
        <a:bodyPr/>
        <a:lstStyle/>
        <a:p>
          <a:pPr>
            <a:lnSpc>
              <a:spcPct val="100000"/>
            </a:lnSpc>
            <a:defRPr cap="all"/>
          </a:pPr>
          <a:r>
            <a:rPr lang="en-US" i="0" dirty="0"/>
            <a:t>Output Data</a:t>
          </a:r>
          <a:endParaRPr lang="en-US" dirty="0"/>
        </a:p>
      </dgm:t>
    </dgm:pt>
    <dgm:pt modelId="{4E0E7218-3BB4-4867-B091-5D8DB03FE70E}" type="parTrans" cxnId="{6472427E-0DB8-44B2-95B8-7D7C7FEA0EC3}">
      <dgm:prSet/>
      <dgm:spPr/>
      <dgm:t>
        <a:bodyPr/>
        <a:lstStyle/>
        <a:p>
          <a:endParaRPr lang="en-US"/>
        </a:p>
      </dgm:t>
    </dgm:pt>
    <dgm:pt modelId="{8E756226-5712-4F88-A550-373E2D8BBB21}" type="sibTrans" cxnId="{6472427E-0DB8-44B2-95B8-7D7C7FEA0EC3}">
      <dgm:prSet/>
      <dgm:spPr/>
      <dgm:t>
        <a:bodyPr/>
        <a:lstStyle/>
        <a:p>
          <a:endParaRPr lang="en-US"/>
        </a:p>
      </dgm:t>
    </dgm:pt>
    <dgm:pt modelId="{575B4AC8-B488-45FF-BBD9-35FB7E13755B}">
      <dgm:prSet/>
      <dgm:spPr/>
      <dgm:t>
        <a:bodyPr/>
        <a:lstStyle/>
        <a:p>
          <a:pPr>
            <a:lnSpc>
              <a:spcPct val="100000"/>
            </a:lnSpc>
            <a:defRPr cap="all"/>
          </a:pPr>
          <a:r>
            <a:rPr lang="en-US" i="0" dirty="0"/>
            <a:t>Use Cases and Examples</a:t>
          </a:r>
          <a:endParaRPr lang="en-US" dirty="0"/>
        </a:p>
      </dgm:t>
    </dgm:pt>
    <dgm:pt modelId="{B362B51E-F4B4-437F-BF4E-7C64AAC56B09}" type="parTrans" cxnId="{F9CF6E39-BB07-45F2-B8D7-ADF8D011FF97}">
      <dgm:prSet/>
      <dgm:spPr/>
      <dgm:t>
        <a:bodyPr/>
        <a:lstStyle/>
        <a:p>
          <a:endParaRPr lang="en-US"/>
        </a:p>
      </dgm:t>
    </dgm:pt>
    <dgm:pt modelId="{D264121C-776A-4E02-B7BD-5E74FAAA128F}" type="sibTrans" cxnId="{F9CF6E39-BB07-45F2-B8D7-ADF8D011FF97}">
      <dgm:prSet/>
      <dgm:spPr/>
      <dgm:t>
        <a:bodyPr/>
        <a:lstStyle/>
        <a:p>
          <a:endParaRPr lang="en-US"/>
        </a:p>
      </dgm:t>
    </dgm:pt>
    <dgm:pt modelId="{3C95A166-D81A-4B22-B16E-22BF2EC793A4}" type="pres">
      <dgm:prSet presAssocID="{076CD4F1-848C-45EA-A7BC-AA65637C27F8}" presName="root" presStyleCnt="0">
        <dgm:presLayoutVars>
          <dgm:dir/>
          <dgm:resizeHandles val="exact"/>
        </dgm:presLayoutVars>
      </dgm:prSet>
      <dgm:spPr/>
    </dgm:pt>
    <dgm:pt modelId="{4DEA484B-40F9-431B-A3C2-0E6992ED07FC}" type="pres">
      <dgm:prSet presAssocID="{1FBF51BE-8072-4A68-AA98-7A129BC62711}" presName="compNode" presStyleCnt="0"/>
      <dgm:spPr/>
    </dgm:pt>
    <dgm:pt modelId="{BDA587E1-FE18-4065-9DB0-DDCF0C88CBBA}" type="pres">
      <dgm:prSet presAssocID="{1FBF51BE-8072-4A68-AA98-7A129BC62711}" presName="iconBgRect" presStyleLbl="bgShp" presStyleIdx="0" presStyleCnt="7"/>
      <dgm:spPr/>
    </dgm:pt>
    <dgm:pt modelId="{8678F9F2-3E17-4A0A-A1B7-39653BC071F7}" type="pres">
      <dgm:prSet presAssocID="{1FBF51BE-8072-4A68-AA98-7A129BC62711}"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Barcode"/>
        </a:ext>
      </dgm:extLst>
    </dgm:pt>
    <dgm:pt modelId="{A617E979-C590-4117-B089-7C05FA6AFCA1}" type="pres">
      <dgm:prSet presAssocID="{1FBF51BE-8072-4A68-AA98-7A129BC62711}" presName="spaceRect" presStyleCnt="0"/>
      <dgm:spPr/>
    </dgm:pt>
    <dgm:pt modelId="{E0D0C675-1A9C-4C4C-ACA1-60FDFD8EB01A}" type="pres">
      <dgm:prSet presAssocID="{1FBF51BE-8072-4A68-AA98-7A129BC62711}" presName="textRect" presStyleLbl="revTx" presStyleIdx="0" presStyleCnt="7">
        <dgm:presLayoutVars>
          <dgm:chMax val="1"/>
          <dgm:chPref val="1"/>
        </dgm:presLayoutVars>
      </dgm:prSet>
      <dgm:spPr/>
    </dgm:pt>
    <dgm:pt modelId="{49212564-DC98-4729-90E5-1CCB7DF79DA5}" type="pres">
      <dgm:prSet presAssocID="{30C84462-C9F6-4B3B-8C25-CBBB881E5424}" presName="sibTrans" presStyleCnt="0"/>
      <dgm:spPr/>
    </dgm:pt>
    <dgm:pt modelId="{AB617A2D-E809-41E7-834E-AE4F8A4129BD}" type="pres">
      <dgm:prSet presAssocID="{A19DF50C-C8B9-4FFA-B31E-F4F9DDDEFE24}" presName="compNode" presStyleCnt="0"/>
      <dgm:spPr/>
    </dgm:pt>
    <dgm:pt modelId="{CA34BAE6-4295-4243-ADC7-F3E9AF92F704}" type="pres">
      <dgm:prSet presAssocID="{A19DF50C-C8B9-4FFA-B31E-F4F9DDDEFE24}" presName="iconBgRect" presStyleLbl="bgShp" presStyleIdx="1" presStyleCnt="7"/>
      <dgm:spPr/>
    </dgm:pt>
    <dgm:pt modelId="{9BC9BE16-0DD0-4490-B8AC-85E0DDEB54EF}" type="pres">
      <dgm:prSet presAssocID="{A19DF50C-C8B9-4FFA-B31E-F4F9DDDEFE24}"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yncing Cloud"/>
        </a:ext>
      </dgm:extLst>
    </dgm:pt>
    <dgm:pt modelId="{6A4661EF-9275-44DE-9A84-B04DDD0546A6}" type="pres">
      <dgm:prSet presAssocID="{A19DF50C-C8B9-4FFA-B31E-F4F9DDDEFE24}" presName="spaceRect" presStyleCnt="0"/>
      <dgm:spPr/>
    </dgm:pt>
    <dgm:pt modelId="{DF358E03-D214-407B-AA49-478D16C5518A}" type="pres">
      <dgm:prSet presAssocID="{A19DF50C-C8B9-4FFA-B31E-F4F9DDDEFE24}" presName="textRect" presStyleLbl="revTx" presStyleIdx="1" presStyleCnt="7">
        <dgm:presLayoutVars>
          <dgm:chMax val="1"/>
          <dgm:chPref val="1"/>
        </dgm:presLayoutVars>
      </dgm:prSet>
      <dgm:spPr/>
    </dgm:pt>
    <dgm:pt modelId="{B8C8F0DC-8B37-4475-80D9-BDE2778FF76B}" type="pres">
      <dgm:prSet presAssocID="{863D2373-A47D-4224-9701-859CC40246F2}" presName="sibTrans" presStyleCnt="0"/>
      <dgm:spPr/>
    </dgm:pt>
    <dgm:pt modelId="{EFC6C75A-5F95-4A36-9717-695B7A386FB3}" type="pres">
      <dgm:prSet presAssocID="{C38D0CED-B1C8-4F05-8FC3-02A4197D7C68}" presName="compNode" presStyleCnt="0"/>
      <dgm:spPr/>
    </dgm:pt>
    <dgm:pt modelId="{F9BC09C1-2045-46C7-A948-A4A62C5C329A}" type="pres">
      <dgm:prSet presAssocID="{C38D0CED-B1C8-4F05-8FC3-02A4197D7C68}" presName="iconBgRect" presStyleLbl="bgShp" presStyleIdx="2" presStyleCnt="7"/>
      <dgm:spPr/>
    </dgm:pt>
    <dgm:pt modelId="{D44C6F30-BD1A-425F-AB7D-738595DD2F32}" type="pres">
      <dgm:prSet presAssocID="{C38D0CED-B1C8-4F05-8FC3-02A4197D7C68}"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Rainbow"/>
        </a:ext>
      </dgm:extLst>
    </dgm:pt>
    <dgm:pt modelId="{2ECD237F-9992-480B-8586-8B2E439A655F}" type="pres">
      <dgm:prSet presAssocID="{C38D0CED-B1C8-4F05-8FC3-02A4197D7C68}" presName="spaceRect" presStyleCnt="0"/>
      <dgm:spPr/>
    </dgm:pt>
    <dgm:pt modelId="{DFFDC65D-A846-4A7A-86D6-988E95167212}" type="pres">
      <dgm:prSet presAssocID="{C38D0CED-B1C8-4F05-8FC3-02A4197D7C68}" presName="textRect" presStyleLbl="revTx" presStyleIdx="2" presStyleCnt="7">
        <dgm:presLayoutVars>
          <dgm:chMax val="1"/>
          <dgm:chPref val="1"/>
        </dgm:presLayoutVars>
      </dgm:prSet>
      <dgm:spPr/>
    </dgm:pt>
    <dgm:pt modelId="{D6E86195-4AE3-4DD7-8F0E-1AEF6BFA8C49}" type="pres">
      <dgm:prSet presAssocID="{06F63FB1-D431-4E0F-98CD-36E681EB46C9}" presName="sibTrans" presStyleCnt="0"/>
      <dgm:spPr/>
    </dgm:pt>
    <dgm:pt modelId="{A297CFE6-B0D3-453B-8EFE-A2797E065366}" type="pres">
      <dgm:prSet presAssocID="{F5F389E7-BBE1-4A28-B982-9585B6832FC3}" presName="compNode" presStyleCnt="0"/>
      <dgm:spPr/>
    </dgm:pt>
    <dgm:pt modelId="{0AF52298-F255-479F-8932-5CF5A7DE6C12}" type="pres">
      <dgm:prSet presAssocID="{F5F389E7-BBE1-4A28-B982-9585B6832FC3}" presName="iconBgRect" presStyleLbl="bgShp" presStyleIdx="3" presStyleCnt="7"/>
      <dgm:spPr/>
    </dgm:pt>
    <dgm:pt modelId="{42780412-3996-4E64-9A4B-715B9D740A39}" type="pres">
      <dgm:prSet presAssocID="{F5F389E7-BBE1-4A28-B982-9585B6832FC3}"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Server"/>
        </a:ext>
      </dgm:extLst>
    </dgm:pt>
    <dgm:pt modelId="{1888CB05-0B80-4C74-823D-09A00677C7AC}" type="pres">
      <dgm:prSet presAssocID="{F5F389E7-BBE1-4A28-B982-9585B6832FC3}" presName="spaceRect" presStyleCnt="0"/>
      <dgm:spPr/>
    </dgm:pt>
    <dgm:pt modelId="{ADAA3473-E880-47AB-B5E5-6B1565FF8183}" type="pres">
      <dgm:prSet presAssocID="{F5F389E7-BBE1-4A28-B982-9585B6832FC3}" presName="textRect" presStyleLbl="revTx" presStyleIdx="3" presStyleCnt="7">
        <dgm:presLayoutVars>
          <dgm:chMax val="1"/>
          <dgm:chPref val="1"/>
        </dgm:presLayoutVars>
      </dgm:prSet>
      <dgm:spPr/>
    </dgm:pt>
    <dgm:pt modelId="{FE23B305-23D0-4659-8A13-2AF2E57A2779}" type="pres">
      <dgm:prSet presAssocID="{00ECC033-F16E-4248-82C5-1382CAB81379}" presName="sibTrans" presStyleCnt="0"/>
      <dgm:spPr/>
    </dgm:pt>
    <dgm:pt modelId="{334B3156-E22C-4EC9-8889-22C41F86F4D1}" type="pres">
      <dgm:prSet presAssocID="{5021BE2A-68FB-43C5-85DA-9B528EA4A423}" presName="compNode" presStyleCnt="0"/>
      <dgm:spPr/>
    </dgm:pt>
    <dgm:pt modelId="{0AE22345-25A7-45CC-A482-DA6DEFDA5AE7}" type="pres">
      <dgm:prSet presAssocID="{5021BE2A-68FB-43C5-85DA-9B528EA4A423}" presName="iconBgRect" presStyleLbl="bgShp" presStyleIdx="4" presStyleCnt="7"/>
      <dgm:spPr/>
    </dgm:pt>
    <dgm:pt modelId="{89ACAFAD-5D97-4484-A3C5-8800EC6A4EC3}" type="pres">
      <dgm:prSet presAssocID="{5021BE2A-68FB-43C5-85DA-9B528EA4A423}"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Processor"/>
        </a:ext>
      </dgm:extLst>
    </dgm:pt>
    <dgm:pt modelId="{8ABD6D65-6456-43A2-99C4-7F78BF6C7893}" type="pres">
      <dgm:prSet presAssocID="{5021BE2A-68FB-43C5-85DA-9B528EA4A423}" presName="spaceRect" presStyleCnt="0"/>
      <dgm:spPr/>
    </dgm:pt>
    <dgm:pt modelId="{45A349FD-32B8-49ED-B45B-CBE8C7087235}" type="pres">
      <dgm:prSet presAssocID="{5021BE2A-68FB-43C5-85DA-9B528EA4A423}" presName="textRect" presStyleLbl="revTx" presStyleIdx="4" presStyleCnt="7">
        <dgm:presLayoutVars>
          <dgm:chMax val="1"/>
          <dgm:chPref val="1"/>
        </dgm:presLayoutVars>
      </dgm:prSet>
      <dgm:spPr/>
    </dgm:pt>
    <dgm:pt modelId="{8F79B284-3E57-48FC-98B7-3627E587B2AB}" type="pres">
      <dgm:prSet presAssocID="{D617C676-A094-4F02-92A6-F7894DE4F2F3}" presName="sibTrans" presStyleCnt="0"/>
      <dgm:spPr/>
    </dgm:pt>
    <dgm:pt modelId="{0C599FC5-1EFE-4462-9C3C-2F35B5094F5C}" type="pres">
      <dgm:prSet presAssocID="{1CAED534-3FB6-4A61-95F3-B8BBC9027D18}" presName="compNode" presStyleCnt="0"/>
      <dgm:spPr/>
    </dgm:pt>
    <dgm:pt modelId="{2BDCDAA0-0BFB-4957-B568-583AFE731B75}" type="pres">
      <dgm:prSet presAssocID="{1CAED534-3FB6-4A61-95F3-B8BBC9027D18}" presName="iconBgRect" presStyleLbl="bgShp" presStyleIdx="5" presStyleCnt="7"/>
      <dgm:spPr/>
    </dgm:pt>
    <dgm:pt modelId="{D559DA17-F85A-4F6B-B2FC-5AA977787435}" type="pres">
      <dgm:prSet presAssocID="{1CAED534-3FB6-4A61-95F3-B8BBC9027D18}"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Database"/>
        </a:ext>
      </dgm:extLst>
    </dgm:pt>
    <dgm:pt modelId="{C80C3DCD-FE96-4E3B-B0BB-8F6D1CA04AD9}" type="pres">
      <dgm:prSet presAssocID="{1CAED534-3FB6-4A61-95F3-B8BBC9027D18}" presName="spaceRect" presStyleCnt="0"/>
      <dgm:spPr/>
    </dgm:pt>
    <dgm:pt modelId="{1448570E-71DA-4E46-9A82-35F791FD246F}" type="pres">
      <dgm:prSet presAssocID="{1CAED534-3FB6-4A61-95F3-B8BBC9027D18}" presName="textRect" presStyleLbl="revTx" presStyleIdx="5" presStyleCnt="7">
        <dgm:presLayoutVars>
          <dgm:chMax val="1"/>
          <dgm:chPref val="1"/>
        </dgm:presLayoutVars>
      </dgm:prSet>
      <dgm:spPr/>
    </dgm:pt>
    <dgm:pt modelId="{84E90902-DA04-4C71-BBAC-0A303498A902}" type="pres">
      <dgm:prSet presAssocID="{8E756226-5712-4F88-A550-373E2D8BBB21}" presName="sibTrans" presStyleCnt="0"/>
      <dgm:spPr/>
    </dgm:pt>
    <dgm:pt modelId="{15D6F5A0-FCCC-4293-A45A-730E62118359}" type="pres">
      <dgm:prSet presAssocID="{575B4AC8-B488-45FF-BBD9-35FB7E13755B}" presName="compNode" presStyleCnt="0"/>
      <dgm:spPr/>
    </dgm:pt>
    <dgm:pt modelId="{D717C2A9-6736-4B00-B313-7CBFB9D3B7AF}" type="pres">
      <dgm:prSet presAssocID="{575B4AC8-B488-45FF-BBD9-35FB7E13755B}" presName="iconBgRect" presStyleLbl="bgShp" presStyleIdx="6" presStyleCnt="7"/>
      <dgm:spPr/>
    </dgm:pt>
    <dgm:pt modelId="{D21D914C-6483-488B-A98C-78AD3C8A6464}" type="pres">
      <dgm:prSet presAssocID="{575B4AC8-B488-45FF-BBD9-35FB7E13755B}"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Gavel"/>
        </a:ext>
      </dgm:extLst>
    </dgm:pt>
    <dgm:pt modelId="{A5429177-21B5-40C6-ABAD-3ED04D28EAB3}" type="pres">
      <dgm:prSet presAssocID="{575B4AC8-B488-45FF-BBD9-35FB7E13755B}" presName="spaceRect" presStyleCnt="0"/>
      <dgm:spPr/>
    </dgm:pt>
    <dgm:pt modelId="{0DEE2DDA-605B-4875-B864-255E267CB81C}" type="pres">
      <dgm:prSet presAssocID="{575B4AC8-B488-45FF-BBD9-35FB7E13755B}" presName="textRect" presStyleLbl="revTx" presStyleIdx="6" presStyleCnt="7">
        <dgm:presLayoutVars>
          <dgm:chMax val="1"/>
          <dgm:chPref val="1"/>
        </dgm:presLayoutVars>
      </dgm:prSet>
      <dgm:spPr/>
    </dgm:pt>
  </dgm:ptLst>
  <dgm:cxnLst>
    <dgm:cxn modelId="{8A767210-035D-49B0-94DF-E49D7EFFB996}" srcId="{076CD4F1-848C-45EA-A7BC-AA65637C27F8}" destId="{1FBF51BE-8072-4A68-AA98-7A129BC62711}" srcOrd="0" destOrd="0" parTransId="{4C7988EA-F424-4558-B499-41FF4C50615A}" sibTransId="{30C84462-C9F6-4B3B-8C25-CBBB881E5424}"/>
    <dgm:cxn modelId="{14F28C2E-3870-417E-937B-638EE07BCDDD}" type="presOf" srcId="{1CAED534-3FB6-4A61-95F3-B8BBC9027D18}" destId="{1448570E-71DA-4E46-9A82-35F791FD246F}" srcOrd="0" destOrd="0" presId="urn:microsoft.com/office/officeart/2018/5/layout/IconCircleLabelList"/>
    <dgm:cxn modelId="{C51D8236-E725-4333-89D0-2240CAE1802B}" type="presOf" srcId="{A19DF50C-C8B9-4FFA-B31E-F4F9DDDEFE24}" destId="{DF358E03-D214-407B-AA49-478D16C5518A}" srcOrd="0" destOrd="0" presId="urn:microsoft.com/office/officeart/2018/5/layout/IconCircleLabelList"/>
    <dgm:cxn modelId="{F9CF6E39-BB07-45F2-B8D7-ADF8D011FF97}" srcId="{076CD4F1-848C-45EA-A7BC-AA65637C27F8}" destId="{575B4AC8-B488-45FF-BBD9-35FB7E13755B}" srcOrd="6" destOrd="0" parTransId="{B362B51E-F4B4-437F-BF4E-7C64AAC56B09}" sibTransId="{D264121C-776A-4E02-B7BD-5E74FAAA128F}"/>
    <dgm:cxn modelId="{0DACE645-0515-4BD7-85D3-C40184D2DBCA}" type="presOf" srcId="{F5F389E7-BBE1-4A28-B982-9585B6832FC3}" destId="{ADAA3473-E880-47AB-B5E5-6B1565FF8183}" srcOrd="0" destOrd="0" presId="urn:microsoft.com/office/officeart/2018/5/layout/IconCircleLabelList"/>
    <dgm:cxn modelId="{3B712A59-799C-4ABC-B6B8-C1F0954F2C4F}" type="presOf" srcId="{C38D0CED-B1C8-4F05-8FC3-02A4197D7C68}" destId="{DFFDC65D-A846-4A7A-86D6-988E95167212}" srcOrd="0" destOrd="0" presId="urn:microsoft.com/office/officeart/2018/5/layout/IconCircleLabelList"/>
    <dgm:cxn modelId="{ECDFF179-1A6D-45B4-AFEB-74FB90D9B8B7}" type="presOf" srcId="{5021BE2A-68FB-43C5-85DA-9B528EA4A423}" destId="{45A349FD-32B8-49ED-B45B-CBE8C7087235}" srcOrd="0" destOrd="0" presId="urn:microsoft.com/office/officeart/2018/5/layout/IconCircleLabelList"/>
    <dgm:cxn modelId="{6472427E-0DB8-44B2-95B8-7D7C7FEA0EC3}" srcId="{076CD4F1-848C-45EA-A7BC-AA65637C27F8}" destId="{1CAED534-3FB6-4A61-95F3-B8BBC9027D18}" srcOrd="5" destOrd="0" parTransId="{4E0E7218-3BB4-4867-B091-5D8DB03FE70E}" sibTransId="{8E756226-5712-4F88-A550-373E2D8BBB21}"/>
    <dgm:cxn modelId="{09FAC189-2431-4E18-9B7D-85402094F951}" srcId="{076CD4F1-848C-45EA-A7BC-AA65637C27F8}" destId="{F5F389E7-BBE1-4A28-B982-9585B6832FC3}" srcOrd="3" destOrd="0" parTransId="{D0FB435A-F83D-4121-9E2E-E2D10D55D872}" sibTransId="{00ECC033-F16E-4248-82C5-1382CAB81379}"/>
    <dgm:cxn modelId="{8412A2A6-C8B1-45FC-B6FF-390A83CE5847}" srcId="{076CD4F1-848C-45EA-A7BC-AA65637C27F8}" destId="{A19DF50C-C8B9-4FFA-B31E-F4F9DDDEFE24}" srcOrd="1" destOrd="0" parTransId="{46F3F6E7-E3B0-4D50-B433-CA0A0E13527B}" sibTransId="{863D2373-A47D-4224-9701-859CC40246F2}"/>
    <dgm:cxn modelId="{001025C4-98D3-426A-BCF5-FD5EDB953508}" srcId="{076CD4F1-848C-45EA-A7BC-AA65637C27F8}" destId="{5021BE2A-68FB-43C5-85DA-9B528EA4A423}" srcOrd="4" destOrd="0" parTransId="{30BEC6A9-3B50-4AA3-BAB5-70DACC6A6942}" sibTransId="{D617C676-A094-4F02-92A6-F7894DE4F2F3}"/>
    <dgm:cxn modelId="{E34810CA-FFB7-4FE1-8BAB-B1888507A5FD}" type="presOf" srcId="{076CD4F1-848C-45EA-A7BC-AA65637C27F8}" destId="{3C95A166-D81A-4B22-B16E-22BF2EC793A4}" srcOrd="0" destOrd="0" presId="urn:microsoft.com/office/officeart/2018/5/layout/IconCircleLabelList"/>
    <dgm:cxn modelId="{DEB13ECE-7705-436F-9819-852B47242FF0}" type="presOf" srcId="{575B4AC8-B488-45FF-BBD9-35FB7E13755B}" destId="{0DEE2DDA-605B-4875-B864-255E267CB81C}" srcOrd="0" destOrd="0" presId="urn:microsoft.com/office/officeart/2018/5/layout/IconCircleLabelList"/>
    <dgm:cxn modelId="{48F8D7EA-15A0-4090-B212-542FF6B6D554}" type="presOf" srcId="{1FBF51BE-8072-4A68-AA98-7A129BC62711}" destId="{E0D0C675-1A9C-4C4C-ACA1-60FDFD8EB01A}" srcOrd="0" destOrd="0" presId="urn:microsoft.com/office/officeart/2018/5/layout/IconCircleLabelList"/>
    <dgm:cxn modelId="{C5EE4FED-3880-4BDF-9BC1-9E2CA658F8C2}" srcId="{076CD4F1-848C-45EA-A7BC-AA65637C27F8}" destId="{C38D0CED-B1C8-4F05-8FC3-02A4197D7C68}" srcOrd="2" destOrd="0" parTransId="{9E164A45-1E3A-4641-AA00-A474A48C9EC8}" sibTransId="{06F63FB1-D431-4E0F-98CD-36E681EB46C9}"/>
    <dgm:cxn modelId="{18370AB5-53AB-4463-8E37-6C7911855C4A}" type="presParOf" srcId="{3C95A166-D81A-4B22-B16E-22BF2EC793A4}" destId="{4DEA484B-40F9-431B-A3C2-0E6992ED07FC}" srcOrd="0" destOrd="0" presId="urn:microsoft.com/office/officeart/2018/5/layout/IconCircleLabelList"/>
    <dgm:cxn modelId="{54184310-D341-4E21-8569-94B9FE440237}" type="presParOf" srcId="{4DEA484B-40F9-431B-A3C2-0E6992ED07FC}" destId="{BDA587E1-FE18-4065-9DB0-DDCF0C88CBBA}" srcOrd="0" destOrd="0" presId="urn:microsoft.com/office/officeart/2018/5/layout/IconCircleLabelList"/>
    <dgm:cxn modelId="{F22E010D-7403-439D-8AAC-25F465F6A222}" type="presParOf" srcId="{4DEA484B-40F9-431B-A3C2-0E6992ED07FC}" destId="{8678F9F2-3E17-4A0A-A1B7-39653BC071F7}" srcOrd="1" destOrd="0" presId="urn:microsoft.com/office/officeart/2018/5/layout/IconCircleLabelList"/>
    <dgm:cxn modelId="{B845D912-F244-4D25-A6A0-94EF284F9017}" type="presParOf" srcId="{4DEA484B-40F9-431B-A3C2-0E6992ED07FC}" destId="{A617E979-C590-4117-B089-7C05FA6AFCA1}" srcOrd="2" destOrd="0" presId="urn:microsoft.com/office/officeart/2018/5/layout/IconCircleLabelList"/>
    <dgm:cxn modelId="{90D1FA7A-4EB7-4FE3-ABD9-B8BB5CADEFFD}" type="presParOf" srcId="{4DEA484B-40F9-431B-A3C2-0E6992ED07FC}" destId="{E0D0C675-1A9C-4C4C-ACA1-60FDFD8EB01A}" srcOrd="3" destOrd="0" presId="urn:microsoft.com/office/officeart/2018/5/layout/IconCircleLabelList"/>
    <dgm:cxn modelId="{ED8DFF35-D119-4C73-AAC2-2B89E1178A35}" type="presParOf" srcId="{3C95A166-D81A-4B22-B16E-22BF2EC793A4}" destId="{49212564-DC98-4729-90E5-1CCB7DF79DA5}" srcOrd="1" destOrd="0" presId="urn:microsoft.com/office/officeart/2018/5/layout/IconCircleLabelList"/>
    <dgm:cxn modelId="{4311D03E-2FBC-40A4-8DC5-A46FE2090671}" type="presParOf" srcId="{3C95A166-D81A-4B22-B16E-22BF2EC793A4}" destId="{AB617A2D-E809-41E7-834E-AE4F8A4129BD}" srcOrd="2" destOrd="0" presId="urn:microsoft.com/office/officeart/2018/5/layout/IconCircleLabelList"/>
    <dgm:cxn modelId="{0A192951-11E7-47A8-B02E-712CD1E904C5}" type="presParOf" srcId="{AB617A2D-E809-41E7-834E-AE4F8A4129BD}" destId="{CA34BAE6-4295-4243-ADC7-F3E9AF92F704}" srcOrd="0" destOrd="0" presId="urn:microsoft.com/office/officeart/2018/5/layout/IconCircleLabelList"/>
    <dgm:cxn modelId="{226DF0DF-E9F6-49DD-8671-89FD32AD197D}" type="presParOf" srcId="{AB617A2D-E809-41E7-834E-AE4F8A4129BD}" destId="{9BC9BE16-0DD0-4490-B8AC-85E0DDEB54EF}" srcOrd="1" destOrd="0" presId="urn:microsoft.com/office/officeart/2018/5/layout/IconCircleLabelList"/>
    <dgm:cxn modelId="{9DA05D0A-F09B-473C-8549-9972EE3F7261}" type="presParOf" srcId="{AB617A2D-E809-41E7-834E-AE4F8A4129BD}" destId="{6A4661EF-9275-44DE-9A84-B04DDD0546A6}" srcOrd="2" destOrd="0" presId="urn:microsoft.com/office/officeart/2018/5/layout/IconCircleLabelList"/>
    <dgm:cxn modelId="{6B0F813F-0BC8-459B-8AAE-777752FD4131}" type="presParOf" srcId="{AB617A2D-E809-41E7-834E-AE4F8A4129BD}" destId="{DF358E03-D214-407B-AA49-478D16C5518A}" srcOrd="3" destOrd="0" presId="urn:microsoft.com/office/officeart/2018/5/layout/IconCircleLabelList"/>
    <dgm:cxn modelId="{4B055C99-AB6F-474C-9A24-4A821E15DC10}" type="presParOf" srcId="{3C95A166-D81A-4B22-B16E-22BF2EC793A4}" destId="{B8C8F0DC-8B37-4475-80D9-BDE2778FF76B}" srcOrd="3" destOrd="0" presId="urn:microsoft.com/office/officeart/2018/5/layout/IconCircleLabelList"/>
    <dgm:cxn modelId="{5DDD7E2E-43DC-4059-ACC1-DC84893A6667}" type="presParOf" srcId="{3C95A166-D81A-4B22-B16E-22BF2EC793A4}" destId="{EFC6C75A-5F95-4A36-9717-695B7A386FB3}" srcOrd="4" destOrd="0" presId="urn:microsoft.com/office/officeart/2018/5/layout/IconCircleLabelList"/>
    <dgm:cxn modelId="{398FEA77-332D-4B96-8D02-B2EA0B5E407F}" type="presParOf" srcId="{EFC6C75A-5F95-4A36-9717-695B7A386FB3}" destId="{F9BC09C1-2045-46C7-A948-A4A62C5C329A}" srcOrd="0" destOrd="0" presId="urn:microsoft.com/office/officeart/2018/5/layout/IconCircleLabelList"/>
    <dgm:cxn modelId="{DFFC4B54-EFCF-4132-8FAF-8BAFDBB38975}" type="presParOf" srcId="{EFC6C75A-5F95-4A36-9717-695B7A386FB3}" destId="{D44C6F30-BD1A-425F-AB7D-738595DD2F32}" srcOrd="1" destOrd="0" presId="urn:microsoft.com/office/officeart/2018/5/layout/IconCircleLabelList"/>
    <dgm:cxn modelId="{7D1492D3-4F85-48DF-8DC1-2F7557654B43}" type="presParOf" srcId="{EFC6C75A-5F95-4A36-9717-695B7A386FB3}" destId="{2ECD237F-9992-480B-8586-8B2E439A655F}" srcOrd="2" destOrd="0" presId="urn:microsoft.com/office/officeart/2018/5/layout/IconCircleLabelList"/>
    <dgm:cxn modelId="{81CFC2DE-CED0-41BB-B0A3-6D1D27EF202F}" type="presParOf" srcId="{EFC6C75A-5F95-4A36-9717-695B7A386FB3}" destId="{DFFDC65D-A846-4A7A-86D6-988E95167212}" srcOrd="3" destOrd="0" presId="urn:microsoft.com/office/officeart/2018/5/layout/IconCircleLabelList"/>
    <dgm:cxn modelId="{93725512-8407-4EC1-ABA9-41F2046915F9}" type="presParOf" srcId="{3C95A166-D81A-4B22-B16E-22BF2EC793A4}" destId="{D6E86195-4AE3-4DD7-8F0E-1AEF6BFA8C49}" srcOrd="5" destOrd="0" presId="urn:microsoft.com/office/officeart/2018/5/layout/IconCircleLabelList"/>
    <dgm:cxn modelId="{963FCD1F-D661-4A2C-8364-FDE49555851B}" type="presParOf" srcId="{3C95A166-D81A-4B22-B16E-22BF2EC793A4}" destId="{A297CFE6-B0D3-453B-8EFE-A2797E065366}" srcOrd="6" destOrd="0" presId="urn:microsoft.com/office/officeart/2018/5/layout/IconCircleLabelList"/>
    <dgm:cxn modelId="{9C5AA054-3145-46C8-AE90-2458455F0329}" type="presParOf" srcId="{A297CFE6-B0D3-453B-8EFE-A2797E065366}" destId="{0AF52298-F255-479F-8932-5CF5A7DE6C12}" srcOrd="0" destOrd="0" presId="urn:microsoft.com/office/officeart/2018/5/layout/IconCircleLabelList"/>
    <dgm:cxn modelId="{FEB16BC0-780D-4405-8386-9700D094722A}" type="presParOf" srcId="{A297CFE6-B0D3-453B-8EFE-A2797E065366}" destId="{42780412-3996-4E64-9A4B-715B9D740A39}" srcOrd="1" destOrd="0" presId="urn:microsoft.com/office/officeart/2018/5/layout/IconCircleLabelList"/>
    <dgm:cxn modelId="{83644466-1A42-4134-BB5A-2BA4270F0D70}" type="presParOf" srcId="{A297CFE6-B0D3-453B-8EFE-A2797E065366}" destId="{1888CB05-0B80-4C74-823D-09A00677C7AC}" srcOrd="2" destOrd="0" presId="urn:microsoft.com/office/officeart/2018/5/layout/IconCircleLabelList"/>
    <dgm:cxn modelId="{FFF521F2-6E27-4D76-A706-7F6D14EED65D}" type="presParOf" srcId="{A297CFE6-B0D3-453B-8EFE-A2797E065366}" destId="{ADAA3473-E880-47AB-B5E5-6B1565FF8183}" srcOrd="3" destOrd="0" presId="urn:microsoft.com/office/officeart/2018/5/layout/IconCircleLabelList"/>
    <dgm:cxn modelId="{D164A33A-BE95-4FC8-A059-70B8177A70E5}" type="presParOf" srcId="{3C95A166-D81A-4B22-B16E-22BF2EC793A4}" destId="{FE23B305-23D0-4659-8A13-2AF2E57A2779}" srcOrd="7" destOrd="0" presId="urn:microsoft.com/office/officeart/2018/5/layout/IconCircleLabelList"/>
    <dgm:cxn modelId="{20881BE7-4FB9-4534-A109-CC2F5E0B84C3}" type="presParOf" srcId="{3C95A166-D81A-4B22-B16E-22BF2EC793A4}" destId="{334B3156-E22C-4EC9-8889-22C41F86F4D1}" srcOrd="8" destOrd="0" presId="urn:microsoft.com/office/officeart/2018/5/layout/IconCircleLabelList"/>
    <dgm:cxn modelId="{BAD14EE3-98F1-4023-A37F-63B736FC9361}" type="presParOf" srcId="{334B3156-E22C-4EC9-8889-22C41F86F4D1}" destId="{0AE22345-25A7-45CC-A482-DA6DEFDA5AE7}" srcOrd="0" destOrd="0" presId="urn:microsoft.com/office/officeart/2018/5/layout/IconCircleLabelList"/>
    <dgm:cxn modelId="{4E87F997-9AB4-44B4-A293-CA6C304FDED7}" type="presParOf" srcId="{334B3156-E22C-4EC9-8889-22C41F86F4D1}" destId="{89ACAFAD-5D97-4484-A3C5-8800EC6A4EC3}" srcOrd="1" destOrd="0" presId="urn:microsoft.com/office/officeart/2018/5/layout/IconCircleLabelList"/>
    <dgm:cxn modelId="{D8A674E9-D46A-423B-9A7B-6C7861CB1BC7}" type="presParOf" srcId="{334B3156-E22C-4EC9-8889-22C41F86F4D1}" destId="{8ABD6D65-6456-43A2-99C4-7F78BF6C7893}" srcOrd="2" destOrd="0" presId="urn:microsoft.com/office/officeart/2018/5/layout/IconCircleLabelList"/>
    <dgm:cxn modelId="{649EBB07-0490-45EF-9C84-52B02721E8B7}" type="presParOf" srcId="{334B3156-E22C-4EC9-8889-22C41F86F4D1}" destId="{45A349FD-32B8-49ED-B45B-CBE8C7087235}" srcOrd="3" destOrd="0" presId="urn:microsoft.com/office/officeart/2018/5/layout/IconCircleLabelList"/>
    <dgm:cxn modelId="{4A6B8C67-BF98-4237-B542-15201FFDD973}" type="presParOf" srcId="{3C95A166-D81A-4B22-B16E-22BF2EC793A4}" destId="{8F79B284-3E57-48FC-98B7-3627E587B2AB}" srcOrd="9" destOrd="0" presId="urn:microsoft.com/office/officeart/2018/5/layout/IconCircleLabelList"/>
    <dgm:cxn modelId="{FD423607-E2F2-4892-8CF5-EC62F5FD06F7}" type="presParOf" srcId="{3C95A166-D81A-4B22-B16E-22BF2EC793A4}" destId="{0C599FC5-1EFE-4462-9C3C-2F35B5094F5C}" srcOrd="10" destOrd="0" presId="urn:microsoft.com/office/officeart/2018/5/layout/IconCircleLabelList"/>
    <dgm:cxn modelId="{916EEB33-E403-4282-B53E-F7E17ADEBBBC}" type="presParOf" srcId="{0C599FC5-1EFE-4462-9C3C-2F35B5094F5C}" destId="{2BDCDAA0-0BFB-4957-B568-583AFE731B75}" srcOrd="0" destOrd="0" presId="urn:microsoft.com/office/officeart/2018/5/layout/IconCircleLabelList"/>
    <dgm:cxn modelId="{38A8ABEE-C0BE-446E-965B-64399204F3CD}" type="presParOf" srcId="{0C599FC5-1EFE-4462-9C3C-2F35B5094F5C}" destId="{D559DA17-F85A-4F6B-B2FC-5AA977787435}" srcOrd="1" destOrd="0" presId="urn:microsoft.com/office/officeart/2018/5/layout/IconCircleLabelList"/>
    <dgm:cxn modelId="{3BE2FD26-2A84-4112-A1FD-44F8021913CA}" type="presParOf" srcId="{0C599FC5-1EFE-4462-9C3C-2F35B5094F5C}" destId="{C80C3DCD-FE96-4E3B-B0BB-8F6D1CA04AD9}" srcOrd="2" destOrd="0" presId="urn:microsoft.com/office/officeart/2018/5/layout/IconCircleLabelList"/>
    <dgm:cxn modelId="{AA596E08-87CF-4167-8E57-C3DAD8861243}" type="presParOf" srcId="{0C599FC5-1EFE-4462-9C3C-2F35B5094F5C}" destId="{1448570E-71DA-4E46-9A82-35F791FD246F}" srcOrd="3" destOrd="0" presId="urn:microsoft.com/office/officeart/2018/5/layout/IconCircleLabelList"/>
    <dgm:cxn modelId="{BF0386E1-843F-4A46-BA69-93820ED382D8}" type="presParOf" srcId="{3C95A166-D81A-4B22-B16E-22BF2EC793A4}" destId="{84E90902-DA04-4C71-BBAC-0A303498A902}" srcOrd="11" destOrd="0" presId="urn:microsoft.com/office/officeart/2018/5/layout/IconCircleLabelList"/>
    <dgm:cxn modelId="{09B16D5F-A5EB-495E-A53A-411E2C89169C}" type="presParOf" srcId="{3C95A166-D81A-4B22-B16E-22BF2EC793A4}" destId="{15D6F5A0-FCCC-4293-A45A-730E62118359}" srcOrd="12" destOrd="0" presId="urn:microsoft.com/office/officeart/2018/5/layout/IconCircleLabelList"/>
    <dgm:cxn modelId="{E258F750-F34E-4288-8DEC-9C41241E2CDD}" type="presParOf" srcId="{15D6F5A0-FCCC-4293-A45A-730E62118359}" destId="{D717C2A9-6736-4B00-B313-7CBFB9D3B7AF}" srcOrd="0" destOrd="0" presId="urn:microsoft.com/office/officeart/2018/5/layout/IconCircleLabelList"/>
    <dgm:cxn modelId="{470EFBCB-5716-4EC7-A367-D0A93D87A3B0}" type="presParOf" srcId="{15D6F5A0-FCCC-4293-A45A-730E62118359}" destId="{D21D914C-6483-488B-A98C-78AD3C8A6464}" srcOrd="1" destOrd="0" presId="urn:microsoft.com/office/officeart/2018/5/layout/IconCircleLabelList"/>
    <dgm:cxn modelId="{90E5D0AD-E16E-48E7-9C87-9EA6258AA36D}" type="presParOf" srcId="{15D6F5A0-FCCC-4293-A45A-730E62118359}" destId="{A5429177-21B5-40C6-ABAD-3ED04D28EAB3}" srcOrd="2" destOrd="0" presId="urn:microsoft.com/office/officeart/2018/5/layout/IconCircleLabelList"/>
    <dgm:cxn modelId="{640D8112-2FA3-4FF8-8159-07AFF882C986}" type="presParOf" srcId="{15D6F5A0-FCCC-4293-A45A-730E62118359}" destId="{0DEE2DDA-605B-4875-B864-255E267CB81C}"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BBDA1E-057E-4B47-96AE-1C5696B798F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893C1C-8E44-410A-843D-76CCCA3E8BE6}">
      <dgm:prSet/>
      <dgm:spPr/>
      <dgm:t>
        <a:bodyPr/>
        <a:lstStyle/>
        <a:p>
          <a:r>
            <a:rPr lang="en-US" b="0" i="0">
              <a:hlinkClick xmlns:r="http://schemas.openxmlformats.org/officeDocument/2006/relationships" r:id="rId1"/>
            </a:rPr>
            <a:t>Code</a:t>
          </a:r>
          <a:endParaRPr lang="en-US"/>
        </a:p>
      </dgm:t>
    </dgm:pt>
    <dgm:pt modelId="{5A2D2316-F1D5-4A5C-AB3D-99FDC58F152C}" type="parTrans" cxnId="{67536FDE-4ABE-4C4C-BF45-ACA3CD326ADE}">
      <dgm:prSet/>
      <dgm:spPr/>
      <dgm:t>
        <a:bodyPr/>
        <a:lstStyle/>
        <a:p>
          <a:endParaRPr lang="en-US"/>
        </a:p>
      </dgm:t>
    </dgm:pt>
    <dgm:pt modelId="{405CB9F4-7898-4F7B-9460-5ED1C0546685}" type="sibTrans" cxnId="{67536FDE-4ABE-4C4C-BF45-ACA3CD326ADE}">
      <dgm:prSet/>
      <dgm:spPr/>
      <dgm:t>
        <a:bodyPr/>
        <a:lstStyle/>
        <a:p>
          <a:endParaRPr lang="en-US"/>
        </a:p>
      </dgm:t>
    </dgm:pt>
    <dgm:pt modelId="{B634A0CF-18D9-4554-B74C-3E2B9A058613}">
      <dgm:prSet/>
      <dgm:spPr/>
      <dgm:t>
        <a:bodyPr/>
        <a:lstStyle/>
        <a:p>
          <a:r>
            <a:rPr lang="en-US" i="0" dirty="0"/>
            <a:t>Category-Wise Sentiment Distribution</a:t>
          </a:r>
          <a:endParaRPr lang="en-US" dirty="0"/>
        </a:p>
      </dgm:t>
    </dgm:pt>
    <dgm:pt modelId="{52041DAF-CD9F-49A1-97A2-11909B9C500E}" type="parTrans" cxnId="{D92C7D7A-42CC-4820-B3D5-89F2387C3EBC}">
      <dgm:prSet/>
      <dgm:spPr/>
      <dgm:t>
        <a:bodyPr/>
        <a:lstStyle/>
        <a:p>
          <a:endParaRPr lang="en-US"/>
        </a:p>
      </dgm:t>
    </dgm:pt>
    <dgm:pt modelId="{DDDC26F0-DABA-41FE-A38D-25B5F8E4DBB0}" type="sibTrans" cxnId="{D92C7D7A-42CC-4820-B3D5-89F2387C3EBC}">
      <dgm:prSet/>
      <dgm:spPr/>
      <dgm:t>
        <a:bodyPr/>
        <a:lstStyle/>
        <a:p>
          <a:endParaRPr lang="en-US"/>
        </a:p>
      </dgm:t>
    </dgm:pt>
    <dgm:pt modelId="{BCEA714D-271A-4E88-A9B0-1D9CB8B0E134}">
      <dgm:prSet/>
      <dgm:spPr/>
      <dgm:t>
        <a:bodyPr/>
        <a:lstStyle/>
        <a:p>
          <a:r>
            <a:rPr lang="en-US" i="0" dirty="0"/>
            <a:t>Sentiment Implications per Category</a:t>
          </a:r>
          <a:endParaRPr lang="en-US" dirty="0"/>
        </a:p>
      </dgm:t>
    </dgm:pt>
    <dgm:pt modelId="{8139C31E-5B60-4FED-AAE6-5BB87512957B}" type="parTrans" cxnId="{697E62FE-D744-48D2-8C93-4BA5737319C5}">
      <dgm:prSet/>
      <dgm:spPr/>
      <dgm:t>
        <a:bodyPr/>
        <a:lstStyle/>
        <a:p>
          <a:endParaRPr lang="en-US"/>
        </a:p>
      </dgm:t>
    </dgm:pt>
    <dgm:pt modelId="{6AE9E8C3-070F-43E5-BC7F-80078020EBE6}" type="sibTrans" cxnId="{697E62FE-D744-48D2-8C93-4BA5737319C5}">
      <dgm:prSet/>
      <dgm:spPr/>
      <dgm:t>
        <a:bodyPr/>
        <a:lstStyle/>
        <a:p>
          <a:endParaRPr lang="en-US"/>
        </a:p>
      </dgm:t>
    </dgm:pt>
    <dgm:pt modelId="{921A7C5F-A1C8-4F30-A3F1-843F3B9E6E6E}">
      <dgm:prSet/>
      <dgm:spPr/>
      <dgm:t>
        <a:bodyPr/>
        <a:lstStyle/>
        <a:p>
          <a:r>
            <a:rPr lang="en-US" i="0" dirty="0"/>
            <a:t>Category-Specific Trends and Insights</a:t>
          </a:r>
          <a:endParaRPr lang="en-US" dirty="0"/>
        </a:p>
      </dgm:t>
    </dgm:pt>
    <dgm:pt modelId="{2096A63F-76F4-43BC-AD73-70589A6C8138}" type="parTrans" cxnId="{352C5BF9-A76E-429E-91D0-4B46A9BC9BB5}">
      <dgm:prSet/>
      <dgm:spPr/>
      <dgm:t>
        <a:bodyPr/>
        <a:lstStyle/>
        <a:p>
          <a:endParaRPr lang="en-US"/>
        </a:p>
      </dgm:t>
    </dgm:pt>
    <dgm:pt modelId="{7FB4DC6E-187F-4563-9709-E55D46DA53B9}" type="sibTrans" cxnId="{352C5BF9-A76E-429E-91D0-4B46A9BC9BB5}">
      <dgm:prSet/>
      <dgm:spPr/>
      <dgm:t>
        <a:bodyPr/>
        <a:lstStyle/>
        <a:p>
          <a:endParaRPr lang="en-US"/>
        </a:p>
      </dgm:t>
    </dgm:pt>
    <dgm:pt modelId="{AB927C76-6815-44C6-9C75-A4969BF39339}">
      <dgm:prSet/>
      <dgm:spPr/>
      <dgm:t>
        <a:bodyPr/>
        <a:lstStyle/>
        <a:p>
          <a:r>
            <a:rPr lang="en-US" i="0" dirty="0"/>
            <a:t>Actionable Insights</a:t>
          </a:r>
          <a:endParaRPr lang="en-US" dirty="0"/>
        </a:p>
      </dgm:t>
    </dgm:pt>
    <dgm:pt modelId="{ED0B98E1-1EA8-4C32-A543-D689FC0EAE59}" type="parTrans" cxnId="{7FB220A8-D4FD-46E0-A1EB-57585046B002}">
      <dgm:prSet/>
      <dgm:spPr/>
      <dgm:t>
        <a:bodyPr/>
        <a:lstStyle/>
        <a:p>
          <a:endParaRPr lang="en-US"/>
        </a:p>
      </dgm:t>
    </dgm:pt>
    <dgm:pt modelId="{20738FB4-4683-4EA1-BF77-BC5209ED2A2E}" type="sibTrans" cxnId="{7FB220A8-D4FD-46E0-A1EB-57585046B002}">
      <dgm:prSet/>
      <dgm:spPr/>
      <dgm:t>
        <a:bodyPr/>
        <a:lstStyle/>
        <a:p>
          <a:endParaRPr lang="en-US"/>
        </a:p>
      </dgm:t>
    </dgm:pt>
    <dgm:pt modelId="{950CCC4D-220C-43AF-B23F-253BA193B175}">
      <dgm:prSet/>
      <dgm:spPr/>
      <dgm:t>
        <a:bodyPr/>
        <a:lstStyle/>
        <a:p>
          <a:r>
            <a:rPr lang="en-US" i="0" dirty="0"/>
            <a:t>Comparative Analysis</a:t>
          </a:r>
          <a:endParaRPr lang="en-US" dirty="0"/>
        </a:p>
      </dgm:t>
    </dgm:pt>
    <dgm:pt modelId="{517EB12F-4B0A-46F9-8EEE-3E17C5712065}" type="parTrans" cxnId="{E8E919F4-202D-43C7-988C-CDEAD6DC316E}">
      <dgm:prSet/>
      <dgm:spPr/>
      <dgm:t>
        <a:bodyPr/>
        <a:lstStyle/>
        <a:p>
          <a:endParaRPr lang="en-US"/>
        </a:p>
      </dgm:t>
    </dgm:pt>
    <dgm:pt modelId="{1DEA7C7A-AF0D-4FE3-87DE-00057FA0F19C}" type="sibTrans" cxnId="{E8E919F4-202D-43C7-988C-CDEAD6DC316E}">
      <dgm:prSet/>
      <dgm:spPr/>
      <dgm:t>
        <a:bodyPr/>
        <a:lstStyle/>
        <a:p>
          <a:endParaRPr lang="en-US"/>
        </a:p>
      </dgm:t>
    </dgm:pt>
    <dgm:pt modelId="{9CAD952C-C479-473E-B7B9-2ABDC4F83351}" type="pres">
      <dgm:prSet presAssocID="{64BBDA1E-057E-4B47-96AE-1C5696B798F5}" presName="root" presStyleCnt="0">
        <dgm:presLayoutVars>
          <dgm:dir/>
          <dgm:resizeHandles val="exact"/>
        </dgm:presLayoutVars>
      </dgm:prSet>
      <dgm:spPr/>
    </dgm:pt>
    <dgm:pt modelId="{6938CB45-AD11-4FF4-A394-0E7839E06719}" type="pres">
      <dgm:prSet presAssocID="{CF893C1C-8E44-410A-843D-76CCCA3E8BE6}" presName="compNode" presStyleCnt="0"/>
      <dgm:spPr/>
    </dgm:pt>
    <dgm:pt modelId="{AFB2DDE4-8FD6-46D0-8C5C-9226D931A69A}" type="pres">
      <dgm:prSet presAssocID="{CF893C1C-8E44-410A-843D-76CCCA3E8BE6}" presName="bgRect" presStyleLbl="bgShp" presStyleIdx="0" presStyleCnt="6"/>
      <dgm:spPr/>
    </dgm:pt>
    <dgm:pt modelId="{C2E00344-F348-43E7-AA30-ECC036984927}" type="pres">
      <dgm:prSet presAssocID="{CF893C1C-8E44-410A-843D-76CCCA3E8BE6}"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rcode"/>
        </a:ext>
      </dgm:extLst>
    </dgm:pt>
    <dgm:pt modelId="{A5C51C2A-B543-4D45-B78A-148DB4BA6DAC}" type="pres">
      <dgm:prSet presAssocID="{CF893C1C-8E44-410A-843D-76CCCA3E8BE6}" presName="spaceRect" presStyleCnt="0"/>
      <dgm:spPr/>
    </dgm:pt>
    <dgm:pt modelId="{D5F85A37-8DA7-45A3-BDD9-2231801BC0EB}" type="pres">
      <dgm:prSet presAssocID="{CF893C1C-8E44-410A-843D-76CCCA3E8BE6}" presName="parTx" presStyleLbl="revTx" presStyleIdx="0" presStyleCnt="6">
        <dgm:presLayoutVars>
          <dgm:chMax val="0"/>
          <dgm:chPref val="0"/>
        </dgm:presLayoutVars>
      </dgm:prSet>
      <dgm:spPr/>
    </dgm:pt>
    <dgm:pt modelId="{4B40046F-55BA-4D9F-9F28-32E3981E4A26}" type="pres">
      <dgm:prSet presAssocID="{405CB9F4-7898-4F7B-9460-5ED1C0546685}" presName="sibTrans" presStyleCnt="0"/>
      <dgm:spPr/>
    </dgm:pt>
    <dgm:pt modelId="{9C3F2C88-67A5-4208-BE96-C57F8A416B88}" type="pres">
      <dgm:prSet presAssocID="{B634A0CF-18D9-4554-B74C-3E2B9A058613}" presName="compNode" presStyleCnt="0"/>
      <dgm:spPr/>
    </dgm:pt>
    <dgm:pt modelId="{623EBB5D-1FF0-4372-9670-4CF87393B1FB}" type="pres">
      <dgm:prSet presAssocID="{B634A0CF-18D9-4554-B74C-3E2B9A058613}" presName="bgRect" presStyleLbl="bgShp" presStyleIdx="1" presStyleCnt="6"/>
      <dgm:spPr/>
    </dgm:pt>
    <dgm:pt modelId="{0F5577E8-1F5B-4022-94D6-218917AAAFA3}" type="pres">
      <dgm:prSet presAssocID="{B634A0CF-18D9-4554-B74C-3E2B9A058613}"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 chart"/>
        </a:ext>
      </dgm:extLst>
    </dgm:pt>
    <dgm:pt modelId="{AE230764-9538-4540-AC4D-5BF2EC5E6191}" type="pres">
      <dgm:prSet presAssocID="{B634A0CF-18D9-4554-B74C-3E2B9A058613}" presName="spaceRect" presStyleCnt="0"/>
      <dgm:spPr/>
    </dgm:pt>
    <dgm:pt modelId="{772ECE48-DA6A-41C0-8EE0-2ADFB3DD9D74}" type="pres">
      <dgm:prSet presAssocID="{B634A0CF-18D9-4554-B74C-3E2B9A058613}" presName="parTx" presStyleLbl="revTx" presStyleIdx="1" presStyleCnt="6">
        <dgm:presLayoutVars>
          <dgm:chMax val="0"/>
          <dgm:chPref val="0"/>
        </dgm:presLayoutVars>
      </dgm:prSet>
      <dgm:spPr/>
    </dgm:pt>
    <dgm:pt modelId="{3331E376-4119-4D25-BED7-FC443AE4CD97}" type="pres">
      <dgm:prSet presAssocID="{DDDC26F0-DABA-41FE-A38D-25B5F8E4DBB0}" presName="sibTrans" presStyleCnt="0"/>
      <dgm:spPr/>
    </dgm:pt>
    <dgm:pt modelId="{F54859E9-C1D5-4B01-9E63-23BE38CA05C7}" type="pres">
      <dgm:prSet presAssocID="{BCEA714D-271A-4E88-A9B0-1D9CB8B0E134}" presName="compNode" presStyleCnt="0"/>
      <dgm:spPr/>
    </dgm:pt>
    <dgm:pt modelId="{ABD3CE28-6961-45AD-8F2F-5BA3292BAE40}" type="pres">
      <dgm:prSet presAssocID="{BCEA714D-271A-4E88-A9B0-1D9CB8B0E134}" presName="bgRect" presStyleLbl="bgShp" presStyleIdx="2" presStyleCnt="6"/>
      <dgm:spPr/>
    </dgm:pt>
    <dgm:pt modelId="{0487D9DA-58CE-4EC6-8B86-D999501F986E}" type="pres">
      <dgm:prSet presAssocID="{BCEA714D-271A-4E88-A9B0-1D9CB8B0E134}"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Neutral Face with No Fill"/>
        </a:ext>
      </dgm:extLst>
    </dgm:pt>
    <dgm:pt modelId="{11B957D8-E079-4E6A-818F-A8F8B9C3C6BE}" type="pres">
      <dgm:prSet presAssocID="{BCEA714D-271A-4E88-A9B0-1D9CB8B0E134}" presName="spaceRect" presStyleCnt="0"/>
      <dgm:spPr/>
    </dgm:pt>
    <dgm:pt modelId="{5EF14601-A784-46D1-8A55-27ACBD7F0045}" type="pres">
      <dgm:prSet presAssocID="{BCEA714D-271A-4E88-A9B0-1D9CB8B0E134}" presName="parTx" presStyleLbl="revTx" presStyleIdx="2" presStyleCnt="6">
        <dgm:presLayoutVars>
          <dgm:chMax val="0"/>
          <dgm:chPref val="0"/>
        </dgm:presLayoutVars>
      </dgm:prSet>
      <dgm:spPr/>
    </dgm:pt>
    <dgm:pt modelId="{8FE131D4-5379-4BC7-BF64-B45BB44BA6BE}" type="pres">
      <dgm:prSet presAssocID="{6AE9E8C3-070F-43E5-BC7F-80078020EBE6}" presName="sibTrans" presStyleCnt="0"/>
      <dgm:spPr/>
    </dgm:pt>
    <dgm:pt modelId="{BE391AF0-9793-45DF-9DE9-2F0760CE2CA1}" type="pres">
      <dgm:prSet presAssocID="{921A7C5F-A1C8-4F30-A3F1-843F3B9E6E6E}" presName="compNode" presStyleCnt="0"/>
      <dgm:spPr/>
    </dgm:pt>
    <dgm:pt modelId="{1F09B5F9-37C1-405B-B849-D0803289DDC9}" type="pres">
      <dgm:prSet presAssocID="{921A7C5F-A1C8-4F30-A3F1-843F3B9E6E6E}" presName="bgRect" presStyleLbl="bgShp" presStyleIdx="3" presStyleCnt="6"/>
      <dgm:spPr/>
    </dgm:pt>
    <dgm:pt modelId="{C0F0D5D2-4787-46B2-A2A1-454830017BFC}" type="pres">
      <dgm:prSet presAssocID="{921A7C5F-A1C8-4F30-A3F1-843F3B9E6E6E}"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Presentation with Bar Chart"/>
        </a:ext>
      </dgm:extLst>
    </dgm:pt>
    <dgm:pt modelId="{E1C8993F-107E-4DE6-A8D9-570B3EAEFCFA}" type="pres">
      <dgm:prSet presAssocID="{921A7C5F-A1C8-4F30-A3F1-843F3B9E6E6E}" presName="spaceRect" presStyleCnt="0"/>
      <dgm:spPr/>
    </dgm:pt>
    <dgm:pt modelId="{79097E81-1AA4-4343-B8E9-62E93A197503}" type="pres">
      <dgm:prSet presAssocID="{921A7C5F-A1C8-4F30-A3F1-843F3B9E6E6E}" presName="parTx" presStyleLbl="revTx" presStyleIdx="3" presStyleCnt="6">
        <dgm:presLayoutVars>
          <dgm:chMax val="0"/>
          <dgm:chPref val="0"/>
        </dgm:presLayoutVars>
      </dgm:prSet>
      <dgm:spPr/>
    </dgm:pt>
    <dgm:pt modelId="{BD26CDC3-186D-499C-A1F5-7C0B5E5401FF}" type="pres">
      <dgm:prSet presAssocID="{7FB4DC6E-187F-4563-9709-E55D46DA53B9}" presName="sibTrans" presStyleCnt="0"/>
      <dgm:spPr/>
    </dgm:pt>
    <dgm:pt modelId="{E019D9AA-4971-4012-9ECC-3A574CC0A037}" type="pres">
      <dgm:prSet presAssocID="{AB927C76-6815-44C6-9C75-A4969BF39339}" presName="compNode" presStyleCnt="0"/>
      <dgm:spPr/>
    </dgm:pt>
    <dgm:pt modelId="{C4DC11BF-0EC7-40D6-80A9-83A5B80ACFE9}" type="pres">
      <dgm:prSet presAssocID="{AB927C76-6815-44C6-9C75-A4969BF39339}" presName="bgRect" presStyleLbl="bgShp" presStyleIdx="4" presStyleCnt="6"/>
      <dgm:spPr/>
    </dgm:pt>
    <dgm:pt modelId="{A2B5213B-0056-468B-A827-58C4A4632738}" type="pres">
      <dgm:prSet presAssocID="{AB927C76-6815-44C6-9C75-A4969BF39339}"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lapper board"/>
        </a:ext>
      </dgm:extLst>
    </dgm:pt>
    <dgm:pt modelId="{B6C17B1A-5BAF-412C-A275-3ECC8D0F0D97}" type="pres">
      <dgm:prSet presAssocID="{AB927C76-6815-44C6-9C75-A4969BF39339}" presName="spaceRect" presStyleCnt="0"/>
      <dgm:spPr/>
    </dgm:pt>
    <dgm:pt modelId="{5537A3CD-BF95-4280-B2EF-FE15E2B374C2}" type="pres">
      <dgm:prSet presAssocID="{AB927C76-6815-44C6-9C75-A4969BF39339}" presName="parTx" presStyleLbl="revTx" presStyleIdx="4" presStyleCnt="6">
        <dgm:presLayoutVars>
          <dgm:chMax val="0"/>
          <dgm:chPref val="0"/>
        </dgm:presLayoutVars>
      </dgm:prSet>
      <dgm:spPr/>
    </dgm:pt>
    <dgm:pt modelId="{DF50913B-2827-4BB6-A3AB-FEB81781BE33}" type="pres">
      <dgm:prSet presAssocID="{20738FB4-4683-4EA1-BF77-BC5209ED2A2E}" presName="sibTrans" presStyleCnt="0"/>
      <dgm:spPr/>
    </dgm:pt>
    <dgm:pt modelId="{B2F2ED2A-FDD3-436B-80D1-7E86E2EDC2B2}" type="pres">
      <dgm:prSet presAssocID="{950CCC4D-220C-43AF-B23F-253BA193B175}" presName="compNode" presStyleCnt="0"/>
      <dgm:spPr/>
    </dgm:pt>
    <dgm:pt modelId="{7FE90D16-DFF8-4AA1-922A-56BCAFCAEC8E}" type="pres">
      <dgm:prSet presAssocID="{950CCC4D-220C-43AF-B23F-253BA193B175}" presName="bgRect" presStyleLbl="bgShp" presStyleIdx="5" presStyleCnt="6"/>
      <dgm:spPr/>
    </dgm:pt>
    <dgm:pt modelId="{84780AC2-4551-4DA2-AA11-69F5E9F94A66}" type="pres">
      <dgm:prSet presAssocID="{950CCC4D-220C-43AF-B23F-253BA193B175}"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Venn Diagram"/>
        </a:ext>
      </dgm:extLst>
    </dgm:pt>
    <dgm:pt modelId="{90FFE284-3A00-482C-921A-20F691EDF45D}" type="pres">
      <dgm:prSet presAssocID="{950CCC4D-220C-43AF-B23F-253BA193B175}" presName="spaceRect" presStyleCnt="0"/>
      <dgm:spPr/>
    </dgm:pt>
    <dgm:pt modelId="{1521E97D-D905-4D72-9FDD-683E230AC228}" type="pres">
      <dgm:prSet presAssocID="{950CCC4D-220C-43AF-B23F-253BA193B175}" presName="parTx" presStyleLbl="revTx" presStyleIdx="5" presStyleCnt="6">
        <dgm:presLayoutVars>
          <dgm:chMax val="0"/>
          <dgm:chPref val="0"/>
        </dgm:presLayoutVars>
      </dgm:prSet>
      <dgm:spPr/>
    </dgm:pt>
  </dgm:ptLst>
  <dgm:cxnLst>
    <dgm:cxn modelId="{A64B5401-EF52-435C-8D56-D9CE660C834C}" type="presOf" srcId="{921A7C5F-A1C8-4F30-A3F1-843F3B9E6E6E}" destId="{79097E81-1AA4-4343-B8E9-62E93A197503}" srcOrd="0" destOrd="0" presId="urn:microsoft.com/office/officeart/2018/2/layout/IconVerticalSolidList"/>
    <dgm:cxn modelId="{1A0E4F13-EAFC-427D-814D-5C3B2009B173}" type="presOf" srcId="{BCEA714D-271A-4E88-A9B0-1D9CB8B0E134}" destId="{5EF14601-A784-46D1-8A55-27ACBD7F0045}" srcOrd="0" destOrd="0" presId="urn:microsoft.com/office/officeart/2018/2/layout/IconVerticalSolidList"/>
    <dgm:cxn modelId="{D92C7D7A-42CC-4820-B3D5-89F2387C3EBC}" srcId="{64BBDA1E-057E-4B47-96AE-1C5696B798F5}" destId="{B634A0CF-18D9-4554-B74C-3E2B9A058613}" srcOrd="1" destOrd="0" parTransId="{52041DAF-CD9F-49A1-97A2-11909B9C500E}" sibTransId="{DDDC26F0-DABA-41FE-A38D-25B5F8E4DBB0}"/>
    <dgm:cxn modelId="{5DF0647B-4F0E-4407-AF13-94D451345F98}" type="presOf" srcId="{64BBDA1E-057E-4B47-96AE-1C5696B798F5}" destId="{9CAD952C-C479-473E-B7B9-2ABDC4F83351}" srcOrd="0" destOrd="0" presId="urn:microsoft.com/office/officeart/2018/2/layout/IconVerticalSolidList"/>
    <dgm:cxn modelId="{C18D3895-C9B4-47E2-ADEC-BC70A70A685C}" type="presOf" srcId="{AB927C76-6815-44C6-9C75-A4969BF39339}" destId="{5537A3CD-BF95-4280-B2EF-FE15E2B374C2}" srcOrd="0" destOrd="0" presId="urn:microsoft.com/office/officeart/2018/2/layout/IconVerticalSolidList"/>
    <dgm:cxn modelId="{7FB220A8-D4FD-46E0-A1EB-57585046B002}" srcId="{64BBDA1E-057E-4B47-96AE-1C5696B798F5}" destId="{AB927C76-6815-44C6-9C75-A4969BF39339}" srcOrd="4" destOrd="0" parTransId="{ED0B98E1-1EA8-4C32-A543-D689FC0EAE59}" sibTransId="{20738FB4-4683-4EA1-BF77-BC5209ED2A2E}"/>
    <dgm:cxn modelId="{DC8075AE-C2EE-4B00-9909-3D0879BFE212}" type="presOf" srcId="{CF893C1C-8E44-410A-843D-76CCCA3E8BE6}" destId="{D5F85A37-8DA7-45A3-BDD9-2231801BC0EB}" srcOrd="0" destOrd="0" presId="urn:microsoft.com/office/officeart/2018/2/layout/IconVerticalSolidList"/>
    <dgm:cxn modelId="{74DA4ED8-663A-4BC5-937D-FA4A4C74C46D}" type="presOf" srcId="{950CCC4D-220C-43AF-B23F-253BA193B175}" destId="{1521E97D-D905-4D72-9FDD-683E230AC228}" srcOrd="0" destOrd="0" presId="urn:microsoft.com/office/officeart/2018/2/layout/IconVerticalSolidList"/>
    <dgm:cxn modelId="{67536FDE-4ABE-4C4C-BF45-ACA3CD326ADE}" srcId="{64BBDA1E-057E-4B47-96AE-1C5696B798F5}" destId="{CF893C1C-8E44-410A-843D-76CCCA3E8BE6}" srcOrd="0" destOrd="0" parTransId="{5A2D2316-F1D5-4A5C-AB3D-99FDC58F152C}" sibTransId="{405CB9F4-7898-4F7B-9460-5ED1C0546685}"/>
    <dgm:cxn modelId="{E8E919F4-202D-43C7-988C-CDEAD6DC316E}" srcId="{64BBDA1E-057E-4B47-96AE-1C5696B798F5}" destId="{950CCC4D-220C-43AF-B23F-253BA193B175}" srcOrd="5" destOrd="0" parTransId="{517EB12F-4B0A-46F9-8EEE-3E17C5712065}" sibTransId="{1DEA7C7A-AF0D-4FE3-87DE-00057FA0F19C}"/>
    <dgm:cxn modelId="{AE5588F5-E52A-44F3-886D-193E85DC4A53}" type="presOf" srcId="{B634A0CF-18D9-4554-B74C-3E2B9A058613}" destId="{772ECE48-DA6A-41C0-8EE0-2ADFB3DD9D74}" srcOrd="0" destOrd="0" presId="urn:microsoft.com/office/officeart/2018/2/layout/IconVerticalSolidList"/>
    <dgm:cxn modelId="{352C5BF9-A76E-429E-91D0-4B46A9BC9BB5}" srcId="{64BBDA1E-057E-4B47-96AE-1C5696B798F5}" destId="{921A7C5F-A1C8-4F30-A3F1-843F3B9E6E6E}" srcOrd="3" destOrd="0" parTransId="{2096A63F-76F4-43BC-AD73-70589A6C8138}" sibTransId="{7FB4DC6E-187F-4563-9709-E55D46DA53B9}"/>
    <dgm:cxn modelId="{697E62FE-D744-48D2-8C93-4BA5737319C5}" srcId="{64BBDA1E-057E-4B47-96AE-1C5696B798F5}" destId="{BCEA714D-271A-4E88-A9B0-1D9CB8B0E134}" srcOrd="2" destOrd="0" parTransId="{8139C31E-5B60-4FED-AAE6-5BB87512957B}" sibTransId="{6AE9E8C3-070F-43E5-BC7F-80078020EBE6}"/>
    <dgm:cxn modelId="{926D023D-B8CD-4284-8D40-E376FAF96E3E}" type="presParOf" srcId="{9CAD952C-C479-473E-B7B9-2ABDC4F83351}" destId="{6938CB45-AD11-4FF4-A394-0E7839E06719}" srcOrd="0" destOrd="0" presId="urn:microsoft.com/office/officeart/2018/2/layout/IconVerticalSolidList"/>
    <dgm:cxn modelId="{2EF01BD1-D349-41C5-B7D8-EF831221C6EE}" type="presParOf" srcId="{6938CB45-AD11-4FF4-A394-0E7839E06719}" destId="{AFB2DDE4-8FD6-46D0-8C5C-9226D931A69A}" srcOrd="0" destOrd="0" presId="urn:microsoft.com/office/officeart/2018/2/layout/IconVerticalSolidList"/>
    <dgm:cxn modelId="{FFEAC361-A698-415B-B05A-7D770C869551}" type="presParOf" srcId="{6938CB45-AD11-4FF4-A394-0E7839E06719}" destId="{C2E00344-F348-43E7-AA30-ECC036984927}" srcOrd="1" destOrd="0" presId="urn:microsoft.com/office/officeart/2018/2/layout/IconVerticalSolidList"/>
    <dgm:cxn modelId="{785136AD-D304-4485-BF67-5044C62E89E8}" type="presParOf" srcId="{6938CB45-AD11-4FF4-A394-0E7839E06719}" destId="{A5C51C2A-B543-4D45-B78A-148DB4BA6DAC}" srcOrd="2" destOrd="0" presId="urn:microsoft.com/office/officeart/2018/2/layout/IconVerticalSolidList"/>
    <dgm:cxn modelId="{3FC36902-9589-4104-B8DF-981646C3FCED}" type="presParOf" srcId="{6938CB45-AD11-4FF4-A394-0E7839E06719}" destId="{D5F85A37-8DA7-45A3-BDD9-2231801BC0EB}" srcOrd="3" destOrd="0" presId="urn:microsoft.com/office/officeart/2018/2/layout/IconVerticalSolidList"/>
    <dgm:cxn modelId="{0E14A5DB-86E6-4B3C-B75C-19C6F564C2B2}" type="presParOf" srcId="{9CAD952C-C479-473E-B7B9-2ABDC4F83351}" destId="{4B40046F-55BA-4D9F-9F28-32E3981E4A26}" srcOrd="1" destOrd="0" presId="urn:microsoft.com/office/officeart/2018/2/layout/IconVerticalSolidList"/>
    <dgm:cxn modelId="{B60611F2-BA81-4BA9-B04E-E8A6E9D162E5}" type="presParOf" srcId="{9CAD952C-C479-473E-B7B9-2ABDC4F83351}" destId="{9C3F2C88-67A5-4208-BE96-C57F8A416B88}" srcOrd="2" destOrd="0" presId="urn:microsoft.com/office/officeart/2018/2/layout/IconVerticalSolidList"/>
    <dgm:cxn modelId="{09576B59-099A-4FE9-A934-0D818985C806}" type="presParOf" srcId="{9C3F2C88-67A5-4208-BE96-C57F8A416B88}" destId="{623EBB5D-1FF0-4372-9670-4CF87393B1FB}" srcOrd="0" destOrd="0" presId="urn:microsoft.com/office/officeart/2018/2/layout/IconVerticalSolidList"/>
    <dgm:cxn modelId="{2E26FA44-6BBA-44A9-912B-6BFC3B14EDD9}" type="presParOf" srcId="{9C3F2C88-67A5-4208-BE96-C57F8A416B88}" destId="{0F5577E8-1F5B-4022-94D6-218917AAAFA3}" srcOrd="1" destOrd="0" presId="urn:microsoft.com/office/officeart/2018/2/layout/IconVerticalSolidList"/>
    <dgm:cxn modelId="{EB016499-734C-4420-9B0B-1D440408F300}" type="presParOf" srcId="{9C3F2C88-67A5-4208-BE96-C57F8A416B88}" destId="{AE230764-9538-4540-AC4D-5BF2EC5E6191}" srcOrd="2" destOrd="0" presId="urn:microsoft.com/office/officeart/2018/2/layout/IconVerticalSolidList"/>
    <dgm:cxn modelId="{5C11DA9F-E0BC-4C74-99EB-2CD16295E30E}" type="presParOf" srcId="{9C3F2C88-67A5-4208-BE96-C57F8A416B88}" destId="{772ECE48-DA6A-41C0-8EE0-2ADFB3DD9D74}" srcOrd="3" destOrd="0" presId="urn:microsoft.com/office/officeart/2018/2/layout/IconVerticalSolidList"/>
    <dgm:cxn modelId="{AF30225F-B51E-41A3-A65C-32CB30EBC336}" type="presParOf" srcId="{9CAD952C-C479-473E-B7B9-2ABDC4F83351}" destId="{3331E376-4119-4D25-BED7-FC443AE4CD97}" srcOrd="3" destOrd="0" presId="urn:microsoft.com/office/officeart/2018/2/layout/IconVerticalSolidList"/>
    <dgm:cxn modelId="{0A122919-726B-44B2-8477-5EC2C4AEEAD7}" type="presParOf" srcId="{9CAD952C-C479-473E-B7B9-2ABDC4F83351}" destId="{F54859E9-C1D5-4B01-9E63-23BE38CA05C7}" srcOrd="4" destOrd="0" presId="urn:microsoft.com/office/officeart/2018/2/layout/IconVerticalSolidList"/>
    <dgm:cxn modelId="{716CF9C0-9367-4007-A78D-97BFEE630CDF}" type="presParOf" srcId="{F54859E9-C1D5-4B01-9E63-23BE38CA05C7}" destId="{ABD3CE28-6961-45AD-8F2F-5BA3292BAE40}" srcOrd="0" destOrd="0" presId="urn:microsoft.com/office/officeart/2018/2/layout/IconVerticalSolidList"/>
    <dgm:cxn modelId="{43FE3519-E4F7-4BD4-A470-877940FFDBEA}" type="presParOf" srcId="{F54859E9-C1D5-4B01-9E63-23BE38CA05C7}" destId="{0487D9DA-58CE-4EC6-8B86-D999501F986E}" srcOrd="1" destOrd="0" presId="urn:microsoft.com/office/officeart/2018/2/layout/IconVerticalSolidList"/>
    <dgm:cxn modelId="{18B45DA0-2E16-495B-9B94-89E9ABA61842}" type="presParOf" srcId="{F54859E9-C1D5-4B01-9E63-23BE38CA05C7}" destId="{11B957D8-E079-4E6A-818F-A8F8B9C3C6BE}" srcOrd="2" destOrd="0" presId="urn:microsoft.com/office/officeart/2018/2/layout/IconVerticalSolidList"/>
    <dgm:cxn modelId="{79C0FA41-D4D5-4F33-9564-02B43A584986}" type="presParOf" srcId="{F54859E9-C1D5-4B01-9E63-23BE38CA05C7}" destId="{5EF14601-A784-46D1-8A55-27ACBD7F0045}" srcOrd="3" destOrd="0" presId="urn:microsoft.com/office/officeart/2018/2/layout/IconVerticalSolidList"/>
    <dgm:cxn modelId="{1F8699FF-AFEB-4121-A19C-1866B7A276C6}" type="presParOf" srcId="{9CAD952C-C479-473E-B7B9-2ABDC4F83351}" destId="{8FE131D4-5379-4BC7-BF64-B45BB44BA6BE}" srcOrd="5" destOrd="0" presId="urn:microsoft.com/office/officeart/2018/2/layout/IconVerticalSolidList"/>
    <dgm:cxn modelId="{2F32BC7B-2175-4312-B377-40A0332742F7}" type="presParOf" srcId="{9CAD952C-C479-473E-B7B9-2ABDC4F83351}" destId="{BE391AF0-9793-45DF-9DE9-2F0760CE2CA1}" srcOrd="6" destOrd="0" presId="urn:microsoft.com/office/officeart/2018/2/layout/IconVerticalSolidList"/>
    <dgm:cxn modelId="{ABE882A3-37AD-44EE-A1D3-ACA5A2B3BF7F}" type="presParOf" srcId="{BE391AF0-9793-45DF-9DE9-2F0760CE2CA1}" destId="{1F09B5F9-37C1-405B-B849-D0803289DDC9}" srcOrd="0" destOrd="0" presId="urn:microsoft.com/office/officeart/2018/2/layout/IconVerticalSolidList"/>
    <dgm:cxn modelId="{261714D2-63C9-4BD5-ADF0-0315055BEBB3}" type="presParOf" srcId="{BE391AF0-9793-45DF-9DE9-2F0760CE2CA1}" destId="{C0F0D5D2-4787-46B2-A2A1-454830017BFC}" srcOrd="1" destOrd="0" presId="urn:microsoft.com/office/officeart/2018/2/layout/IconVerticalSolidList"/>
    <dgm:cxn modelId="{5D2D35BC-EF33-4C0D-A25C-39C05E634A5E}" type="presParOf" srcId="{BE391AF0-9793-45DF-9DE9-2F0760CE2CA1}" destId="{E1C8993F-107E-4DE6-A8D9-570B3EAEFCFA}" srcOrd="2" destOrd="0" presId="urn:microsoft.com/office/officeart/2018/2/layout/IconVerticalSolidList"/>
    <dgm:cxn modelId="{82DD2A85-A935-4D27-B709-9AB2EEB08F42}" type="presParOf" srcId="{BE391AF0-9793-45DF-9DE9-2F0760CE2CA1}" destId="{79097E81-1AA4-4343-B8E9-62E93A197503}" srcOrd="3" destOrd="0" presId="urn:microsoft.com/office/officeart/2018/2/layout/IconVerticalSolidList"/>
    <dgm:cxn modelId="{2C6CE60B-D12E-4E0B-A05F-4EE7602A56BB}" type="presParOf" srcId="{9CAD952C-C479-473E-B7B9-2ABDC4F83351}" destId="{BD26CDC3-186D-499C-A1F5-7C0B5E5401FF}" srcOrd="7" destOrd="0" presId="urn:microsoft.com/office/officeart/2018/2/layout/IconVerticalSolidList"/>
    <dgm:cxn modelId="{7442B188-DF83-4352-AEB7-DAEDAD4CCE2A}" type="presParOf" srcId="{9CAD952C-C479-473E-B7B9-2ABDC4F83351}" destId="{E019D9AA-4971-4012-9ECC-3A574CC0A037}" srcOrd="8" destOrd="0" presId="urn:microsoft.com/office/officeart/2018/2/layout/IconVerticalSolidList"/>
    <dgm:cxn modelId="{A7EEBA2B-BD09-4073-A1AF-1F1BD80AADFE}" type="presParOf" srcId="{E019D9AA-4971-4012-9ECC-3A574CC0A037}" destId="{C4DC11BF-0EC7-40D6-80A9-83A5B80ACFE9}" srcOrd="0" destOrd="0" presId="urn:microsoft.com/office/officeart/2018/2/layout/IconVerticalSolidList"/>
    <dgm:cxn modelId="{BB1D72FE-2C1D-488D-ADF6-639B2268C459}" type="presParOf" srcId="{E019D9AA-4971-4012-9ECC-3A574CC0A037}" destId="{A2B5213B-0056-468B-A827-58C4A4632738}" srcOrd="1" destOrd="0" presId="urn:microsoft.com/office/officeart/2018/2/layout/IconVerticalSolidList"/>
    <dgm:cxn modelId="{E7A7CD33-6AE3-4732-8E57-7BFE1543C823}" type="presParOf" srcId="{E019D9AA-4971-4012-9ECC-3A574CC0A037}" destId="{B6C17B1A-5BAF-412C-A275-3ECC8D0F0D97}" srcOrd="2" destOrd="0" presId="urn:microsoft.com/office/officeart/2018/2/layout/IconVerticalSolidList"/>
    <dgm:cxn modelId="{8735A452-E709-480E-95C8-2EF975697250}" type="presParOf" srcId="{E019D9AA-4971-4012-9ECC-3A574CC0A037}" destId="{5537A3CD-BF95-4280-B2EF-FE15E2B374C2}" srcOrd="3" destOrd="0" presId="urn:microsoft.com/office/officeart/2018/2/layout/IconVerticalSolidList"/>
    <dgm:cxn modelId="{0BB92597-0099-45A7-B517-8608A33C4231}" type="presParOf" srcId="{9CAD952C-C479-473E-B7B9-2ABDC4F83351}" destId="{DF50913B-2827-4BB6-A3AB-FEB81781BE33}" srcOrd="9" destOrd="0" presId="urn:microsoft.com/office/officeart/2018/2/layout/IconVerticalSolidList"/>
    <dgm:cxn modelId="{01C38A3B-15B9-47CC-B2CA-101DE8677DA7}" type="presParOf" srcId="{9CAD952C-C479-473E-B7B9-2ABDC4F83351}" destId="{B2F2ED2A-FDD3-436B-80D1-7E86E2EDC2B2}" srcOrd="10" destOrd="0" presId="urn:microsoft.com/office/officeart/2018/2/layout/IconVerticalSolidList"/>
    <dgm:cxn modelId="{67EB775A-C676-4077-8FDF-AD7946969E9E}" type="presParOf" srcId="{B2F2ED2A-FDD3-436B-80D1-7E86E2EDC2B2}" destId="{7FE90D16-DFF8-4AA1-922A-56BCAFCAEC8E}" srcOrd="0" destOrd="0" presId="urn:microsoft.com/office/officeart/2018/2/layout/IconVerticalSolidList"/>
    <dgm:cxn modelId="{39DDD94A-13DC-4F83-92A1-CD1DC4AA3D60}" type="presParOf" srcId="{B2F2ED2A-FDD3-436B-80D1-7E86E2EDC2B2}" destId="{84780AC2-4551-4DA2-AA11-69F5E9F94A66}" srcOrd="1" destOrd="0" presId="urn:microsoft.com/office/officeart/2018/2/layout/IconVerticalSolidList"/>
    <dgm:cxn modelId="{3302F5E7-E02E-41F5-A491-CD98C40136AD}" type="presParOf" srcId="{B2F2ED2A-FDD3-436B-80D1-7E86E2EDC2B2}" destId="{90FFE284-3A00-482C-921A-20F691EDF45D}" srcOrd="2" destOrd="0" presId="urn:microsoft.com/office/officeart/2018/2/layout/IconVerticalSolidList"/>
    <dgm:cxn modelId="{CD058DD5-901F-4604-A7EC-18DC6EA82245}" type="presParOf" srcId="{B2F2ED2A-FDD3-436B-80D1-7E86E2EDC2B2}" destId="{1521E97D-D905-4D72-9FDD-683E230AC2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95CF3-D113-4D21-8834-1822F33FFD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ECAF509-5FC7-42C2-A1F4-1C4FA890DDCD}">
      <dgm:prSet custT="1"/>
      <dgm:spPr/>
      <dgm:t>
        <a:bodyPr/>
        <a:lstStyle/>
        <a:p>
          <a:pPr>
            <a:lnSpc>
              <a:spcPct val="100000"/>
            </a:lnSpc>
          </a:pPr>
          <a:r>
            <a:rPr lang="en-US" sz="2400" b="1" i="0">
              <a:hlinkClick xmlns:r="http://schemas.openxmlformats.org/officeDocument/2006/relationships" r:id="rId1"/>
            </a:rPr>
            <a:t>Code</a:t>
          </a:r>
          <a:endParaRPr lang="en-US" sz="2400" b="1"/>
        </a:p>
      </dgm:t>
    </dgm:pt>
    <dgm:pt modelId="{F32BCA7E-DB2E-423E-97AA-75A9A852956D}" type="parTrans" cxnId="{A4F7D03B-34FF-4028-904A-BF5BD1095EA5}">
      <dgm:prSet/>
      <dgm:spPr/>
      <dgm:t>
        <a:bodyPr/>
        <a:lstStyle/>
        <a:p>
          <a:endParaRPr lang="en-US" sz="3200" b="1"/>
        </a:p>
      </dgm:t>
    </dgm:pt>
    <dgm:pt modelId="{D50DBBDA-F92A-4C9B-AF20-1A3386D8BD46}" type="sibTrans" cxnId="{A4F7D03B-34FF-4028-904A-BF5BD1095EA5}">
      <dgm:prSet/>
      <dgm:spPr/>
      <dgm:t>
        <a:bodyPr/>
        <a:lstStyle/>
        <a:p>
          <a:endParaRPr lang="en-US" sz="3200" b="1"/>
        </a:p>
      </dgm:t>
    </dgm:pt>
    <dgm:pt modelId="{CAD0E3BD-D77F-444B-BDC3-F15ED9F17B5F}">
      <dgm:prSet custT="1"/>
      <dgm:spPr/>
      <dgm:t>
        <a:bodyPr/>
        <a:lstStyle/>
        <a:p>
          <a:pPr>
            <a:lnSpc>
              <a:spcPct val="100000"/>
            </a:lnSpc>
          </a:pPr>
          <a:r>
            <a:rPr lang="en-US" sz="2400" b="1" i="0" dirty="0"/>
            <a:t>Role in Project Architecture</a:t>
          </a:r>
          <a:endParaRPr lang="en-US" sz="2400" b="1" dirty="0"/>
        </a:p>
      </dgm:t>
    </dgm:pt>
    <dgm:pt modelId="{6AEE3D56-E70F-4B7B-938C-655AAF6444B5}" type="parTrans" cxnId="{85F211AE-78AC-40D4-873F-C7AB97D0ECFF}">
      <dgm:prSet/>
      <dgm:spPr/>
      <dgm:t>
        <a:bodyPr/>
        <a:lstStyle/>
        <a:p>
          <a:endParaRPr lang="en-US" sz="3200" b="1"/>
        </a:p>
      </dgm:t>
    </dgm:pt>
    <dgm:pt modelId="{E35F1557-8959-44E9-A41E-B5C64DC8E98E}" type="sibTrans" cxnId="{85F211AE-78AC-40D4-873F-C7AB97D0ECFF}">
      <dgm:prSet/>
      <dgm:spPr/>
      <dgm:t>
        <a:bodyPr/>
        <a:lstStyle/>
        <a:p>
          <a:endParaRPr lang="en-US" sz="3200" b="1"/>
        </a:p>
      </dgm:t>
    </dgm:pt>
    <dgm:pt modelId="{7537A219-1B28-4D3D-9F3F-2AE7931F3578}">
      <dgm:prSet custT="1"/>
      <dgm:spPr/>
      <dgm:t>
        <a:bodyPr/>
        <a:lstStyle/>
        <a:p>
          <a:pPr>
            <a:lnSpc>
              <a:spcPct val="100000"/>
            </a:lnSpc>
          </a:pPr>
          <a:r>
            <a:rPr lang="en-US" sz="2400" b="1" i="0" dirty="0"/>
            <a:t>Data Lifecycle Management</a:t>
          </a:r>
          <a:endParaRPr lang="en-US" sz="2400" b="1" dirty="0"/>
        </a:p>
      </dgm:t>
    </dgm:pt>
    <dgm:pt modelId="{1A2E9398-DAC0-48AA-B368-8659BE448AD5}" type="parTrans" cxnId="{D0A6B2CE-BEEB-4435-880D-5CDA1C584B1C}">
      <dgm:prSet/>
      <dgm:spPr/>
      <dgm:t>
        <a:bodyPr/>
        <a:lstStyle/>
        <a:p>
          <a:endParaRPr lang="en-US" sz="3200" b="1"/>
        </a:p>
      </dgm:t>
    </dgm:pt>
    <dgm:pt modelId="{8C6E2B3F-5EBC-45E5-AE02-B86331ABAB94}" type="sibTrans" cxnId="{D0A6B2CE-BEEB-4435-880D-5CDA1C584B1C}">
      <dgm:prSet/>
      <dgm:spPr/>
      <dgm:t>
        <a:bodyPr/>
        <a:lstStyle/>
        <a:p>
          <a:endParaRPr lang="en-US" sz="3200" b="1"/>
        </a:p>
      </dgm:t>
    </dgm:pt>
    <dgm:pt modelId="{B67A0EB5-C803-48A1-A1DB-BCBF7F34FFB3}">
      <dgm:prSet custT="1"/>
      <dgm:spPr/>
      <dgm:t>
        <a:bodyPr/>
        <a:lstStyle/>
        <a:p>
          <a:pPr>
            <a:lnSpc>
              <a:spcPct val="100000"/>
            </a:lnSpc>
          </a:pPr>
          <a:r>
            <a:rPr lang="en-US" sz="2400" b="1" i="0" dirty="0"/>
            <a:t>Security Features</a:t>
          </a:r>
          <a:endParaRPr lang="en-US" sz="2400" b="1" dirty="0"/>
        </a:p>
      </dgm:t>
    </dgm:pt>
    <dgm:pt modelId="{39A834DE-7774-4056-9E1F-D82DD897A5ED}" type="parTrans" cxnId="{CC29048D-56EE-4DFE-9C90-95D948761C43}">
      <dgm:prSet/>
      <dgm:spPr/>
      <dgm:t>
        <a:bodyPr/>
        <a:lstStyle/>
        <a:p>
          <a:endParaRPr lang="en-US" sz="3200" b="1"/>
        </a:p>
      </dgm:t>
    </dgm:pt>
    <dgm:pt modelId="{FA88AA93-5836-4783-B3A6-EF1129DA99C4}" type="sibTrans" cxnId="{CC29048D-56EE-4DFE-9C90-95D948761C43}">
      <dgm:prSet/>
      <dgm:spPr/>
      <dgm:t>
        <a:bodyPr/>
        <a:lstStyle/>
        <a:p>
          <a:endParaRPr lang="en-US" sz="3200" b="1"/>
        </a:p>
      </dgm:t>
    </dgm:pt>
    <dgm:pt modelId="{981F2E06-CFD8-40E4-A44A-54332636D59D}">
      <dgm:prSet custT="1"/>
      <dgm:spPr/>
      <dgm:t>
        <a:bodyPr/>
        <a:lstStyle/>
        <a:p>
          <a:pPr>
            <a:lnSpc>
              <a:spcPct val="100000"/>
            </a:lnSpc>
          </a:pPr>
          <a:r>
            <a:rPr lang="en-US" sz="2400" b="1" i="0" dirty="0"/>
            <a:t>Scalability and Availability</a:t>
          </a:r>
          <a:endParaRPr lang="en-US" sz="2400" b="1" dirty="0"/>
        </a:p>
      </dgm:t>
    </dgm:pt>
    <dgm:pt modelId="{D2CCB8A3-E328-4433-B318-7275B44CE4A6}" type="parTrans" cxnId="{B897C62E-8574-44D0-8780-39C5DDD152AD}">
      <dgm:prSet/>
      <dgm:spPr/>
      <dgm:t>
        <a:bodyPr/>
        <a:lstStyle/>
        <a:p>
          <a:endParaRPr lang="en-US" sz="3200" b="1"/>
        </a:p>
      </dgm:t>
    </dgm:pt>
    <dgm:pt modelId="{78B49C76-B649-4209-85F7-6238C7249DCA}" type="sibTrans" cxnId="{B897C62E-8574-44D0-8780-39C5DDD152AD}">
      <dgm:prSet/>
      <dgm:spPr/>
      <dgm:t>
        <a:bodyPr/>
        <a:lstStyle/>
        <a:p>
          <a:endParaRPr lang="en-US" sz="3200" b="1"/>
        </a:p>
      </dgm:t>
    </dgm:pt>
    <dgm:pt modelId="{322E870A-0D9D-484A-8DB7-6FE149668AAB}">
      <dgm:prSet custT="1"/>
      <dgm:spPr/>
      <dgm:t>
        <a:bodyPr/>
        <a:lstStyle/>
        <a:p>
          <a:pPr>
            <a:lnSpc>
              <a:spcPct val="100000"/>
            </a:lnSpc>
          </a:pPr>
          <a:r>
            <a:rPr lang="en-US" sz="2400" b="1" i="0" dirty="0"/>
            <a:t>Integration with AWS Services</a:t>
          </a:r>
          <a:endParaRPr lang="en-US" sz="2400" b="1" dirty="0"/>
        </a:p>
      </dgm:t>
    </dgm:pt>
    <dgm:pt modelId="{6D7EC9ED-0060-4F98-8D90-57815989AB15}" type="parTrans" cxnId="{9FCB9226-35B3-431B-836B-79921C436270}">
      <dgm:prSet/>
      <dgm:spPr/>
      <dgm:t>
        <a:bodyPr/>
        <a:lstStyle/>
        <a:p>
          <a:endParaRPr lang="en-US" sz="3200" b="1"/>
        </a:p>
      </dgm:t>
    </dgm:pt>
    <dgm:pt modelId="{186F0FB4-42F1-4BD2-BEB4-3F503273C2EC}" type="sibTrans" cxnId="{9FCB9226-35B3-431B-836B-79921C436270}">
      <dgm:prSet/>
      <dgm:spPr/>
      <dgm:t>
        <a:bodyPr/>
        <a:lstStyle/>
        <a:p>
          <a:endParaRPr lang="en-US" sz="3200" b="1"/>
        </a:p>
      </dgm:t>
    </dgm:pt>
    <dgm:pt modelId="{A2BFD330-EBAF-4737-B6C9-B2247BBF3FF9}">
      <dgm:prSet custT="1"/>
      <dgm:spPr/>
      <dgm:t>
        <a:bodyPr/>
        <a:lstStyle/>
        <a:p>
          <a:pPr>
            <a:lnSpc>
              <a:spcPct val="100000"/>
            </a:lnSpc>
          </a:pPr>
          <a:r>
            <a:rPr lang="en-US" sz="2400" b="1" i="0" dirty="0"/>
            <a:t>Performance and Efficiency</a:t>
          </a:r>
          <a:endParaRPr lang="en-US" sz="2400" b="1" dirty="0"/>
        </a:p>
      </dgm:t>
    </dgm:pt>
    <dgm:pt modelId="{C5BA1B19-F97A-4091-BC51-2F3890CD4DC5}" type="parTrans" cxnId="{7818D745-CE48-4B07-B3C8-4719E5411A71}">
      <dgm:prSet/>
      <dgm:spPr/>
      <dgm:t>
        <a:bodyPr/>
        <a:lstStyle/>
        <a:p>
          <a:endParaRPr lang="en-US" sz="3200" b="1"/>
        </a:p>
      </dgm:t>
    </dgm:pt>
    <dgm:pt modelId="{20C0CA94-6391-4536-9005-3E44BF8513B8}" type="sibTrans" cxnId="{7818D745-CE48-4B07-B3C8-4719E5411A71}">
      <dgm:prSet/>
      <dgm:spPr/>
      <dgm:t>
        <a:bodyPr/>
        <a:lstStyle/>
        <a:p>
          <a:endParaRPr lang="en-US" sz="3200" b="1"/>
        </a:p>
      </dgm:t>
    </dgm:pt>
    <dgm:pt modelId="{7DB5BCA6-A143-4AC6-8FAF-A40B8688683C}" type="pres">
      <dgm:prSet presAssocID="{E0995CF3-D113-4D21-8834-1822F33FFD4B}" presName="root" presStyleCnt="0">
        <dgm:presLayoutVars>
          <dgm:dir/>
          <dgm:resizeHandles val="exact"/>
        </dgm:presLayoutVars>
      </dgm:prSet>
      <dgm:spPr/>
    </dgm:pt>
    <dgm:pt modelId="{DC3F9AD4-41E7-4DD5-9CD3-0F06B79C61AD}" type="pres">
      <dgm:prSet presAssocID="{9ECAF509-5FC7-42C2-A1F4-1C4FA890DDCD}" presName="compNode" presStyleCnt="0"/>
      <dgm:spPr/>
    </dgm:pt>
    <dgm:pt modelId="{D94B4C1B-9E4C-4D9D-A885-84A7F1993426}" type="pres">
      <dgm:prSet presAssocID="{9ECAF509-5FC7-42C2-A1F4-1C4FA890DDCD}" presName="bgRect" presStyleLbl="bgShp" presStyleIdx="0" presStyleCnt="7"/>
      <dgm:spPr>
        <a:noFill/>
      </dgm:spPr>
    </dgm:pt>
    <dgm:pt modelId="{33A0ABC7-C2EC-46F8-BDBD-1CF297F28F83}" type="pres">
      <dgm:prSet presAssocID="{9ECAF509-5FC7-42C2-A1F4-1C4FA890DDCD}"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Barcode"/>
        </a:ext>
      </dgm:extLst>
    </dgm:pt>
    <dgm:pt modelId="{9D578D22-D18D-46C4-A27E-2F369A51A269}" type="pres">
      <dgm:prSet presAssocID="{9ECAF509-5FC7-42C2-A1F4-1C4FA890DDCD}" presName="spaceRect" presStyleCnt="0"/>
      <dgm:spPr/>
    </dgm:pt>
    <dgm:pt modelId="{31034F97-F3BF-48C7-9FD1-B82DDCEF92BC}" type="pres">
      <dgm:prSet presAssocID="{9ECAF509-5FC7-42C2-A1F4-1C4FA890DDCD}" presName="parTx" presStyleLbl="revTx" presStyleIdx="0" presStyleCnt="7">
        <dgm:presLayoutVars>
          <dgm:chMax val="0"/>
          <dgm:chPref val="0"/>
        </dgm:presLayoutVars>
      </dgm:prSet>
      <dgm:spPr/>
    </dgm:pt>
    <dgm:pt modelId="{AEF1ACE1-BC01-43E7-A77D-3F6E5103C3D9}" type="pres">
      <dgm:prSet presAssocID="{D50DBBDA-F92A-4C9B-AF20-1A3386D8BD46}" presName="sibTrans" presStyleCnt="0"/>
      <dgm:spPr/>
    </dgm:pt>
    <dgm:pt modelId="{F6E7C439-64E0-464E-88F9-8999A85D86B1}" type="pres">
      <dgm:prSet presAssocID="{CAD0E3BD-D77F-444B-BDC3-F15ED9F17B5F}" presName="compNode" presStyleCnt="0"/>
      <dgm:spPr/>
    </dgm:pt>
    <dgm:pt modelId="{4CDD539F-BB82-4FD8-980C-4113183D13A8}" type="pres">
      <dgm:prSet presAssocID="{CAD0E3BD-D77F-444B-BDC3-F15ED9F17B5F}" presName="bgRect" presStyleLbl="bgShp" presStyleIdx="1" presStyleCnt="7"/>
      <dgm:spPr>
        <a:noFill/>
      </dgm:spPr>
    </dgm:pt>
    <dgm:pt modelId="{3DAC1E1C-F555-4587-884F-76B07287C36B}" type="pres">
      <dgm:prSet presAssocID="{CAD0E3BD-D77F-444B-BDC3-F15ED9F17B5F}"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User"/>
        </a:ext>
      </dgm:extLst>
    </dgm:pt>
    <dgm:pt modelId="{0289365F-1301-4478-B231-7BD85253FB24}" type="pres">
      <dgm:prSet presAssocID="{CAD0E3BD-D77F-444B-BDC3-F15ED9F17B5F}" presName="spaceRect" presStyleCnt="0"/>
      <dgm:spPr/>
    </dgm:pt>
    <dgm:pt modelId="{02249885-1E1A-4545-A4DF-6AAA7C7B805A}" type="pres">
      <dgm:prSet presAssocID="{CAD0E3BD-D77F-444B-BDC3-F15ED9F17B5F}" presName="parTx" presStyleLbl="revTx" presStyleIdx="1" presStyleCnt="7">
        <dgm:presLayoutVars>
          <dgm:chMax val="0"/>
          <dgm:chPref val="0"/>
        </dgm:presLayoutVars>
      </dgm:prSet>
      <dgm:spPr/>
    </dgm:pt>
    <dgm:pt modelId="{CB708B12-8CAE-4DB4-A362-271F89A2DCD8}" type="pres">
      <dgm:prSet presAssocID="{E35F1557-8959-44E9-A41E-B5C64DC8E98E}" presName="sibTrans" presStyleCnt="0"/>
      <dgm:spPr/>
    </dgm:pt>
    <dgm:pt modelId="{67547736-8CA2-41F8-95CA-67A4B72F5DC1}" type="pres">
      <dgm:prSet presAssocID="{7537A219-1B28-4D3D-9F3F-2AE7931F3578}" presName="compNode" presStyleCnt="0"/>
      <dgm:spPr/>
    </dgm:pt>
    <dgm:pt modelId="{9F1EB41D-5AF3-45B7-B067-5F1E3650A2A7}" type="pres">
      <dgm:prSet presAssocID="{7537A219-1B28-4D3D-9F3F-2AE7931F3578}" presName="bgRect" presStyleLbl="bgShp" presStyleIdx="2" presStyleCnt="7"/>
      <dgm:spPr>
        <a:noFill/>
      </dgm:spPr>
    </dgm:pt>
    <dgm:pt modelId="{D1AB5BE5-CC11-4D1A-9090-F1880A021AB7}" type="pres">
      <dgm:prSet presAssocID="{7537A219-1B28-4D3D-9F3F-2AE7931F3578}"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Table"/>
        </a:ext>
      </dgm:extLst>
    </dgm:pt>
    <dgm:pt modelId="{318E6AB0-0ED3-4C6D-99D9-EC15B9792871}" type="pres">
      <dgm:prSet presAssocID="{7537A219-1B28-4D3D-9F3F-2AE7931F3578}" presName="spaceRect" presStyleCnt="0"/>
      <dgm:spPr/>
    </dgm:pt>
    <dgm:pt modelId="{AAE039E5-D36B-4698-8A12-8EC4099CD0F1}" type="pres">
      <dgm:prSet presAssocID="{7537A219-1B28-4D3D-9F3F-2AE7931F3578}" presName="parTx" presStyleLbl="revTx" presStyleIdx="2" presStyleCnt="7">
        <dgm:presLayoutVars>
          <dgm:chMax val="0"/>
          <dgm:chPref val="0"/>
        </dgm:presLayoutVars>
      </dgm:prSet>
      <dgm:spPr/>
    </dgm:pt>
    <dgm:pt modelId="{250581E0-2564-4D89-BBCF-65C266B47008}" type="pres">
      <dgm:prSet presAssocID="{8C6E2B3F-5EBC-45E5-AE02-B86331ABAB94}" presName="sibTrans" presStyleCnt="0"/>
      <dgm:spPr/>
    </dgm:pt>
    <dgm:pt modelId="{B7BDD9C5-0359-4153-BF04-CDB00EC57536}" type="pres">
      <dgm:prSet presAssocID="{B67A0EB5-C803-48A1-A1DB-BCBF7F34FFB3}" presName="compNode" presStyleCnt="0"/>
      <dgm:spPr/>
    </dgm:pt>
    <dgm:pt modelId="{E4A13EF6-8DD2-4DB2-8130-3503FA91F7DB}" type="pres">
      <dgm:prSet presAssocID="{B67A0EB5-C803-48A1-A1DB-BCBF7F34FFB3}" presName="bgRect" presStyleLbl="bgShp" presStyleIdx="3" presStyleCnt="7"/>
      <dgm:spPr>
        <a:noFill/>
      </dgm:spPr>
    </dgm:pt>
    <dgm:pt modelId="{B1D9757E-BFDE-4945-9840-6CABCFD37151}" type="pres">
      <dgm:prSet presAssocID="{B67A0EB5-C803-48A1-A1DB-BCBF7F34FFB3}"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Lock"/>
        </a:ext>
      </dgm:extLst>
    </dgm:pt>
    <dgm:pt modelId="{5B8743A7-8DE1-45B0-A0CB-C5AFB63E0A5E}" type="pres">
      <dgm:prSet presAssocID="{B67A0EB5-C803-48A1-A1DB-BCBF7F34FFB3}" presName="spaceRect" presStyleCnt="0"/>
      <dgm:spPr/>
    </dgm:pt>
    <dgm:pt modelId="{934F9069-27A9-49C7-931C-84F774B4F414}" type="pres">
      <dgm:prSet presAssocID="{B67A0EB5-C803-48A1-A1DB-BCBF7F34FFB3}" presName="parTx" presStyleLbl="revTx" presStyleIdx="3" presStyleCnt="7">
        <dgm:presLayoutVars>
          <dgm:chMax val="0"/>
          <dgm:chPref val="0"/>
        </dgm:presLayoutVars>
      </dgm:prSet>
      <dgm:spPr/>
    </dgm:pt>
    <dgm:pt modelId="{1F89FDD8-166B-4B57-972F-3B0890C86D4D}" type="pres">
      <dgm:prSet presAssocID="{FA88AA93-5836-4783-B3A6-EF1129DA99C4}" presName="sibTrans" presStyleCnt="0"/>
      <dgm:spPr/>
    </dgm:pt>
    <dgm:pt modelId="{1DB0B963-49F9-4F14-B0D5-5F834701CA83}" type="pres">
      <dgm:prSet presAssocID="{981F2E06-CFD8-40E4-A44A-54332636D59D}" presName="compNode" presStyleCnt="0"/>
      <dgm:spPr/>
    </dgm:pt>
    <dgm:pt modelId="{536C6808-E76D-4066-8C88-60A0443532A9}" type="pres">
      <dgm:prSet presAssocID="{981F2E06-CFD8-40E4-A44A-54332636D59D}" presName="bgRect" presStyleLbl="bgShp" presStyleIdx="4" presStyleCnt="7"/>
      <dgm:spPr>
        <a:noFill/>
      </dgm:spPr>
    </dgm:pt>
    <dgm:pt modelId="{B0653F97-F331-4A8B-8DD8-B8A0704B5E89}" type="pres">
      <dgm:prSet presAssocID="{981F2E06-CFD8-40E4-A44A-54332636D59D}"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Processor"/>
        </a:ext>
      </dgm:extLst>
    </dgm:pt>
    <dgm:pt modelId="{24F2F7CA-5988-465E-876C-CAD9D614D970}" type="pres">
      <dgm:prSet presAssocID="{981F2E06-CFD8-40E4-A44A-54332636D59D}" presName="spaceRect" presStyleCnt="0"/>
      <dgm:spPr/>
    </dgm:pt>
    <dgm:pt modelId="{7E6CA0E8-C845-4D68-993A-5786DB0F3CE2}" type="pres">
      <dgm:prSet presAssocID="{981F2E06-CFD8-40E4-A44A-54332636D59D}" presName="parTx" presStyleLbl="revTx" presStyleIdx="4" presStyleCnt="7">
        <dgm:presLayoutVars>
          <dgm:chMax val="0"/>
          <dgm:chPref val="0"/>
        </dgm:presLayoutVars>
      </dgm:prSet>
      <dgm:spPr/>
    </dgm:pt>
    <dgm:pt modelId="{4FEB0143-DA49-4AC5-A233-2DD9EB303D8A}" type="pres">
      <dgm:prSet presAssocID="{78B49C76-B649-4209-85F7-6238C7249DCA}" presName="sibTrans" presStyleCnt="0"/>
      <dgm:spPr/>
    </dgm:pt>
    <dgm:pt modelId="{49C8FA2A-10B9-457C-AEC1-8612D40D9C99}" type="pres">
      <dgm:prSet presAssocID="{322E870A-0D9D-484A-8DB7-6FE149668AAB}" presName="compNode" presStyleCnt="0"/>
      <dgm:spPr/>
    </dgm:pt>
    <dgm:pt modelId="{0CDBD339-BF84-45D9-AEE0-59E9E5B0064B}" type="pres">
      <dgm:prSet presAssocID="{322E870A-0D9D-484A-8DB7-6FE149668AAB}" presName="bgRect" presStyleLbl="bgShp" presStyleIdx="5" presStyleCnt="7"/>
      <dgm:spPr>
        <a:noFill/>
      </dgm:spPr>
    </dgm:pt>
    <dgm:pt modelId="{BD6B6335-34C1-46E1-B93B-EE5761D10241}" type="pres">
      <dgm:prSet presAssocID="{322E870A-0D9D-484A-8DB7-6FE149668AAB}"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Cloud"/>
        </a:ext>
      </dgm:extLst>
    </dgm:pt>
    <dgm:pt modelId="{A718C9FE-92A1-4BB7-9885-353F2E6B18FC}" type="pres">
      <dgm:prSet presAssocID="{322E870A-0D9D-484A-8DB7-6FE149668AAB}" presName="spaceRect" presStyleCnt="0"/>
      <dgm:spPr/>
    </dgm:pt>
    <dgm:pt modelId="{0CA9CDF1-78C3-4ED5-AAAF-B27D65FA1264}" type="pres">
      <dgm:prSet presAssocID="{322E870A-0D9D-484A-8DB7-6FE149668AAB}" presName="parTx" presStyleLbl="revTx" presStyleIdx="5" presStyleCnt="7">
        <dgm:presLayoutVars>
          <dgm:chMax val="0"/>
          <dgm:chPref val="0"/>
        </dgm:presLayoutVars>
      </dgm:prSet>
      <dgm:spPr/>
    </dgm:pt>
    <dgm:pt modelId="{BABFE7E3-4848-488F-9D73-23BB30959D85}" type="pres">
      <dgm:prSet presAssocID="{186F0FB4-42F1-4BD2-BEB4-3F503273C2EC}" presName="sibTrans" presStyleCnt="0"/>
      <dgm:spPr/>
    </dgm:pt>
    <dgm:pt modelId="{B79501F0-285E-42F0-B157-20F8D36116CF}" type="pres">
      <dgm:prSet presAssocID="{A2BFD330-EBAF-4737-B6C9-B2247BBF3FF9}" presName="compNode" presStyleCnt="0"/>
      <dgm:spPr/>
    </dgm:pt>
    <dgm:pt modelId="{C6131FAE-5B3D-4887-8C51-89D659056E34}" type="pres">
      <dgm:prSet presAssocID="{A2BFD330-EBAF-4737-B6C9-B2247BBF3FF9}" presName="bgRect" presStyleLbl="bgShp" presStyleIdx="6" presStyleCnt="7"/>
      <dgm:spPr>
        <a:noFill/>
      </dgm:spPr>
    </dgm:pt>
    <dgm:pt modelId="{E322DFE6-1DA4-437F-A315-3BCA5F1F7D6E}" type="pres">
      <dgm:prSet presAssocID="{A2BFD330-EBAF-4737-B6C9-B2247BBF3FF9}"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Gauge"/>
        </a:ext>
      </dgm:extLst>
    </dgm:pt>
    <dgm:pt modelId="{1F4E0160-2F8C-40AF-A059-4914EF3D6EEB}" type="pres">
      <dgm:prSet presAssocID="{A2BFD330-EBAF-4737-B6C9-B2247BBF3FF9}" presName="spaceRect" presStyleCnt="0"/>
      <dgm:spPr/>
    </dgm:pt>
    <dgm:pt modelId="{E29D9B4A-6278-47E4-8472-621C6782D44F}" type="pres">
      <dgm:prSet presAssocID="{A2BFD330-EBAF-4737-B6C9-B2247BBF3FF9}" presName="parTx" presStyleLbl="revTx" presStyleIdx="6" presStyleCnt="7">
        <dgm:presLayoutVars>
          <dgm:chMax val="0"/>
          <dgm:chPref val="0"/>
        </dgm:presLayoutVars>
      </dgm:prSet>
      <dgm:spPr/>
    </dgm:pt>
  </dgm:ptLst>
  <dgm:cxnLst>
    <dgm:cxn modelId="{14373B09-3F01-4E0E-BC68-B2C405987170}" type="presOf" srcId="{322E870A-0D9D-484A-8DB7-6FE149668AAB}" destId="{0CA9CDF1-78C3-4ED5-AAAF-B27D65FA1264}" srcOrd="0" destOrd="0" presId="urn:microsoft.com/office/officeart/2018/2/layout/IconVerticalSolidList"/>
    <dgm:cxn modelId="{9FCB9226-35B3-431B-836B-79921C436270}" srcId="{E0995CF3-D113-4D21-8834-1822F33FFD4B}" destId="{322E870A-0D9D-484A-8DB7-6FE149668AAB}" srcOrd="5" destOrd="0" parTransId="{6D7EC9ED-0060-4F98-8D90-57815989AB15}" sibTransId="{186F0FB4-42F1-4BD2-BEB4-3F503273C2EC}"/>
    <dgm:cxn modelId="{B897C62E-8574-44D0-8780-39C5DDD152AD}" srcId="{E0995CF3-D113-4D21-8834-1822F33FFD4B}" destId="{981F2E06-CFD8-40E4-A44A-54332636D59D}" srcOrd="4" destOrd="0" parTransId="{D2CCB8A3-E328-4433-B318-7275B44CE4A6}" sibTransId="{78B49C76-B649-4209-85F7-6238C7249DCA}"/>
    <dgm:cxn modelId="{E1968032-1A44-4156-A083-DEBABC70DA09}" type="presOf" srcId="{7537A219-1B28-4D3D-9F3F-2AE7931F3578}" destId="{AAE039E5-D36B-4698-8A12-8EC4099CD0F1}" srcOrd="0" destOrd="0" presId="urn:microsoft.com/office/officeart/2018/2/layout/IconVerticalSolidList"/>
    <dgm:cxn modelId="{A4F7D03B-34FF-4028-904A-BF5BD1095EA5}" srcId="{E0995CF3-D113-4D21-8834-1822F33FFD4B}" destId="{9ECAF509-5FC7-42C2-A1F4-1C4FA890DDCD}" srcOrd="0" destOrd="0" parTransId="{F32BCA7E-DB2E-423E-97AA-75A9A852956D}" sibTransId="{D50DBBDA-F92A-4C9B-AF20-1A3386D8BD46}"/>
    <dgm:cxn modelId="{7818D745-CE48-4B07-B3C8-4719E5411A71}" srcId="{E0995CF3-D113-4D21-8834-1822F33FFD4B}" destId="{A2BFD330-EBAF-4737-B6C9-B2247BBF3FF9}" srcOrd="6" destOrd="0" parTransId="{C5BA1B19-F97A-4091-BC51-2F3890CD4DC5}" sibTransId="{20C0CA94-6391-4536-9005-3E44BF8513B8}"/>
    <dgm:cxn modelId="{B136D153-CDBB-408E-ACE6-A0A187AD9543}" type="presOf" srcId="{A2BFD330-EBAF-4737-B6C9-B2247BBF3FF9}" destId="{E29D9B4A-6278-47E4-8472-621C6782D44F}" srcOrd="0" destOrd="0" presId="urn:microsoft.com/office/officeart/2018/2/layout/IconVerticalSolidList"/>
    <dgm:cxn modelId="{5479A987-2052-4DEF-9E57-E935F3DA5A87}" type="presOf" srcId="{981F2E06-CFD8-40E4-A44A-54332636D59D}" destId="{7E6CA0E8-C845-4D68-993A-5786DB0F3CE2}" srcOrd="0" destOrd="0" presId="urn:microsoft.com/office/officeart/2018/2/layout/IconVerticalSolidList"/>
    <dgm:cxn modelId="{CC29048D-56EE-4DFE-9C90-95D948761C43}" srcId="{E0995CF3-D113-4D21-8834-1822F33FFD4B}" destId="{B67A0EB5-C803-48A1-A1DB-BCBF7F34FFB3}" srcOrd="3" destOrd="0" parTransId="{39A834DE-7774-4056-9E1F-D82DD897A5ED}" sibTransId="{FA88AA93-5836-4783-B3A6-EF1129DA99C4}"/>
    <dgm:cxn modelId="{2B0B25A0-E691-4260-957A-701C518FE29C}" type="presOf" srcId="{9ECAF509-5FC7-42C2-A1F4-1C4FA890DDCD}" destId="{31034F97-F3BF-48C7-9FD1-B82DDCEF92BC}" srcOrd="0" destOrd="0" presId="urn:microsoft.com/office/officeart/2018/2/layout/IconVerticalSolidList"/>
    <dgm:cxn modelId="{85F211AE-78AC-40D4-873F-C7AB97D0ECFF}" srcId="{E0995CF3-D113-4D21-8834-1822F33FFD4B}" destId="{CAD0E3BD-D77F-444B-BDC3-F15ED9F17B5F}" srcOrd="1" destOrd="0" parTransId="{6AEE3D56-E70F-4B7B-938C-655AAF6444B5}" sibTransId="{E35F1557-8959-44E9-A41E-B5C64DC8E98E}"/>
    <dgm:cxn modelId="{33CC01B1-7E91-4D51-8337-25334430C713}" type="presOf" srcId="{B67A0EB5-C803-48A1-A1DB-BCBF7F34FFB3}" destId="{934F9069-27A9-49C7-931C-84F774B4F414}" srcOrd="0" destOrd="0" presId="urn:microsoft.com/office/officeart/2018/2/layout/IconVerticalSolidList"/>
    <dgm:cxn modelId="{D0A6B2CE-BEEB-4435-880D-5CDA1C584B1C}" srcId="{E0995CF3-D113-4D21-8834-1822F33FFD4B}" destId="{7537A219-1B28-4D3D-9F3F-2AE7931F3578}" srcOrd="2" destOrd="0" parTransId="{1A2E9398-DAC0-48AA-B368-8659BE448AD5}" sibTransId="{8C6E2B3F-5EBC-45E5-AE02-B86331ABAB94}"/>
    <dgm:cxn modelId="{7A4317DA-A635-4E2C-A23A-24D09E3A6961}" type="presOf" srcId="{CAD0E3BD-D77F-444B-BDC3-F15ED9F17B5F}" destId="{02249885-1E1A-4545-A4DF-6AAA7C7B805A}" srcOrd="0" destOrd="0" presId="urn:microsoft.com/office/officeart/2018/2/layout/IconVerticalSolidList"/>
    <dgm:cxn modelId="{DAF940DA-2F58-406A-AA86-1AEE1E3E2F21}" type="presOf" srcId="{E0995CF3-D113-4D21-8834-1822F33FFD4B}" destId="{7DB5BCA6-A143-4AC6-8FAF-A40B8688683C}" srcOrd="0" destOrd="0" presId="urn:microsoft.com/office/officeart/2018/2/layout/IconVerticalSolidList"/>
    <dgm:cxn modelId="{649EBB35-0B0C-41CB-9BE0-DCD02D43612E}" type="presParOf" srcId="{7DB5BCA6-A143-4AC6-8FAF-A40B8688683C}" destId="{DC3F9AD4-41E7-4DD5-9CD3-0F06B79C61AD}" srcOrd="0" destOrd="0" presId="urn:microsoft.com/office/officeart/2018/2/layout/IconVerticalSolidList"/>
    <dgm:cxn modelId="{A44F3F84-5A6E-4E9E-85D0-162423A6C4C9}" type="presParOf" srcId="{DC3F9AD4-41E7-4DD5-9CD3-0F06B79C61AD}" destId="{D94B4C1B-9E4C-4D9D-A885-84A7F1993426}" srcOrd="0" destOrd="0" presId="urn:microsoft.com/office/officeart/2018/2/layout/IconVerticalSolidList"/>
    <dgm:cxn modelId="{890889D1-5F39-444C-90AB-4D028F4AEC78}" type="presParOf" srcId="{DC3F9AD4-41E7-4DD5-9CD3-0F06B79C61AD}" destId="{33A0ABC7-C2EC-46F8-BDBD-1CF297F28F83}" srcOrd="1" destOrd="0" presId="urn:microsoft.com/office/officeart/2018/2/layout/IconVerticalSolidList"/>
    <dgm:cxn modelId="{53CC164F-F0AD-4AC6-A78E-55F50A7996F2}" type="presParOf" srcId="{DC3F9AD4-41E7-4DD5-9CD3-0F06B79C61AD}" destId="{9D578D22-D18D-46C4-A27E-2F369A51A269}" srcOrd="2" destOrd="0" presId="urn:microsoft.com/office/officeart/2018/2/layout/IconVerticalSolidList"/>
    <dgm:cxn modelId="{6075C7C6-8095-4F0B-8B76-3620F8216064}" type="presParOf" srcId="{DC3F9AD4-41E7-4DD5-9CD3-0F06B79C61AD}" destId="{31034F97-F3BF-48C7-9FD1-B82DDCEF92BC}" srcOrd="3" destOrd="0" presId="urn:microsoft.com/office/officeart/2018/2/layout/IconVerticalSolidList"/>
    <dgm:cxn modelId="{9722247D-CFC2-435E-8176-81ECE8FF0E88}" type="presParOf" srcId="{7DB5BCA6-A143-4AC6-8FAF-A40B8688683C}" destId="{AEF1ACE1-BC01-43E7-A77D-3F6E5103C3D9}" srcOrd="1" destOrd="0" presId="urn:microsoft.com/office/officeart/2018/2/layout/IconVerticalSolidList"/>
    <dgm:cxn modelId="{81B55678-7098-4B94-B84C-DF135F5E069E}" type="presParOf" srcId="{7DB5BCA6-A143-4AC6-8FAF-A40B8688683C}" destId="{F6E7C439-64E0-464E-88F9-8999A85D86B1}" srcOrd="2" destOrd="0" presId="urn:microsoft.com/office/officeart/2018/2/layout/IconVerticalSolidList"/>
    <dgm:cxn modelId="{20CDE21B-585A-47CC-A3F8-400EDF3169F8}" type="presParOf" srcId="{F6E7C439-64E0-464E-88F9-8999A85D86B1}" destId="{4CDD539F-BB82-4FD8-980C-4113183D13A8}" srcOrd="0" destOrd="0" presId="urn:microsoft.com/office/officeart/2018/2/layout/IconVerticalSolidList"/>
    <dgm:cxn modelId="{C4A6530F-A9D6-45CF-B772-89E4013FF9FD}" type="presParOf" srcId="{F6E7C439-64E0-464E-88F9-8999A85D86B1}" destId="{3DAC1E1C-F555-4587-884F-76B07287C36B}" srcOrd="1" destOrd="0" presId="urn:microsoft.com/office/officeart/2018/2/layout/IconVerticalSolidList"/>
    <dgm:cxn modelId="{2596348D-EC24-40C2-BD6E-5D00A82476B7}" type="presParOf" srcId="{F6E7C439-64E0-464E-88F9-8999A85D86B1}" destId="{0289365F-1301-4478-B231-7BD85253FB24}" srcOrd="2" destOrd="0" presId="urn:microsoft.com/office/officeart/2018/2/layout/IconVerticalSolidList"/>
    <dgm:cxn modelId="{0848DB35-CDFC-4628-813D-4750DE4824B9}" type="presParOf" srcId="{F6E7C439-64E0-464E-88F9-8999A85D86B1}" destId="{02249885-1E1A-4545-A4DF-6AAA7C7B805A}" srcOrd="3" destOrd="0" presId="urn:microsoft.com/office/officeart/2018/2/layout/IconVerticalSolidList"/>
    <dgm:cxn modelId="{1A29EA64-2AE4-47A7-AFE7-99CC7D8D7254}" type="presParOf" srcId="{7DB5BCA6-A143-4AC6-8FAF-A40B8688683C}" destId="{CB708B12-8CAE-4DB4-A362-271F89A2DCD8}" srcOrd="3" destOrd="0" presId="urn:microsoft.com/office/officeart/2018/2/layout/IconVerticalSolidList"/>
    <dgm:cxn modelId="{930FC77E-D261-42AF-B58C-3D448D6DE3E4}" type="presParOf" srcId="{7DB5BCA6-A143-4AC6-8FAF-A40B8688683C}" destId="{67547736-8CA2-41F8-95CA-67A4B72F5DC1}" srcOrd="4" destOrd="0" presId="urn:microsoft.com/office/officeart/2018/2/layout/IconVerticalSolidList"/>
    <dgm:cxn modelId="{DB477E0E-62E6-4C32-9A4E-312CDF26D5DE}" type="presParOf" srcId="{67547736-8CA2-41F8-95CA-67A4B72F5DC1}" destId="{9F1EB41D-5AF3-45B7-B067-5F1E3650A2A7}" srcOrd="0" destOrd="0" presId="urn:microsoft.com/office/officeart/2018/2/layout/IconVerticalSolidList"/>
    <dgm:cxn modelId="{E4AF221C-A956-4704-8B8C-7F80506EC7E3}" type="presParOf" srcId="{67547736-8CA2-41F8-95CA-67A4B72F5DC1}" destId="{D1AB5BE5-CC11-4D1A-9090-F1880A021AB7}" srcOrd="1" destOrd="0" presId="urn:microsoft.com/office/officeart/2018/2/layout/IconVerticalSolidList"/>
    <dgm:cxn modelId="{912EDD63-030E-4F14-97AA-A2901C5F8AE3}" type="presParOf" srcId="{67547736-8CA2-41F8-95CA-67A4B72F5DC1}" destId="{318E6AB0-0ED3-4C6D-99D9-EC15B9792871}" srcOrd="2" destOrd="0" presId="urn:microsoft.com/office/officeart/2018/2/layout/IconVerticalSolidList"/>
    <dgm:cxn modelId="{05C093ED-0C39-49D1-A7B2-99932058F714}" type="presParOf" srcId="{67547736-8CA2-41F8-95CA-67A4B72F5DC1}" destId="{AAE039E5-D36B-4698-8A12-8EC4099CD0F1}" srcOrd="3" destOrd="0" presId="urn:microsoft.com/office/officeart/2018/2/layout/IconVerticalSolidList"/>
    <dgm:cxn modelId="{9BF58109-0D69-4F65-96D5-2DE592557F39}" type="presParOf" srcId="{7DB5BCA6-A143-4AC6-8FAF-A40B8688683C}" destId="{250581E0-2564-4D89-BBCF-65C266B47008}" srcOrd="5" destOrd="0" presId="urn:microsoft.com/office/officeart/2018/2/layout/IconVerticalSolidList"/>
    <dgm:cxn modelId="{A2A64DE0-114D-4054-A4B1-3A94B5601BD1}" type="presParOf" srcId="{7DB5BCA6-A143-4AC6-8FAF-A40B8688683C}" destId="{B7BDD9C5-0359-4153-BF04-CDB00EC57536}" srcOrd="6" destOrd="0" presId="urn:microsoft.com/office/officeart/2018/2/layout/IconVerticalSolidList"/>
    <dgm:cxn modelId="{42D3AA04-3ABD-45E7-8900-3184AD578466}" type="presParOf" srcId="{B7BDD9C5-0359-4153-BF04-CDB00EC57536}" destId="{E4A13EF6-8DD2-4DB2-8130-3503FA91F7DB}" srcOrd="0" destOrd="0" presId="urn:microsoft.com/office/officeart/2018/2/layout/IconVerticalSolidList"/>
    <dgm:cxn modelId="{7275274A-4D47-47BE-B67F-8749AB6B9AA4}" type="presParOf" srcId="{B7BDD9C5-0359-4153-BF04-CDB00EC57536}" destId="{B1D9757E-BFDE-4945-9840-6CABCFD37151}" srcOrd="1" destOrd="0" presId="urn:microsoft.com/office/officeart/2018/2/layout/IconVerticalSolidList"/>
    <dgm:cxn modelId="{089389F7-F07D-41F5-B7DA-02EBDC32D52C}" type="presParOf" srcId="{B7BDD9C5-0359-4153-BF04-CDB00EC57536}" destId="{5B8743A7-8DE1-45B0-A0CB-C5AFB63E0A5E}" srcOrd="2" destOrd="0" presId="urn:microsoft.com/office/officeart/2018/2/layout/IconVerticalSolidList"/>
    <dgm:cxn modelId="{8B0AD4C3-E72A-4DDB-8432-68D8CE735FAC}" type="presParOf" srcId="{B7BDD9C5-0359-4153-BF04-CDB00EC57536}" destId="{934F9069-27A9-49C7-931C-84F774B4F414}" srcOrd="3" destOrd="0" presId="urn:microsoft.com/office/officeart/2018/2/layout/IconVerticalSolidList"/>
    <dgm:cxn modelId="{9317FD11-ADE4-41F4-9883-929A95BBB33E}" type="presParOf" srcId="{7DB5BCA6-A143-4AC6-8FAF-A40B8688683C}" destId="{1F89FDD8-166B-4B57-972F-3B0890C86D4D}" srcOrd="7" destOrd="0" presId="urn:microsoft.com/office/officeart/2018/2/layout/IconVerticalSolidList"/>
    <dgm:cxn modelId="{F887A699-0EF0-48C1-AC32-BB9E3CD2231C}" type="presParOf" srcId="{7DB5BCA6-A143-4AC6-8FAF-A40B8688683C}" destId="{1DB0B963-49F9-4F14-B0D5-5F834701CA83}" srcOrd="8" destOrd="0" presId="urn:microsoft.com/office/officeart/2018/2/layout/IconVerticalSolidList"/>
    <dgm:cxn modelId="{1E8B6C1F-2BCC-45E8-AC11-DC67B36375DA}" type="presParOf" srcId="{1DB0B963-49F9-4F14-B0D5-5F834701CA83}" destId="{536C6808-E76D-4066-8C88-60A0443532A9}" srcOrd="0" destOrd="0" presId="urn:microsoft.com/office/officeart/2018/2/layout/IconVerticalSolidList"/>
    <dgm:cxn modelId="{7F509177-266F-450D-B1CF-9B963E3C9065}" type="presParOf" srcId="{1DB0B963-49F9-4F14-B0D5-5F834701CA83}" destId="{B0653F97-F331-4A8B-8DD8-B8A0704B5E89}" srcOrd="1" destOrd="0" presId="urn:microsoft.com/office/officeart/2018/2/layout/IconVerticalSolidList"/>
    <dgm:cxn modelId="{0C12A5F9-83CA-4A7E-A3D8-DA872F31F998}" type="presParOf" srcId="{1DB0B963-49F9-4F14-B0D5-5F834701CA83}" destId="{24F2F7CA-5988-465E-876C-CAD9D614D970}" srcOrd="2" destOrd="0" presId="urn:microsoft.com/office/officeart/2018/2/layout/IconVerticalSolidList"/>
    <dgm:cxn modelId="{596569C7-B82F-49C5-A631-A9D976461579}" type="presParOf" srcId="{1DB0B963-49F9-4F14-B0D5-5F834701CA83}" destId="{7E6CA0E8-C845-4D68-993A-5786DB0F3CE2}" srcOrd="3" destOrd="0" presId="urn:microsoft.com/office/officeart/2018/2/layout/IconVerticalSolidList"/>
    <dgm:cxn modelId="{B0B70DF0-8D2A-447D-8395-AC99A6450257}" type="presParOf" srcId="{7DB5BCA6-A143-4AC6-8FAF-A40B8688683C}" destId="{4FEB0143-DA49-4AC5-A233-2DD9EB303D8A}" srcOrd="9" destOrd="0" presId="urn:microsoft.com/office/officeart/2018/2/layout/IconVerticalSolidList"/>
    <dgm:cxn modelId="{230DEAC0-D950-4861-A497-928AA4CC9AB9}" type="presParOf" srcId="{7DB5BCA6-A143-4AC6-8FAF-A40B8688683C}" destId="{49C8FA2A-10B9-457C-AEC1-8612D40D9C99}" srcOrd="10" destOrd="0" presId="urn:microsoft.com/office/officeart/2018/2/layout/IconVerticalSolidList"/>
    <dgm:cxn modelId="{DA3412CC-59D7-41A6-92CC-4639C5A8180D}" type="presParOf" srcId="{49C8FA2A-10B9-457C-AEC1-8612D40D9C99}" destId="{0CDBD339-BF84-45D9-AEE0-59E9E5B0064B}" srcOrd="0" destOrd="0" presId="urn:microsoft.com/office/officeart/2018/2/layout/IconVerticalSolidList"/>
    <dgm:cxn modelId="{169905EB-3C33-433E-B156-ABCBECB7BA08}" type="presParOf" srcId="{49C8FA2A-10B9-457C-AEC1-8612D40D9C99}" destId="{BD6B6335-34C1-46E1-B93B-EE5761D10241}" srcOrd="1" destOrd="0" presId="urn:microsoft.com/office/officeart/2018/2/layout/IconVerticalSolidList"/>
    <dgm:cxn modelId="{55343007-4395-4CF7-A7A2-F9A3D0CC9D45}" type="presParOf" srcId="{49C8FA2A-10B9-457C-AEC1-8612D40D9C99}" destId="{A718C9FE-92A1-4BB7-9885-353F2E6B18FC}" srcOrd="2" destOrd="0" presId="urn:microsoft.com/office/officeart/2018/2/layout/IconVerticalSolidList"/>
    <dgm:cxn modelId="{7954CB57-9381-4B2C-8668-3DBC1D63F33F}" type="presParOf" srcId="{49C8FA2A-10B9-457C-AEC1-8612D40D9C99}" destId="{0CA9CDF1-78C3-4ED5-AAAF-B27D65FA1264}" srcOrd="3" destOrd="0" presId="urn:microsoft.com/office/officeart/2018/2/layout/IconVerticalSolidList"/>
    <dgm:cxn modelId="{1C192306-E1D5-4AD3-893D-58664B79EF44}" type="presParOf" srcId="{7DB5BCA6-A143-4AC6-8FAF-A40B8688683C}" destId="{BABFE7E3-4848-488F-9D73-23BB30959D85}" srcOrd="11" destOrd="0" presId="urn:microsoft.com/office/officeart/2018/2/layout/IconVerticalSolidList"/>
    <dgm:cxn modelId="{7229DF3F-DA68-47A9-A07C-3A590809DFF0}" type="presParOf" srcId="{7DB5BCA6-A143-4AC6-8FAF-A40B8688683C}" destId="{B79501F0-285E-42F0-B157-20F8D36116CF}" srcOrd="12" destOrd="0" presId="urn:microsoft.com/office/officeart/2018/2/layout/IconVerticalSolidList"/>
    <dgm:cxn modelId="{080419E2-CC50-4DF9-A02C-CABFBF8DF008}" type="presParOf" srcId="{B79501F0-285E-42F0-B157-20F8D36116CF}" destId="{C6131FAE-5B3D-4887-8C51-89D659056E34}" srcOrd="0" destOrd="0" presId="urn:microsoft.com/office/officeart/2018/2/layout/IconVerticalSolidList"/>
    <dgm:cxn modelId="{6A9D03B1-C0DA-4E7F-A80A-16AB9E344824}" type="presParOf" srcId="{B79501F0-285E-42F0-B157-20F8D36116CF}" destId="{E322DFE6-1DA4-437F-A315-3BCA5F1F7D6E}" srcOrd="1" destOrd="0" presId="urn:microsoft.com/office/officeart/2018/2/layout/IconVerticalSolidList"/>
    <dgm:cxn modelId="{AB0197E3-5488-45B2-BDE0-39878416F919}" type="presParOf" srcId="{B79501F0-285E-42F0-B157-20F8D36116CF}" destId="{1F4E0160-2F8C-40AF-A059-4914EF3D6EEB}" srcOrd="2" destOrd="0" presId="urn:microsoft.com/office/officeart/2018/2/layout/IconVerticalSolidList"/>
    <dgm:cxn modelId="{AEEFBA45-7C78-4B81-A881-B84ED2838E2D}" type="presParOf" srcId="{B79501F0-285E-42F0-B157-20F8D36116CF}" destId="{E29D9B4A-6278-47E4-8472-621C6782D44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C3F1BB-B524-459E-9AC9-ADB8B956ED37}"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1AAEDC25-BBED-4056-9676-108E697CDC86}">
      <dgm:prSet custT="1"/>
      <dgm:spPr/>
      <dgm:t>
        <a:bodyPr/>
        <a:lstStyle/>
        <a:p>
          <a:pPr>
            <a:lnSpc>
              <a:spcPct val="100000"/>
            </a:lnSpc>
          </a:pPr>
          <a:r>
            <a:rPr lang="en-US" sz="2400" b="0" i="0" dirty="0">
              <a:solidFill>
                <a:srgbClr val="0D0D0D"/>
              </a:solidFill>
              <a:effectLst/>
              <a:latin typeface="Söhne"/>
              <a:hlinkClick xmlns:r="http://schemas.openxmlformats.org/officeDocument/2006/relationships" r:id="rId1" action="ppaction://hlinkfile"/>
            </a:rPr>
            <a:t>Code</a:t>
          </a:r>
          <a:endParaRPr lang="en-US" sz="2400" b="1" dirty="0"/>
        </a:p>
      </dgm:t>
    </dgm:pt>
    <dgm:pt modelId="{D1DBC91F-EFDE-42F9-8C46-443425123D8D}" type="parTrans" cxnId="{8CD25C45-089E-4FB5-A66C-5E2FA8B5F773}">
      <dgm:prSet/>
      <dgm:spPr/>
      <dgm:t>
        <a:bodyPr/>
        <a:lstStyle/>
        <a:p>
          <a:endParaRPr lang="en-US"/>
        </a:p>
      </dgm:t>
    </dgm:pt>
    <dgm:pt modelId="{F67F0841-2952-4B7A-8982-A87D01A31155}" type="sibTrans" cxnId="{8CD25C45-089E-4FB5-A66C-5E2FA8B5F773}">
      <dgm:prSet/>
      <dgm:spPr/>
      <dgm:t>
        <a:bodyPr/>
        <a:lstStyle/>
        <a:p>
          <a:endParaRPr lang="en-US"/>
        </a:p>
      </dgm:t>
    </dgm:pt>
    <dgm:pt modelId="{53089BCC-7D25-4F93-AA81-F5F1BA46ACD5}">
      <dgm:prSet custT="1"/>
      <dgm:spPr/>
      <dgm:t>
        <a:bodyPr/>
        <a:lstStyle/>
        <a:p>
          <a:pPr>
            <a:lnSpc>
              <a:spcPct val="100000"/>
            </a:lnSpc>
          </a:pPr>
          <a:r>
            <a:rPr lang="en-US" sz="2000" dirty="0">
              <a:solidFill>
                <a:srgbClr val="0D0D0D"/>
              </a:solidFill>
              <a:latin typeface="Söhne"/>
            </a:rPr>
            <a:t>Lambda Function Setup</a:t>
          </a:r>
          <a:endParaRPr lang="en-US" sz="2000" b="1" dirty="0"/>
        </a:p>
      </dgm:t>
    </dgm:pt>
    <dgm:pt modelId="{BA1D8EC7-D4DD-4A12-8DB3-E938ECA9C649}" type="parTrans" cxnId="{C80026DA-A823-4C5D-A8DA-C958BA0E6254}">
      <dgm:prSet/>
      <dgm:spPr/>
      <dgm:t>
        <a:bodyPr/>
        <a:lstStyle/>
        <a:p>
          <a:endParaRPr lang="en-US"/>
        </a:p>
      </dgm:t>
    </dgm:pt>
    <dgm:pt modelId="{61B205B5-029C-4F0A-BC86-A058917E2FF1}" type="sibTrans" cxnId="{C80026DA-A823-4C5D-A8DA-C958BA0E6254}">
      <dgm:prSet/>
      <dgm:spPr/>
      <dgm:t>
        <a:bodyPr/>
        <a:lstStyle/>
        <a:p>
          <a:endParaRPr lang="en-US"/>
        </a:p>
      </dgm:t>
    </dgm:pt>
    <dgm:pt modelId="{2FE173ED-2B03-4AD7-BB53-76D8D068E694}">
      <dgm:prSet custT="1"/>
      <dgm:spPr/>
      <dgm:t>
        <a:bodyPr/>
        <a:lstStyle/>
        <a:p>
          <a:pPr>
            <a:lnSpc>
              <a:spcPct val="100000"/>
            </a:lnSpc>
          </a:pPr>
          <a:r>
            <a:rPr lang="en-US" sz="2400" b="1" i="0" dirty="0"/>
            <a:t>Event Trigger and Sources</a:t>
          </a:r>
          <a:endParaRPr lang="en-US" sz="2400" b="1" dirty="0"/>
        </a:p>
      </dgm:t>
    </dgm:pt>
    <dgm:pt modelId="{21745BEB-A5A2-4838-8819-B1BCC217C3C1}" type="parTrans" cxnId="{C6C52226-5D02-478D-940D-6C2DB45F0C39}">
      <dgm:prSet/>
      <dgm:spPr/>
      <dgm:t>
        <a:bodyPr/>
        <a:lstStyle/>
        <a:p>
          <a:endParaRPr lang="en-US"/>
        </a:p>
      </dgm:t>
    </dgm:pt>
    <dgm:pt modelId="{A74BAD92-70E3-43DE-A8E6-622CE4688F0B}" type="sibTrans" cxnId="{C6C52226-5D02-478D-940D-6C2DB45F0C39}">
      <dgm:prSet/>
      <dgm:spPr/>
      <dgm:t>
        <a:bodyPr/>
        <a:lstStyle/>
        <a:p>
          <a:endParaRPr lang="en-US"/>
        </a:p>
      </dgm:t>
    </dgm:pt>
    <dgm:pt modelId="{0CF0B023-9F6D-4A2D-B9B2-F81948AE6FED}">
      <dgm:prSet custT="1"/>
      <dgm:spPr/>
      <dgm:t>
        <a:bodyPr/>
        <a:lstStyle/>
        <a:p>
          <a:pPr>
            <a:lnSpc>
              <a:spcPct val="100000"/>
            </a:lnSpc>
          </a:pPr>
          <a:r>
            <a:rPr lang="en-US" sz="2400" b="1" dirty="0"/>
            <a:t>Permissions and Role</a:t>
          </a:r>
        </a:p>
      </dgm:t>
    </dgm:pt>
    <dgm:pt modelId="{21095888-2F19-4A85-B854-A267080D34F5}" type="parTrans" cxnId="{97C160FA-7507-46BF-91DC-BCCA1EFD8A5D}">
      <dgm:prSet/>
      <dgm:spPr/>
      <dgm:t>
        <a:bodyPr/>
        <a:lstStyle/>
        <a:p>
          <a:endParaRPr lang="en-US"/>
        </a:p>
      </dgm:t>
    </dgm:pt>
    <dgm:pt modelId="{4E929B4A-B864-42E2-9592-AE69892E96FC}" type="sibTrans" cxnId="{97C160FA-7507-46BF-91DC-BCCA1EFD8A5D}">
      <dgm:prSet/>
      <dgm:spPr/>
      <dgm:t>
        <a:bodyPr/>
        <a:lstStyle/>
        <a:p>
          <a:endParaRPr lang="en-US"/>
        </a:p>
      </dgm:t>
    </dgm:pt>
    <dgm:pt modelId="{8E9B6EB9-D730-4552-B158-87F4BC12B653}">
      <dgm:prSet custT="1"/>
      <dgm:spPr/>
      <dgm:t>
        <a:bodyPr/>
        <a:lstStyle/>
        <a:p>
          <a:pPr>
            <a:lnSpc>
              <a:spcPct val="100000"/>
            </a:lnSpc>
          </a:pPr>
          <a:r>
            <a:rPr lang="en-US" sz="2400" b="1" i="0" dirty="0"/>
            <a:t>Communication with AWS Services</a:t>
          </a:r>
          <a:endParaRPr lang="en-US" sz="2400" b="1" dirty="0"/>
        </a:p>
      </dgm:t>
    </dgm:pt>
    <dgm:pt modelId="{25C340F4-7E58-4177-AF5B-CC80F565AEB4}" type="parTrans" cxnId="{99B3865C-4490-4C8C-87E4-1502895A4892}">
      <dgm:prSet/>
      <dgm:spPr/>
      <dgm:t>
        <a:bodyPr/>
        <a:lstStyle/>
        <a:p>
          <a:endParaRPr lang="en-US"/>
        </a:p>
      </dgm:t>
    </dgm:pt>
    <dgm:pt modelId="{16685F23-40BD-4662-B56C-ED2E81D16324}" type="sibTrans" cxnId="{99B3865C-4490-4C8C-87E4-1502895A4892}">
      <dgm:prSet/>
      <dgm:spPr/>
      <dgm:t>
        <a:bodyPr/>
        <a:lstStyle/>
        <a:p>
          <a:endParaRPr lang="en-US"/>
        </a:p>
      </dgm:t>
    </dgm:pt>
    <dgm:pt modelId="{4F1209D9-A1CE-450B-83EB-83A6A2323F8F}">
      <dgm:prSet custT="1"/>
      <dgm:spPr/>
      <dgm:t>
        <a:bodyPr/>
        <a:lstStyle/>
        <a:p>
          <a:pPr>
            <a:lnSpc>
              <a:spcPct val="100000"/>
            </a:lnSpc>
          </a:pPr>
          <a:r>
            <a:rPr lang="en-US" sz="2400" b="1" dirty="0"/>
            <a:t>Monitoring and Logs</a:t>
          </a:r>
        </a:p>
      </dgm:t>
    </dgm:pt>
    <dgm:pt modelId="{7072ABC7-D882-4DC1-8AC0-C2056B97EC2D}" type="parTrans" cxnId="{EA941248-7E7C-43B0-9846-244C877C1D62}">
      <dgm:prSet/>
      <dgm:spPr/>
      <dgm:t>
        <a:bodyPr/>
        <a:lstStyle/>
        <a:p>
          <a:endParaRPr lang="en-US"/>
        </a:p>
      </dgm:t>
    </dgm:pt>
    <dgm:pt modelId="{EE18945F-E803-4637-A67D-56F307AB5B0E}" type="sibTrans" cxnId="{EA941248-7E7C-43B0-9846-244C877C1D62}">
      <dgm:prSet/>
      <dgm:spPr/>
      <dgm:t>
        <a:bodyPr/>
        <a:lstStyle/>
        <a:p>
          <a:endParaRPr lang="en-US"/>
        </a:p>
      </dgm:t>
    </dgm:pt>
    <dgm:pt modelId="{11036245-1F63-4D64-B70B-D58BC936AE18}" type="pres">
      <dgm:prSet presAssocID="{99C3F1BB-B524-459E-9AC9-ADB8B956ED37}" presName="vert0" presStyleCnt="0">
        <dgm:presLayoutVars>
          <dgm:dir/>
          <dgm:animOne val="branch"/>
          <dgm:animLvl val="lvl"/>
        </dgm:presLayoutVars>
      </dgm:prSet>
      <dgm:spPr/>
    </dgm:pt>
    <dgm:pt modelId="{1587B4FA-883D-4252-81EE-AC10DFC91297}" type="pres">
      <dgm:prSet presAssocID="{1AAEDC25-BBED-4056-9676-108E697CDC86}" presName="thickLine" presStyleLbl="alignNode1" presStyleIdx="0" presStyleCnt="6"/>
      <dgm:spPr/>
    </dgm:pt>
    <dgm:pt modelId="{610BE363-4E66-4FCE-8651-93ADED09EEE6}" type="pres">
      <dgm:prSet presAssocID="{1AAEDC25-BBED-4056-9676-108E697CDC86}" presName="horz1" presStyleCnt="0"/>
      <dgm:spPr/>
    </dgm:pt>
    <dgm:pt modelId="{982511E2-4392-4E29-8349-0E7BFCD782AB}" type="pres">
      <dgm:prSet presAssocID="{1AAEDC25-BBED-4056-9676-108E697CDC86}" presName="tx1" presStyleLbl="revTx" presStyleIdx="0" presStyleCnt="6"/>
      <dgm:spPr/>
    </dgm:pt>
    <dgm:pt modelId="{5D1FE530-9CEB-49E7-8380-702038CF7522}" type="pres">
      <dgm:prSet presAssocID="{1AAEDC25-BBED-4056-9676-108E697CDC86}" presName="vert1" presStyleCnt="0"/>
      <dgm:spPr/>
    </dgm:pt>
    <dgm:pt modelId="{08C0C5D4-62F6-4B8E-86A5-DD65D02F75E1}" type="pres">
      <dgm:prSet presAssocID="{53089BCC-7D25-4F93-AA81-F5F1BA46ACD5}" presName="thickLine" presStyleLbl="alignNode1" presStyleIdx="1" presStyleCnt="6"/>
      <dgm:spPr/>
    </dgm:pt>
    <dgm:pt modelId="{E5E624A0-8379-4E6B-99AC-C2130038EE7B}" type="pres">
      <dgm:prSet presAssocID="{53089BCC-7D25-4F93-AA81-F5F1BA46ACD5}" presName="horz1" presStyleCnt="0"/>
      <dgm:spPr/>
    </dgm:pt>
    <dgm:pt modelId="{4B127107-144A-481C-8B95-CC093DC63D36}" type="pres">
      <dgm:prSet presAssocID="{53089BCC-7D25-4F93-AA81-F5F1BA46ACD5}" presName="tx1" presStyleLbl="revTx" presStyleIdx="1" presStyleCnt="6"/>
      <dgm:spPr/>
    </dgm:pt>
    <dgm:pt modelId="{4B2C5A0A-D54E-4B8A-A0F5-054CA410E6E2}" type="pres">
      <dgm:prSet presAssocID="{53089BCC-7D25-4F93-AA81-F5F1BA46ACD5}" presName="vert1" presStyleCnt="0"/>
      <dgm:spPr/>
    </dgm:pt>
    <dgm:pt modelId="{FD4ED612-3495-431A-BC04-42F67A14B43F}" type="pres">
      <dgm:prSet presAssocID="{2FE173ED-2B03-4AD7-BB53-76D8D068E694}" presName="thickLine" presStyleLbl="alignNode1" presStyleIdx="2" presStyleCnt="6"/>
      <dgm:spPr/>
    </dgm:pt>
    <dgm:pt modelId="{98554992-605C-4236-86D5-6BDBD63DA9D3}" type="pres">
      <dgm:prSet presAssocID="{2FE173ED-2B03-4AD7-BB53-76D8D068E694}" presName="horz1" presStyleCnt="0"/>
      <dgm:spPr/>
    </dgm:pt>
    <dgm:pt modelId="{17D2AED1-AC5E-46E8-9B61-52A525A3835E}" type="pres">
      <dgm:prSet presAssocID="{2FE173ED-2B03-4AD7-BB53-76D8D068E694}" presName="tx1" presStyleLbl="revTx" presStyleIdx="2" presStyleCnt="6"/>
      <dgm:spPr/>
    </dgm:pt>
    <dgm:pt modelId="{DEBFDE8D-841C-4F14-AC6C-E2394564C207}" type="pres">
      <dgm:prSet presAssocID="{2FE173ED-2B03-4AD7-BB53-76D8D068E694}" presName="vert1" presStyleCnt="0"/>
      <dgm:spPr/>
    </dgm:pt>
    <dgm:pt modelId="{FEA10BB7-4377-42E0-B026-92A32F5A9C17}" type="pres">
      <dgm:prSet presAssocID="{0CF0B023-9F6D-4A2D-B9B2-F81948AE6FED}" presName="thickLine" presStyleLbl="alignNode1" presStyleIdx="3" presStyleCnt="6"/>
      <dgm:spPr/>
    </dgm:pt>
    <dgm:pt modelId="{B553737B-E388-45B9-9C2E-4FB919F845DD}" type="pres">
      <dgm:prSet presAssocID="{0CF0B023-9F6D-4A2D-B9B2-F81948AE6FED}" presName="horz1" presStyleCnt="0"/>
      <dgm:spPr/>
    </dgm:pt>
    <dgm:pt modelId="{8095630C-4FE1-4F87-AE6A-F1E68AEE50A0}" type="pres">
      <dgm:prSet presAssocID="{0CF0B023-9F6D-4A2D-B9B2-F81948AE6FED}" presName="tx1" presStyleLbl="revTx" presStyleIdx="3" presStyleCnt="6"/>
      <dgm:spPr/>
    </dgm:pt>
    <dgm:pt modelId="{D593B445-1C01-4034-8B38-7F5AF6871C41}" type="pres">
      <dgm:prSet presAssocID="{0CF0B023-9F6D-4A2D-B9B2-F81948AE6FED}" presName="vert1" presStyleCnt="0"/>
      <dgm:spPr/>
    </dgm:pt>
    <dgm:pt modelId="{D5971865-3DEE-487E-8A6D-8CC75762980E}" type="pres">
      <dgm:prSet presAssocID="{8E9B6EB9-D730-4552-B158-87F4BC12B653}" presName="thickLine" presStyleLbl="alignNode1" presStyleIdx="4" presStyleCnt="6"/>
      <dgm:spPr/>
    </dgm:pt>
    <dgm:pt modelId="{E7DA8E99-F1C0-4E32-A839-E3173F152A93}" type="pres">
      <dgm:prSet presAssocID="{8E9B6EB9-D730-4552-B158-87F4BC12B653}" presName="horz1" presStyleCnt="0"/>
      <dgm:spPr/>
    </dgm:pt>
    <dgm:pt modelId="{D149EC50-FB4C-49A2-B6F1-82BD27840C40}" type="pres">
      <dgm:prSet presAssocID="{8E9B6EB9-D730-4552-B158-87F4BC12B653}" presName="tx1" presStyleLbl="revTx" presStyleIdx="4" presStyleCnt="6"/>
      <dgm:spPr/>
    </dgm:pt>
    <dgm:pt modelId="{A1D50C93-68B0-4ABA-9114-FE47AECCA1B2}" type="pres">
      <dgm:prSet presAssocID="{8E9B6EB9-D730-4552-B158-87F4BC12B653}" presName="vert1" presStyleCnt="0"/>
      <dgm:spPr/>
    </dgm:pt>
    <dgm:pt modelId="{DF04ADD8-55D7-4064-9FE3-AC4BA2936CBC}" type="pres">
      <dgm:prSet presAssocID="{4F1209D9-A1CE-450B-83EB-83A6A2323F8F}" presName="thickLine" presStyleLbl="alignNode1" presStyleIdx="5" presStyleCnt="6"/>
      <dgm:spPr/>
    </dgm:pt>
    <dgm:pt modelId="{30D74E28-BF2D-4D35-AE2E-BFA97A91BA0B}" type="pres">
      <dgm:prSet presAssocID="{4F1209D9-A1CE-450B-83EB-83A6A2323F8F}" presName="horz1" presStyleCnt="0"/>
      <dgm:spPr/>
    </dgm:pt>
    <dgm:pt modelId="{E7575667-7A9B-42D1-8078-2DE815500317}" type="pres">
      <dgm:prSet presAssocID="{4F1209D9-A1CE-450B-83EB-83A6A2323F8F}" presName="tx1" presStyleLbl="revTx" presStyleIdx="5" presStyleCnt="6"/>
      <dgm:spPr/>
    </dgm:pt>
    <dgm:pt modelId="{EBB1FADA-FF6C-4B5C-814B-7175300276FF}" type="pres">
      <dgm:prSet presAssocID="{4F1209D9-A1CE-450B-83EB-83A6A2323F8F}" presName="vert1" presStyleCnt="0"/>
      <dgm:spPr/>
    </dgm:pt>
  </dgm:ptLst>
  <dgm:cxnLst>
    <dgm:cxn modelId="{C6C52226-5D02-478D-940D-6C2DB45F0C39}" srcId="{99C3F1BB-B524-459E-9AC9-ADB8B956ED37}" destId="{2FE173ED-2B03-4AD7-BB53-76D8D068E694}" srcOrd="2" destOrd="0" parTransId="{21745BEB-A5A2-4838-8819-B1BCC217C3C1}" sibTransId="{A74BAD92-70E3-43DE-A8E6-622CE4688F0B}"/>
    <dgm:cxn modelId="{99B3865C-4490-4C8C-87E4-1502895A4892}" srcId="{99C3F1BB-B524-459E-9AC9-ADB8B956ED37}" destId="{8E9B6EB9-D730-4552-B158-87F4BC12B653}" srcOrd="4" destOrd="0" parTransId="{25C340F4-7E58-4177-AF5B-CC80F565AEB4}" sibTransId="{16685F23-40BD-4662-B56C-ED2E81D16324}"/>
    <dgm:cxn modelId="{66B66C5F-B64B-49DB-AF22-C1945C935A7D}" type="presOf" srcId="{8E9B6EB9-D730-4552-B158-87F4BC12B653}" destId="{D149EC50-FB4C-49A2-B6F1-82BD27840C40}" srcOrd="0" destOrd="0" presId="urn:microsoft.com/office/officeart/2008/layout/LinedList"/>
    <dgm:cxn modelId="{8CD25C45-089E-4FB5-A66C-5E2FA8B5F773}" srcId="{99C3F1BB-B524-459E-9AC9-ADB8B956ED37}" destId="{1AAEDC25-BBED-4056-9676-108E697CDC86}" srcOrd="0" destOrd="0" parTransId="{D1DBC91F-EFDE-42F9-8C46-443425123D8D}" sibTransId="{F67F0841-2952-4B7A-8982-A87D01A31155}"/>
    <dgm:cxn modelId="{EA941248-7E7C-43B0-9846-244C877C1D62}" srcId="{99C3F1BB-B524-459E-9AC9-ADB8B956ED37}" destId="{4F1209D9-A1CE-450B-83EB-83A6A2323F8F}" srcOrd="5" destOrd="0" parTransId="{7072ABC7-D882-4DC1-8AC0-C2056B97EC2D}" sibTransId="{EE18945F-E803-4637-A67D-56F307AB5B0E}"/>
    <dgm:cxn modelId="{5B8A9174-825B-43E6-9D84-FA368016F94E}" type="presOf" srcId="{53089BCC-7D25-4F93-AA81-F5F1BA46ACD5}" destId="{4B127107-144A-481C-8B95-CC093DC63D36}" srcOrd="0" destOrd="0" presId="urn:microsoft.com/office/officeart/2008/layout/LinedList"/>
    <dgm:cxn modelId="{F0387A7D-24D7-4F1E-A061-EBD1FBC22ACB}" type="presOf" srcId="{1AAEDC25-BBED-4056-9676-108E697CDC86}" destId="{982511E2-4392-4E29-8349-0E7BFCD782AB}" srcOrd="0" destOrd="0" presId="urn:microsoft.com/office/officeart/2008/layout/LinedList"/>
    <dgm:cxn modelId="{2CA21DB5-AC06-40C1-AD7C-B46C5EE2F45D}" type="presOf" srcId="{2FE173ED-2B03-4AD7-BB53-76D8D068E694}" destId="{17D2AED1-AC5E-46E8-9B61-52A525A3835E}" srcOrd="0" destOrd="0" presId="urn:microsoft.com/office/officeart/2008/layout/LinedList"/>
    <dgm:cxn modelId="{867165C9-E5DD-44DE-8346-DBEB5A8547C8}" type="presOf" srcId="{4F1209D9-A1CE-450B-83EB-83A6A2323F8F}" destId="{E7575667-7A9B-42D1-8078-2DE815500317}" srcOrd="0" destOrd="0" presId="urn:microsoft.com/office/officeart/2008/layout/LinedList"/>
    <dgm:cxn modelId="{C80026DA-A823-4C5D-A8DA-C958BA0E6254}" srcId="{99C3F1BB-B524-459E-9AC9-ADB8B956ED37}" destId="{53089BCC-7D25-4F93-AA81-F5F1BA46ACD5}" srcOrd="1" destOrd="0" parTransId="{BA1D8EC7-D4DD-4A12-8DB3-E938ECA9C649}" sibTransId="{61B205B5-029C-4F0A-BC86-A058917E2FF1}"/>
    <dgm:cxn modelId="{34313CDF-82F5-4B7D-9979-61F0A71E22B6}" type="presOf" srcId="{0CF0B023-9F6D-4A2D-B9B2-F81948AE6FED}" destId="{8095630C-4FE1-4F87-AE6A-F1E68AEE50A0}" srcOrd="0" destOrd="0" presId="urn:microsoft.com/office/officeart/2008/layout/LinedList"/>
    <dgm:cxn modelId="{41D28AF4-A9B6-46B9-B985-78E8654BF98E}" type="presOf" srcId="{99C3F1BB-B524-459E-9AC9-ADB8B956ED37}" destId="{11036245-1F63-4D64-B70B-D58BC936AE18}" srcOrd="0" destOrd="0" presId="urn:microsoft.com/office/officeart/2008/layout/LinedList"/>
    <dgm:cxn modelId="{97C160FA-7507-46BF-91DC-BCCA1EFD8A5D}" srcId="{99C3F1BB-B524-459E-9AC9-ADB8B956ED37}" destId="{0CF0B023-9F6D-4A2D-B9B2-F81948AE6FED}" srcOrd="3" destOrd="0" parTransId="{21095888-2F19-4A85-B854-A267080D34F5}" sibTransId="{4E929B4A-B864-42E2-9592-AE69892E96FC}"/>
    <dgm:cxn modelId="{E75C1403-AD6E-47F0-A40E-E0314B49EDF1}" type="presParOf" srcId="{11036245-1F63-4D64-B70B-D58BC936AE18}" destId="{1587B4FA-883D-4252-81EE-AC10DFC91297}" srcOrd="0" destOrd="0" presId="urn:microsoft.com/office/officeart/2008/layout/LinedList"/>
    <dgm:cxn modelId="{70472094-12C3-4196-861F-C8E473BFE0FC}" type="presParOf" srcId="{11036245-1F63-4D64-B70B-D58BC936AE18}" destId="{610BE363-4E66-4FCE-8651-93ADED09EEE6}" srcOrd="1" destOrd="0" presId="urn:microsoft.com/office/officeart/2008/layout/LinedList"/>
    <dgm:cxn modelId="{1D7ACFB4-7A92-4F81-888E-6FB5329C1C5A}" type="presParOf" srcId="{610BE363-4E66-4FCE-8651-93ADED09EEE6}" destId="{982511E2-4392-4E29-8349-0E7BFCD782AB}" srcOrd="0" destOrd="0" presId="urn:microsoft.com/office/officeart/2008/layout/LinedList"/>
    <dgm:cxn modelId="{D53C9216-ACC8-407A-AF92-10AB68630252}" type="presParOf" srcId="{610BE363-4E66-4FCE-8651-93ADED09EEE6}" destId="{5D1FE530-9CEB-49E7-8380-702038CF7522}" srcOrd="1" destOrd="0" presId="urn:microsoft.com/office/officeart/2008/layout/LinedList"/>
    <dgm:cxn modelId="{DA5135B2-742F-4E2C-862E-238686AAE390}" type="presParOf" srcId="{11036245-1F63-4D64-B70B-D58BC936AE18}" destId="{08C0C5D4-62F6-4B8E-86A5-DD65D02F75E1}" srcOrd="2" destOrd="0" presId="urn:microsoft.com/office/officeart/2008/layout/LinedList"/>
    <dgm:cxn modelId="{ED5AF230-A088-4495-A2C8-A5FBAF5A7BE7}" type="presParOf" srcId="{11036245-1F63-4D64-B70B-D58BC936AE18}" destId="{E5E624A0-8379-4E6B-99AC-C2130038EE7B}" srcOrd="3" destOrd="0" presId="urn:microsoft.com/office/officeart/2008/layout/LinedList"/>
    <dgm:cxn modelId="{7F89C188-F5A3-4E7D-9046-4C1FDE48443C}" type="presParOf" srcId="{E5E624A0-8379-4E6B-99AC-C2130038EE7B}" destId="{4B127107-144A-481C-8B95-CC093DC63D36}" srcOrd="0" destOrd="0" presId="urn:microsoft.com/office/officeart/2008/layout/LinedList"/>
    <dgm:cxn modelId="{73690F9C-24A1-4A8C-8394-DD3266EDC3F6}" type="presParOf" srcId="{E5E624A0-8379-4E6B-99AC-C2130038EE7B}" destId="{4B2C5A0A-D54E-4B8A-A0F5-054CA410E6E2}" srcOrd="1" destOrd="0" presId="urn:microsoft.com/office/officeart/2008/layout/LinedList"/>
    <dgm:cxn modelId="{17E00D21-1B0B-4D1E-A99F-F1503DA53DF4}" type="presParOf" srcId="{11036245-1F63-4D64-B70B-D58BC936AE18}" destId="{FD4ED612-3495-431A-BC04-42F67A14B43F}" srcOrd="4" destOrd="0" presId="urn:microsoft.com/office/officeart/2008/layout/LinedList"/>
    <dgm:cxn modelId="{B8AF307C-9EE5-48A1-813B-08C4E0BDA85B}" type="presParOf" srcId="{11036245-1F63-4D64-B70B-D58BC936AE18}" destId="{98554992-605C-4236-86D5-6BDBD63DA9D3}" srcOrd="5" destOrd="0" presId="urn:microsoft.com/office/officeart/2008/layout/LinedList"/>
    <dgm:cxn modelId="{2DC4E10D-90AD-4CB0-B9FE-B8D5549BC34B}" type="presParOf" srcId="{98554992-605C-4236-86D5-6BDBD63DA9D3}" destId="{17D2AED1-AC5E-46E8-9B61-52A525A3835E}" srcOrd="0" destOrd="0" presId="urn:microsoft.com/office/officeart/2008/layout/LinedList"/>
    <dgm:cxn modelId="{1B3499DC-1DD9-4959-87E4-27A46A35626D}" type="presParOf" srcId="{98554992-605C-4236-86D5-6BDBD63DA9D3}" destId="{DEBFDE8D-841C-4F14-AC6C-E2394564C207}" srcOrd="1" destOrd="0" presId="urn:microsoft.com/office/officeart/2008/layout/LinedList"/>
    <dgm:cxn modelId="{1F7E6B9E-EF64-42CB-9BEB-06C989392DAF}" type="presParOf" srcId="{11036245-1F63-4D64-B70B-D58BC936AE18}" destId="{FEA10BB7-4377-42E0-B026-92A32F5A9C17}" srcOrd="6" destOrd="0" presId="urn:microsoft.com/office/officeart/2008/layout/LinedList"/>
    <dgm:cxn modelId="{218D1DD5-D157-4001-B36C-4A5C3A77A963}" type="presParOf" srcId="{11036245-1F63-4D64-B70B-D58BC936AE18}" destId="{B553737B-E388-45B9-9C2E-4FB919F845DD}" srcOrd="7" destOrd="0" presId="urn:microsoft.com/office/officeart/2008/layout/LinedList"/>
    <dgm:cxn modelId="{1CC81029-7056-415C-B09B-034153CB5B98}" type="presParOf" srcId="{B553737B-E388-45B9-9C2E-4FB919F845DD}" destId="{8095630C-4FE1-4F87-AE6A-F1E68AEE50A0}" srcOrd="0" destOrd="0" presId="urn:microsoft.com/office/officeart/2008/layout/LinedList"/>
    <dgm:cxn modelId="{46D6EFBB-6CED-4E77-969B-64E5D87E09F8}" type="presParOf" srcId="{B553737B-E388-45B9-9C2E-4FB919F845DD}" destId="{D593B445-1C01-4034-8B38-7F5AF6871C41}" srcOrd="1" destOrd="0" presId="urn:microsoft.com/office/officeart/2008/layout/LinedList"/>
    <dgm:cxn modelId="{D47EABD9-CB78-4115-A751-44E3827276EE}" type="presParOf" srcId="{11036245-1F63-4D64-B70B-D58BC936AE18}" destId="{D5971865-3DEE-487E-8A6D-8CC75762980E}" srcOrd="8" destOrd="0" presId="urn:microsoft.com/office/officeart/2008/layout/LinedList"/>
    <dgm:cxn modelId="{97B198F7-70AE-43F3-AE32-4BE803DF3AE1}" type="presParOf" srcId="{11036245-1F63-4D64-B70B-D58BC936AE18}" destId="{E7DA8E99-F1C0-4E32-A839-E3173F152A93}" srcOrd="9" destOrd="0" presId="urn:microsoft.com/office/officeart/2008/layout/LinedList"/>
    <dgm:cxn modelId="{D286525D-392C-45A9-B9A0-07924CB0426D}" type="presParOf" srcId="{E7DA8E99-F1C0-4E32-A839-E3173F152A93}" destId="{D149EC50-FB4C-49A2-B6F1-82BD27840C40}" srcOrd="0" destOrd="0" presId="urn:microsoft.com/office/officeart/2008/layout/LinedList"/>
    <dgm:cxn modelId="{EF18829A-7B6B-42A4-8B90-E9D646C37F76}" type="presParOf" srcId="{E7DA8E99-F1C0-4E32-A839-E3173F152A93}" destId="{A1D50C93-68B0-4ABA-9114-FE47AECCA1B2}" srcOrd="1" destOrd="0" presId="urn:microsoft.com/office/officeart/2008/layout/LinedList"/>
    <dgm:cxn modelId="{96A6F19B-62E2-40C1-8AEE-E04159EE07AD}" type="presParOf" srcId="{11036245-1F63-4D64-B70B-D58BC936AE18}" destId="{DF04ADD8-55D7-4064-9FE3-AC4BA2936CBC}" srcOrd="10" destOrd="0" presId="urn:microsoft.com/office/officeart/2008/layout/LinedList"/>
    <dgm:cxn modelId="{C5B55156-413F-4DF2-9FE7-6A7897A5E40D}" type="presParOf" srcId="{11036245-1F63-4D64-B70B-D58BC936AE18}" destId="{30D74E28-BF2D-4D35-AE2E-BFA97A91BA0B}" srcOrd="11" destOrd="0" presId="urn:microsoft.com/office/officeart/2008/layout/LinedList"/>
    <dgm:cxn modelId="{C0D1C0AF-EB89-48A1-85DC-D2BC8DF6346C}" type="presParOf" srcId="{30D74E28-BF2D-4D35-AE2E-BFA97A91BA0B}" destId="{E7575667-7A9B-42D1-8078-2DE815500317}" srcOrd="0" destOrd="0" presId="urn:microsoft.com/office/officeart/2008/layout/LinedList"/>
    <dgm:cxn modelId="{3493DBC8-EC2E-4282-8783-BD38E1A5AD4E}" type="presParOf" srcId="{30D74E28-BF2D-4D35-AE2E-BFA97A91BA0B}" destId="{EBB1FADA-FF6C-4B5C-814B-7175300276F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06D6C5-0924-48C3-90B7-AE4022379C8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BDFC16F-B56E-4A69-B8E8-C26F791C901D}">
      <dgm:prSet/>
      <dgm:spPr/>
      <dgm:t>
        <a:bodyPr/>
        <a:lstStyle/>
        <a:p>
          <a:pPr>
            <a:lnSpc>
              <a:spcPct val="100000"/>
            </a:lnSpc>
            <a:defRPr cap="all"/>
          </a:pPr>
          <a:r>
            <a:rPr lang="en-US" b="0" i="0">
              <a:hlinkClick xmlns:r="http://schemas.openxmlformats.org/officeDocument/2006/relationships" r:id="rId1"/>
            </a:rPr>
            <a:t>Code</a:t>
          </a:r>
          <a:endParaRPr lang="en-US"/>
        </a:p>
      </dgm:t>
    </dgm:pt>
    <dgm:pt modelId="{026B4891-9734-463B-8C1F-A56B4D3AC1F7}" type="parTrans" cxnId="{B0DA3F19-D084-4E13-9C90-12A4A6F54510}">
      <dgm:prSet/>
      <dgm:spPr/>
      <dgm:t>
        <a:bodyPr/>
        <a:lstStyle/>
        <a:p>
          <a:endParaRPr lang="en-US"/>
        </a:p>
      </dgm:t>
    </dgm:pt>
    <dgm:pt modelId="{00BF4DA2-B97A-4E43-85AF-C8C5B03452F6}" type="sibTrans" cxnId="{B0DA3F19-D084-4E13-9C90-12A4A6F54510}">
      <dgm:prSet/>
      <dgm:spPr/>
      <dgm:t>
        <a:bodyPr/>
        <a:lstStyle/>
        <a:p>
          <a:endParaRPr lang="en-US"/>
        </a:p>
      </dgm:t>
    </dgm:pt>
    <dgm:pt modelId="{F837DA32-6808-49FF-88AB-A28F57F30BD9}">
      <dgm:prSet/>
      <dgm:spPr/>
      <dgm:t>
        <a:bodyPr/>
        <a:lstStyle/>
        <a:p>
          <a:pPr>
            <a:lnSpc>
              <a:spcPct val="100000"/>
            </a:lnSpc>
            <a:defRPr cap="all"/>
          </a:pPr>
          <a:r>
            <a:rPr lang="en-US" b="1" i="0" dirty="0"/>
            <a:t>Access Management</a:t>
          </a:r>
          <a:endParaRPr lang="en-US" dirty="0"/>
        </a:p>
      </dgm:t>
    </dgm:pt>
    <dgm:pt modelId="{B5D187AE-506A-4DC4-89FE-5B52199E9107}" type="parTrans" cxnId="{22866956-1714-4BD8-91CD-69F4AEFB0BBD}">
      <dgm:prSet/>
      <dgm:spPr/>
      <dgm:t>
        <a:bodyPr/>
        <a:lstStyle/>
        <a:p>
          <a:endParaRPr lang="en-US"/>
        </a:p>
      </dgm:t>
    </dgm:pt>
    <dgm:pt modelId="{448B6D45-87DD-45CC-8C8D-04FA265DD3E7}" type="sibTrans" cxnId="{22866956-1714-4BD8-91CD-69F4AEFB0BBD}">
      <dgm:prSet/>
      <dgm:spPr/>
      <dgm:t>
        <a:bodyPr/>
        <a:lstStyle/>
        <a:p>
          <a:endParaRPr lang="en-US"/>
        </a:p>
      </dgm:t>
    </dgm:pt>
    <dgm:pt modelId="{D2AE1CF4-2D0F-47B1-8F45-CCEBEF91A675}">
      <dgm:prSet/>
      <dgm:spPr/>
      <dgm:t>
        <a:bodyPr/>
        <a:lstStyle/>
        <a:p>
          <a:pPr>
            <a:lnSpc>
              <a:spcPct val="100000"/>
            </a:lnSpc>
            <a:defRPr cap="all"/>
          </a:pPr>
          <a:r>
            <a:rPr lang="en-US" b="1" i="0" dirty="0"/>
            <a:t>Fine-Grained Permissions</a:t>
          </a:r>
          <a:endParaRPr lang="en-US" dirty="0"/>
        </a:p>
      </dgm:t>
    </dgm:pt>
    <dgm:pt modelId="{50D080A9-BCDE-43A9-AF02-035E9CB73E32}" type="parTrans" cxnId="{29E9D0F8-33F4-49FE-9F81-1869AE49C760}">
      <dgm:prSet/>
      <dgm:spPr/>
      <dgm:t>
        <a:bodyPr/>
        <a:lstStyle/>
        <a:p>
          <a:endParaRPr lang="en-US"/>
        </a:p>
      </dgm:t>
    </dgm:pt>
    <dgm:pt modelId="{E51600A6-9266-4AAA-806A-2E91D867DE60}" type="sibTrans" cxnId="{29E9D0F8-33F4-49FE-9F81-1869AE49C760}">
      <dgm:prSet/>
      <dgm:spPr/>
      <dgm:t>
        <a:bodyPr/>
        <a:lstStyle/>
        <a:p>
          <a:endParaRPr lang="en-US"/>
        </a:p>
      </dgm:t>
    </dgm:pt>
    <dgm:pt modelId="{56C4836E-9A79-4C88-94F5-8C560EE81599}">
      <dgm:prSet/>
      <dgm:spPr/>
      <dgm:t>
        <a:bodyPr/>
        <a:lstStyle/>
        <a:p>
          <a:pPr>
            <a:lnSpc>
              <a:spcPct val="100000"/>
            </a:lnSpc>
            <a:defRPr cap="all"/>
          </a:pPr>
          <a:r>
            <a:rPr lang="en-US" b="1" i="0" dirty="0"/>
            <a:t>IAM Policies</a:t>
          </a:r>
          <a:endParaRPr lang="en-US" dirty="0"/>
        </a:p>
      </dgm:t>
    </dgm:pt>
    <dgm:pt modelId="{74FBD4AE-EE82-4553-BE02-5CE44C557B65}" type="parTrans" cxnId="{A8CFFB77-2C02-4E14-97F0-24B274722B82}">
      <dgm:prSet/>
      <dgm:spPr/>
      <dgm:t>
        <a:bodyPr/>
        <a:lstStyle/>
        <a:p>
          <a:endParaRPr lang="en-US"/>
        </a:p>
      </dgm:t>
    </dgm:pt>
    <dgm:pt modelId="{F3A6B025-E80A-41EC-8532-CF5B314AC337}" type="sibTrans" cxnId="{A8CFFB77-2C02-4E14-97F0-24B274722B82}">
      <dgm:prSet/>
      <dgm:spPr/>
      <dgm:t>
        <a:bodyPr/>
        <a:lstStyle/>
        <a:p>
          <a:endParaRPr lang="en-US"/>
        </a:p>
      </dgm:t>
    </dgm:pt>
    <dgm:pt modelId="{B577BA40-341D-4954-9913-41DC7848D8E0}">
      <dgm:prSet/>
      <dgm:spPr/>
      <dgm:t>
        <a:bodyPr/>
        <a:lstStyle/>
        <a:p>
          <a:pPr>
            <a:lnSpc>
              <a:spcPct val="100000"/>
            </a:lnSpc>
            <a:defRPr cap="all"/>
          </a:pPr>
          <a:r>
            <a:rPr lang="en-US" b="1" i="0" dirty="0"/>
            <a:t>Security Best Practices</a:t>
          </a:r>
          <a:endParaRPr lang="en-US" dirty="0"/>
        </a:p>
      </dgm:t>
    </dgm:pt>
    <dgm:pt modelId="{03E13ACC-DBBF-4FC6-A69E-A8706B4CD5B1}" type="parTrans" cxnId="{B0B81706-C1D7-46A1-AFAC-11A93F39F6B6}">
      <dgm:prSet/>
      <dgm:spPr/>
      <dgm:t>
        <a:bodyPr/>
        <a:lstStyle/>
        <a:p>
          <a:endParaRPr lang="en-US"/>
        </a:p>
      </dgm:t>
    </dgm:pt>
    <dgm:pt modelId="{153ADF4F-9378-48C5-8FD0-462DA9A9C034}" type="sibTrans" cxnId="{B0B81706-C1D7-46A1-AFAC-11A93F39F6B6}">
      <dgm:prSet/>
      <dgm:spPr/>
      <dgm:t>
        <a:bodyPr/>
        <a:lstStyle/>
        <a:p>
          <a:endParaRPr lang="en-US"/>
        </a:p>
      </dgm:t>
    </dgm:pt>
    <dgm:pt modelId="{8B386AE8-6D1A-4AD6-B3A5-AFD8278C6A78}">
      <dgm:prSet/>
      <dgm:spPr/>
      <dgm:t>
        <a:bodyPr/>
        <a:lstStyle/>
        <a:p>
          <a:pPr>
            <a:lnSpc>
              <a:spcPct val="100000"/>
            </a:lnSpc>
            <a:defRPr cap="all"/>
          </a:pPr>
          <a:r>
            <a:rPr lang="en-US" b="1" i="0" dirty="0"/>
            <a:t>Audit and Compliance</a:t>
          </a:r>
          <a:endParaRPr lang="en-US" dirty="0"/>
        </a:p>
      </dgm:t>
    </dgm:pt>
    <dgm:pt modelId="{FB06C24C-141D-407F-B48B-22348EC84B53}" type="parTrans" cxnId="{5ED76747-546E-4FC2-848F-18EF1B57FFF8}">
      <dgm:prSet/>
      <dgm:spPr/>
      <dgm:t>
        <a:bodyPr/>
        <a:lstStyle/>
        <a:p>
          <a:endParaRPr lang="en-US"/>
        </a:p>
      </dgm:t>
    </dgm:pt>
    <dgm:pt modelId="{DBBDDEA1-192B-40AD-92FA-211276059836}" type="sibTrans" cxnId="{5ED76747-546E-4FC2-848F-18EF1B57FFF8}">
      <dgm:prSet/>
      <dgm:spPr/>
      <dgm:t>
        <a:bodyPr/>
        <a:lstStyle/>
        <a:p>
          <a:endParaRPr lang="en-US"/>
        </a:p>
      </dgm:t>
    </dgm:pt>
    <dgm:pt modelId="{BE2C5CCE-FCEE-4480-80BF-F82AE69F4E9D}">
      <dgm:prSet/>
      <dgm:spPr/>
      <dgm:t>
        <a:bodyPr/>
        <a:lstStyle/>
        <a:p>
          <a:pPr>
            <a:lnSpc>
              <a:spcPct val="100000"/>
            </a:lnSpc>
            <a:defRPr cap="all"/>
          </a:pPr>
          <a:r>
            <a:rPr lang="en-US" b="1" i="0" dirty="0"/>
            <a:t>Integration with Other AWS Services</a:t>
          </a:r>
          <a:endParaRPr lang="en-US" dirty="0"/>
        </a:p>
      </dgm:t>
    </dgm:pt>
    <dgm:pt modelId="{2F58623F-843E-4548-BF7A-139708068B65}" type="parTrans" cxnId="{52DC08E0-1E69-48CD-8320-EE08D77B1ABA}">
      <dgm:prSet/>
      <dgm:spPr/>
      <dgm:t>
        <a:bodyPr/>
        <a:lstStyle/>
        <a:p>
          <a:endParaRPr lang="en-US"/>
        </a:p>
      </dgm:t>
    </dgm:pt>
    <dgm:pt modelId="{E61C505D-1DAD-436F-8DED-D406D28F5880}" type="sibTrans" cxnId="{52DC08E0-1E69-48CD-8320-EE08D77B1ABA}">
      <dgm:prSet/>
      <dgm:spPr/>
      <dgm:t>
        <a:bodyPr/>
        <a:lstStyle/>
        <a:p>
          <a:endParaRPr lang="en-US"/>
        </a:p>
      </dgm:t>
    </dgm:pt>
    <dgm:pt modelId="{CC26CD52-190D-4686-828D-17DDB0FC27DD}" type="pres">
      <dgm:prSet presAssocID="{AD06D6C5-0924-48C3-90B7-AE4022379C8D}" presName="root" presStyleCnt="0">
        <dgm:presLayoutVars>
          <dgm:dir/>
          <dgm:resizeHandles val="exact"/>
        </dgm:presLayoutVars>
      </dgm:prSet>
      <dgm:spPr/>
    </dgm:pt>
    <dgm:pt modelId="{1E3266DA-8969-4218-AE41-0D0A1460737C}" type="pres">
      <dgm:prSet presAssocID="{0BDFC16F-B56E-4A69-B8E8-C26F791C901D}" presName="compNode" presStyleCnt="0"/>
      <dgm:spPr/>
    </dgm:pt>
    <dgm:pt modelId="{3CF3BE9C-ECE0-4F54-B94E-A3A83D515686}" type="pres">
      <dgm:prSet presAssocID="{0BDFC16F-B56E-4A69-B8E8-C26F791C901D}" presName="iconBgRect" presStyleLbl="bgShp" presStyleIdx="0" presStyleCnt="7"/>
      <dgm:spPr>
        <a:prstGeom prst="round2DiagRect">
          <a:avLst>
            <a:gd name="adj1" fmla="val 29727"/>
            <a:gd name="adj2" fmla="val 0"/>
          </a:avLst>
        </a:prstGeom>
      </dgm:spPr>
    </dgm:pt>
    <dgm:pt modelId="{645DC9D1-E3F3-4427-B2D7-725E1245A920}" type="pres">
      <dgm:prSet presAssocID="{0BDFC16F-B56E-4A69-B8E8-C26F791C901D}"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rcode"/>
        </a:ext>
      </dgm:extLst>
    </dgm:pt>
    <dgm:pt modelId="{911056E5-09A5-4C19-BEED-97ECF46F550C}" type="pres">
      <dgm:prSet presAssocID="{0BDFC16F-B56E-4A69-B8E8-C26F791C901D}" presName="spaceRect" presStyleCnt="0"/>
      <dgm:spPr/>
    </dgm:pt>
    <dgm:pt modelId="{9DBC754A-D04C-41BD-9BB7-8BD82048E809}" type="pres">
      <dgm:prSet presAssocID="{0BDFC16F-B56E-4A69-B8E8-C26F791C901D}" presName="textRect" presStyleLbl="revTx" presStyleIdx="0" presStyleCnt="7">
        <dgm:presLayoutVars>
          <dgm:chMax val="1"/>
          <dgm:chPref val="1"/>
        </dgm:presLayoutVars>
      </dgm:prSet>
      <dgm:spPr/>
    </dgm:pt>
    <dgm:pt modelId="{40DA78B9-B693-46C7-82C7-40D91CD6185E}" type="pres">
      <dgm:prSet presAssocID="{00BF4DA2-B97A-4E43-85AF-C8C5B03452F6}" presName="sibTrans" presStyleCnt="0"/>
      <dgm:spPr/>
    </dgm:pt>
    <dgm:pt modelId="{95DFDE10-E213-4089-BFCC-FB813374DBA3}" type="pres">
      <dgm:prSet presAssocID="{F837DA32-6808-49FF-88AB-A28F57F30BD9}" presName="compNode" presStyleCnt="0"/>
      <dgm:spPr/>
    </dgm:pt>
    <dgm:pt modelId="{D01D4455-E629-437F-B1A0-B56D111256D2}" type="pres">
      <dgm:prSet presAssocID="{F837DA32-6808-49FF-88AB-A28F57F30BD9}" presName="iconBgRect" presStyleLbl="bgShp" presStyleIdx="1" presStyleCnt="7"/>
      <dgm:spPr>
        <a:prstGeom prst="round2DiagRect">
          <a:avLst>
            <a:gd name="adj1" fmla="val 29727"/>
            <a:gd name="adj2" fmla="val 0"/>
          </a:avLst>
        </a:prstGeom>
      </dgm:spPr>
    </dgm:pt>
    <dgm:pt modelId="{52208406-1A34-4E85-BA3A-B394EAA91470}" type="pres">
      <dgm:prSet presAssocID="{F837DA32-6808-49FF-88AB-A28F57F30BD9}"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Lock"/>
        </a:ext>
      </dgm:extLst>
    </dgm:pt>
    <dgm:pt modelId="{0707731E-014D-4F41-964E-B3039ACB1653}" type="pres">
      <dgm:prSet presAssocID="{F837DA32-6808-49FF-88AB-A28F57F30BD9}" presName="spaceRect" presStyleCnt="0"/>
      <dgm:spPr/>
    </dgm:pt>
    <dgm:pt modelId="{13640B12-F3F4-43B9-B284-75DD15A14733}" type="pres">
      <dgm:prSet presAssocID="{F837DA32-6808-49FF-88AB-A28F57F30BD9}" presName="textRect" presStyleLbl="revTx" presStyleIdx="1" presStyleCnt="7">
        <dgm:presLayoutVars>
          <dgm:chMax val="1"/>
          <dgm:chPref val="1"/>
        </dgm:presLayoutVars>
      </dgm:prSet>
      <dgm:spPr/>
    </dgm:pt>
    <dgm:pt modelId="{1600A5CB-9C90-40B5-9E70-CD921D91CF2E}" type="pres">
      <dgm:prSet presAssocID="{448B6D45-87DD-45CC-8C8D-04FA265DD3E7}" presName="sibTrans" presStyleCnt="0"/>
      <dgm:spPr/>
    </dgm:pt>
    <dgm:pt modelId="{A1BAFE97-E1C8-49ED-B2D8-8F5EDBFDC434}" type="pres">
      <dgm:prSet presAssocID="{D2AE1CF4-2D0F-47B1-8F45-CCEBEF91A675}" presName="compNode" presStyleCnt="0"/>
      <dgm:spPr/>
    </dgm:pt>
    <dgm:pt modelId="{22121B59-A290-4DE8-8B13-4A53A72D5DC8}" type="pres">
      <dgm:prSet presAssocID="{D2AE1CF4-2D0F-47B1-8F45-CCEBEF91A675}" presName="iconBgRect" presStyleLbl="bgShp" presStyleIdx="2" presStyleCnt="7"/>
      <dgm:spPr>
        <a:prstGeom prst="round2DiagRect">
          <a:avLst>
            <a:gd name="adj1" fmla="val 29727"/>
            <a:gd name="adj2" fmla="val 0"/>
          </a:avLst>
        </a:prstGeom>
      </dgm:spPr>
    </dgm:pt>
    <dgm:pt modelId="{9A191DD5-F890-47C6-A358-82D5E2E7A00A}" type="pres">
      <dgm:prSet presAssocID="{D2AE1CF4-2D0F-47B1-8F45-CCEBEF91A675}"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ilo"/>
        </a:ext>
      </dgm:extLst>
    </dgm:pt>
    <dgm:pt modelId="{DA18337D-1A17-4146-83FF-4A3F7D6D6203}" type="pres">
      <dgm:prSet presAssocID="{D2AE1CF4-2D0F-47B1-8F45-CCEBEF91A675}" presName="spaceRect" presStyleCnt="0"/>
      <dgm:spPr/>
    </dgm:pt>
    <dgm:pt modelId="{9B9C9345-5FB5-4E30-B832-41ABE38B0804}" type="pres">
      <dgm:prSet presAssocID="{D2AE1CF4-2D0F-47B1-8F45-CCEBEF91A675}" presName="textRect" presStyleLbl="revTx" presStyleIdx="2" presStyleCnt="7">
        <dgm:presLayoutVars>
          <dgm:chMax val="1"/>
          <dgm:chPref val="1"/>
        </dgm:presLayoutVars>
      </dgm:prSet>
      <dgm:spPr/>
    </dgm:pt>
    <dgm:pt modelId="{40CA33B4-8D29-4E71-A823-23332D6EC2FB}" type="pres">
      <dgm:prSet presAssocID="{E51600A6-9266-4AAA-806A-2E91D867DE60}" presName="sibTrans" presStyleCnt="0"/>
      <dgm:spPr/>
    </dgm:pt>
    <dgm:pt modelId="{48B40243-68B7-4B22-8FF9-86DAAB660917}" type="pres">
      <dgm:prSet presAssocID="{56C4836E-9A79-4C88-94F5-8C560EE81599}" presName="compNode" presStyleCnt="0"/>
      <dgm:spPr/>
    </dgm:pt>
    <dgm:pt modelId="{67F2E627-034F-4548-94F8-8900BE3D37B2}" type="pres">
      <dgm:prSet presAssocID="{56C4836E-9A79-4C88-94F5-8C560EE81599}" presName="iconBgRect" presStyleLbl="bgShp" presStyleIdx="3" presStyleCnt="7"/>
      <dgm:spPr>
        <a:prstGeom prst="round2DiagRect">
          <a:avLst>
            <a:gd name="adj1" fmla="val 29727"/>
            <a:gd name="adj2" fmla="val 0"/>
          </a:avLst>
        </a:prstGeom>
      </dgm:spPr>
    </dgm:pt>
    <dgm:pt modelId="{ACEE1B62-F2B7-47AF-9D92-8995650AEB11}" type="pres">
      <dgm:prSet presAssocID="{56C4836E-9A79-4C88-94F5-8C560EE81599}"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atabase"/>
        </a:ext>
      </dgm:extLst>
    </dgm:pt>
    <dgm:pt modelId="{6B0939EE-357F-405D-82C9-4D9DAE075A28}" type="pres">
      <dgm:prSet presAssocID="{56C4836E-9A79-4C88-94F5-8C560EE81599}" presName="spaceRect" presStyleCnt="0"/>
      <dgm:spPr/>
    </dgm:pt>
    <dgm:pt modelId="{8F7098C6-F51A-46E2-80E7-196D6CD8E6F1}" type="pres">
      <dgm:prSet presAssocID="{56C4836E-9A79-4C88-94F5-8C560EE81599}" presName="textRect" presStyleLbl="revTx" presStyleIdx="3" presStyleCnt="7">
        <dgm:presLayoutVars>
          <dgm:chMax val="1"/>
          <dgm:chPref val="1"/>
        </dgm:presLayoutVars>
      </dgm:prSet>
      <dgm:spPr/>
    </dgm:pt>
    <dgm:pt modelId="{56002B36-3DCF-496F-9311-70549AD96AD2}" type="pres">
      <dgm:prSet presAssocID="{F3A6B025-E80A-41EC-8532-CF5B314AC337}" presName="sibTrans" presStyleCnt="0"/>
      <dgm:spPr/>
    </dgm:pt>
    <dgm:pt modelId="{C30E44F5-739A-4138-B41B-A761314020F2}" type="pres">
      <dgm:prSet presAssocID="{B577BA40-341D-4954-9913-41DC7848D8E0}" presName="compNode" presStyleCnt="0"/>
      <dgm:spPr/>
    </dgm:pt>
    <dgm:pt modelId="{7B5F3B5F-CD8D-4B7F-AD6E-745D629140D1}" type="pres">
      <dgm:prSet presAssocID="{B577BA40-341D-4954-9913-41DC7848D8E0}" presName="iconBgRect" presStyleLbl="bgShp" presStyleIdx="4" presStyleCnt="7"/>
      <dgm:spPr>
        <a:prstGeom prst="round2DiagRect">
          <a:avLst>
            <a:gd name="adj1" fmla="val 29727"/>
            <a:gd name="adj2" fmla="val 0"/>
          </a:avLst>
        </a:prstGeom>
      </dgm:spPr>
    </dgm:pt>
    <dgm:pt modelId="{337B08D2-C1C7-49B8-8FA0-28BEDC2EC4A1}" type="pres">
      <dgm:prSet presAssocID="{B577BA40-341D-4954-9913-41DC7848D8E0}"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ecurity Camera"/>
        </a:ext>
      </dgm:extLst>
    </dgm:pt>
    <dgm:pt modelId="{CA8E8B11-871F-4B60-A15C-AF51DA65BEBE}" type="pres">
      <dgm:prSet presAssocID="{B577BA40-341D-4954-9913-41DC7848D8E0}" presName="spaceRect" presStyleCnt="0"/>
      <dgm:spPr/>
    </dgm:pt>
    <dgm:pt modelId="{BFAB0358-20D3-48E5-A7A9-7110FF6EABF8}" type="pres">
      <dgm:prSet presAssocID="{B577BA40-341D-4954-9913-41DC7848D8E0}" presName="textRect" presStyleLbl="revTx" presStyleIdx="4" presStyleCnt="7">
        <dgm:presLayoutVars>
          <dgm:chMax val="1"/>
          <dgm:chPref val="1"/>
        </dgm:presLayoutVars>
      </dgm:prSet>
      <dgm:spPr/>
    </dgm:pt>
    <dgm:pt modelId="{E5D8C67B-7349-4DA7-89DD-A64D3E70A30B}" type="pres">
      <dgm:prSet presAssocID="{153ADF4F-9378-48C5-8FD0-462DA9A9C034}" presName="sibTrans" presStyleCnt="0"/>
      <dgm:spPr/>
    </dgm:pt>
    <dgm:pt modelId="{8BB70DFD-09B5-4E3D-AB55-46387A5820F5}" type="pres">
      <dgm:prSet presAssocID="{8B386AE8-6D1A-4AD6-B3A5-AFD8278C6A78}" presName="compNode" presStyleCnt="0"/>
      <dgm:spPr/>
    </dgm:pt>
    <dgm:pt modelId="{42616D30-6E3E-44AC-A4B1-CFDEB5E7AE68}" type="pres">
      <dgm:prSet presAssocID="{8B386AE8-6D1A-4AD6-B3A5-AFD8278C6A78}" presName="iconBgRect" presStyleLbl="bgShp" presStyleIdx="5" presStyleCnt="7"/>
      <dgm:spPr>
        <a:prstGeom prst="round2DiagRect">
          <a:avLst>
            <a:gd name="adj1" fmla="val 29727"/>
            <a:gd name="adj2" fmla="val 0"/>
          </a:avLst>
        </a:prstGeom>
      </dgm:spPr>
    </dgm:pt>
    <dgm:pt modelId="{A77F751F-E08D-4577-8893-295089AD6E05}" type="pres">
      <dgm:prSet presAssocID="{8B386AE8-6D1A-4AD6-B3A5-AFD8278C6A78}"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 List"/>
        </a:ext>
      </dgm:extLst>
    </dgm:pt>
    <dgm:pt modelId="{F95B877C-70A7-4F50-BC47-5157FB9D64A1}" type="pres">
      <dgm:prSet presAssocID="{8B386AE8-6D1A-4AD6-B3A5-AFD8278C6A78}" presName="spaceRect" presStyleCnt="0"/>
      <dgm:spPr/>
    </dgm:pt>
    <dgm:pt modelId="{B81702EE-6118-437F-AD7F-8E472BD61530}" type="pres">
      <dgm:prSet presAssocID="{8B386AE8-6D1A-4AD6-B3A5-AFD8278C6A78}" presName="textRect" presStyleLbl="revTx" presStyleIdx="5" presStyleCnt="7">
        <dgm:presLayoutVars>
          <dgm:chMax val="1"/>
          <dgm:chPref val="1"/>
        </dgm:presLayoutVars>
      </dgm:prSet>
      <dgm:spPr/>
    </dgm:pt>
    <dgm:pt modelId="{FFACFFF6-0753-4263-813D-DAA811B54DE5}" type="pres">
      <dgm:prSet presAssocID="{DBBDDEA1-192B-40AD-92FA-211276059836}" presName="sibTrans" presStyleCnt="0"/>
      <dgm:spPr/>
    </dgm:pt>
    <dgm:pt modelId="{5CBCAB09-5A19-41BB-98E8-D64FDA971B9F}" type="pres">
      <dgm:prSet presAssocID="{BE2C5CCE-FCEE-4480-80BF-F82AE69F4E9D}" presName="compNode" presStyleCnt="0"/>
      <dgm:spPr/>
    </dgm:pt>
    <dgm:pt modelId="{04D09451-94F1-4907-96DD-ADBF53876F4E}" type="pres">
      <dgm:prSet presAssocID="{BE2C5CCE-FCEE-4480-80BF-F82AE69F4E9D}" presName="iconBgRect" presStyleLbl="bgShp" presStyleIdx="6" presStyleCnt="7"/>
      <dgm:spPr>
        <a:prstGeom prst="round2DiagRect">
          <a:avLst>
            <a:gd name="adj1" fmla="val 29727"/>
            <a:gd name="adj2" fmla="val 0"/>
          </a:avLst>
        </a:prstGeom>
      </dgm:spPr>
    </dgm:pt>
    <dgm:pt modelId="{32251327-277B-43A2-A967-B72A6A80B32B}" type="pres">
      <dgm:prSet presAssocID="{BE2C5CCE-FCEE-4480-80BF-F82AE69F4E9D}"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Syncing Cloud"/>
        </a:ext>
      </dgm:extLst>
    </dgm:pt>
    <dgm:pt modelId="{95D91163-5DBD-483C-9795-AF0DFB7D746C}" type="pres">
      <dgm:prSet presAssocID="{BE2C5CCE-FCEE-4480-80BF-F82AE69F4E9D}" presName="spaceRect" presStyleCnt="0"/>
      <dgm:spPr/>
    </dgm:pt>
    <dgm:pt modelId="{64C84979-26D7-4483-8514-440A88FE3313}" type="pres">
      <dgm:prSet presAssocID="{BE2C5CCE-FCEE-4480-80BF-F82AE69F4E9D}" presName="textRect" presStyleLbl="revTx" presStyleIdx="6" presStyleCnt="7">
        <dgm:presLayoutVars>
          <dgm:chMax val="1"/>
          <dgm:chPref val="1"/>
        </dgm:presLayoutVars>
      </dgm:prSet>
      <dgm:spPr/>
    </dgm:pt>
  </dgm:ptLst>
  <dgm:cxnLst>
    <dgm:cxn modelId="{B0B81706-C1D7-46A1-AFAC-11A93F39F6B6}" srcId="{AD06D6C5-0924-48C3-90B7-AE4022379C8D}" destId="{B577BA40-341D-4954-9913-41DC7848D8E0}" srcOrd="4" destOrd="0" parTransId="{03E13ACC-DBBF-4FC6-A69E-A8706B4CD5B1}" sibTransId="{153ADF4F-9378-48C5-8FD0-462DA9A9C034}"/>
    <dgm:cxn modelId="{B0DA3F19-D084-4E13-9C90-12A4A6F54510}" srcId="{AD06D6C5-0924-48C3-90B7-AE4022379C8D}" destId="{0BDFC16F-B56E-4A69-B8E8-C26F791C901D}" srcOrd="0" destOrd="0" parTransId="{026B4891-9734-463B-8C1F-A56B4D3AC1F7}" sibTransId="{00BF4DA2-B97A-4E43-85AF-C8C5B03452F6}"/>
    <dgm:cxn modelId="{7145F11C-D604-485C-8B32-414999083AAD}" type="presOf" srcId="{BE2C5CCE-FCEE-4480-80BF-F82AE69F4E9D}" destId="{64C84979-26D7-4483-8514-440A88FE3313}" srcOrd="0" destOrd="0" presId="urn:microsoft.com/office/officeart/2018/5/layout/IconLeafLabelList"/>
    <dgm:cxn modelId="{5ED76747-546E-4FC2-848F-18EF1B57FFF8}" srcId="{AD06D6C5-0924-48C3-90B7-AE4022379C8D}" destId="{8B386AE8-6D1A-4AD6-B3A5-AFD8278C6A78}" srcOrd="5" destOrd="0" parTransId="{FB06C24C-141D-407F-B48B-22348EC84B53}" sibTransId="{DBBDDEA1-192B-40AD-92FA-211276059836}"/>
    <dgm:cxn modelId="{626E744E-3C1D-4132-B07B-EE28F3F7273C}" type="presOf" srcId="{0BDFC16F-B56E-4A69-B8E8-C26F791C901D}" destId="{9DBC754A-D04C-41BD-9BB7-8BD82048E809}" srcOrd="0" destOrd="0" presId="urn:microsoft.com/office/officeart/2018/5/layout/IconLeafLabelList"/>
    <dgm:cxn modelId="{22866956-1714-4BD8-91CD-69F4AEFB0BBD}" srcId="{AD06D6C5-0924-48C3-90B7-AE4022379C8D}" destId="{F837DA32-6808-49FF-88AB-A28F57F30BD9}" srcOrd="1" destOrd="0" parTransId="{B5D187AE-506A-4DC4-89FE-5B52199E9107}" sibTransId="{448B6D45-87DD-45CC-8C8D-04FA265DD3E7}"/>
    <dgm:cxn modelId="{A8CFFB77-2C02-4E14-97F0-24B274722B82}" srcId="{AD06D6C5-0924-48C3-90B7-AE4022379C8D}" destId="{56C4836E-9A79-4C88-94F5-8C560EE81599}" srcOrd="3" destOrd="0" parTransId="{74FBD4AE-EE82-4553-BE02-5CE44C557B65}" sibTransId="{F3A6B025-E80A-41EC-8532-CF5B314AC337}"/>
    <dgm:cxn modelId="{FE6F9288-EBAD-404F-836D-908521362623}" type="presOf" srcId="{F837DA32-6808-49FF-88AB-A28F57F30BD9}" destId="{13640B12-F3F4-43B9-B284-75DD15A14733}" srcOrd="0" destOrd="0" presId="urn:microsoft.com/office/officeart/2018/5/layout/IconLeafLabelList"/>
    <dgm:cxn modelId="{8E6CDD94-4D91-4FC2-9DF4-E85331A55A32}" type="presOf" srcId="{AD06D6C5-0924-48C3-90B7-AE4022379C8D}" destId="{CC26CD52-190D-4686-828D-17DDB0FC27DD}" srcOrd="0" destOrd="0" presId="urn:microsoft.com/office/officeart/2018/5/layout/IconLeafLabelList"/>
    <dgm:cxn modelId="{5711E5AF-4F4A-41DF-8304-B88B8C972EEA}" type="presOf" srcId="{8B386AE8-6D1A-4AD6-B3A5-AFD8278C6A78}" destId="{B81702EE-6118-437F-AD7F-8E472BD61530}" srcOrd="0" destOrd="0" presId="urn:microsoft.com/office/officeart/2018/5/layout/IconLeafLabelList"/>
    <dgm:cxn modelId="{B80CA9BB-4DC2-41D3-817D-8C111B8B3D92}" type="presOf" srcId="{B577BA40-341D-4954-9913-41DC7848D8E0}" destId="{BFAB0358-20D3-48E5-A7A9-7110FF6EABF8}" srcOrd="0" destOrd="0" presId="urn:microsoft.com/office/officeart/2018/5/layout/IconLeafLabelList"/>
    <dgm:cxn modelId="{52DC08E0-1E69-48CD-8320-EE08D77B1ABA}" srcId="{AD06D6C5-0924-48C3-90B7-AE4022379C8D}" destId="{BE2C5CCE-FCEE-4480-80BF-F82AE69F4E9D}" srcOrd="6" destOrd="0" parTransId="{2F58623F-843E-4548-BF7A-139708068B65}" sibTransId="{E61C505D-1DAD-436F-8DED-D406D28F5880}"/>
    <dgm:cxn modelId="{932FFFE1-9928-42B8-B8A5-27091E8E99DC}" type="presOf" srcId="{D2AE1CF4-2D0F-47B1-8F45-CCEBEF91A675}" destId="{9B9C9345-5FB5-4E30-B832-41ABE38B0804}" srcOrd="0" destOrd="0" presId="urn:microsoft.com/office/officeart/2018/5/layout/IconLeafLabelList"/>
    <dgm:cxn modelId="{ED146EEB-C8D3-4177-8772-1AD4E3644CBC}" type="presOf" srcId="{56C4836E-9A79-4C88-94F5-8C560EE81599}" destId="{8F7098C6-F51A-46E2-80E7-196D6CD8E6F1}" srcOrd="0" destOrd="0" presId="urn:microsoft.com/office/officeart/2018/5/layout/IconLeafLabelList"/>
    <dgm:cxn modelId="{29E9D0F8-33F4-49FE-9F81-1869AE49C760}" srcId="{AD06D6C5-0924-48C3-90B7-AE4022379C8D}" destId="{D2AE1CF4-2D0F-47B1-8F45-CCEBEF91A675}" srcOrd="2" destOrd="0" parTransId="{50D080A9-BCDE-43A9-AF02-035E9CB73E32}" sibTransId="{E51600A6-9266-4AAA-806A-2E91D867DE60}"/>
    <dgm:cxn modelId="{DAE22C77-0FD9-4C57-9689-D0ED3A1341C0}" type="presParOf" srcId="{CC26CD52-190D-4686-828D-17DDB0FC27DD}" destId="{1E3266DA-8969-4218-AE41-0D0A1460737C}" srcOrd="0" destOrd="0" presId="urn:microsoft.com/office/officeart/2018/5/layout/IconLeafLabelList"/>
    <dgm:cxn modelId="{2FB4767A-A257-497C-9D58-9F9099F7AC40}" type="presParOf" srcId="{1E3266DA-8969-4218-AE41-0D0A1460737C}" destId="{3CF3BE9C-ECE0-4F54-B94E-A3A83D515686}" srcOrd="0" destOrd="0" presId="urn:microsoft.com/office/officeart/2018/5/layout/IconLeafLabelList"/>
    <dgm:cxn modelId="{1A6A19AA-D9E2-4E83-92F4-88249405C9F6}" type="presParOf" srcId="{1E3266DA-8969-4218-AE41-0D0A1460737C}" destId="{645DC9D1-E3F3-4427-B2D7-725E1245A920}" srcOrd="1" destOrd="0" presId="urn:microsoft.com/office/officeart/2018/5/layout/IconLeafLabelList"/>
    <dgm:cxn modelId="{96978092-18E6-4E31-A0A0-C89DBC1C15A9}" type="presParOf" srcId="{1E3266DA-8969-4218-AE41-0D0A1460737C}" destId="{911056E5-09A5-4C19-BEED-97ECF46F550C}" srcOrd="2" destOrd="0" presId="urn:microsoft.com/office/officeart/2018/5/layout/IconLeafLabelList"/>
    <dgm:cxn modelId="{E333A686-C064-4F4E-81D2-A4733A135218}" type="presParOf" srcId="{1E3266DA-8969-4218-AE41-0D0A1460737C}" destId="{9DBC754A-D04C-41BD-9BB7-8BD82048E809}" srcOrd="3" destOrd="0" presId="urn:microsoft.com/office/officeart/2018/5/layout/IconLeafLabelList"/>
    <dgm:cxn modelId="{F73DE3B0-A66E-4755-B2B4-A300F127F8F3}" type="presParOf" srcId="{CC26CD52-190D-4686-828D-17DDB0FC27DD}" destId="{40DA78B9-B693-46C7-82C7-40D91CD6185E}" srcOrd="1" destOrd="0" presId="urn:microsoft.com/office/officeart/2018/5/layout/IconLeafLabelList"/>
    <dgm:cxn modelId="{C925BE3D-B010-4C33-9FFC-020A1269B357}" type="presParOf" srcId="{CC26CD52-190D-4686-828D-17DDB0FC27DD}" destId="{95DFDE10-E213-4089-BFCC-FB813374DBA3}" srcOrd="2" destOrd="0" presId="urn:microsoft.com/office/officeart/2018/5/layout/IconLeafLabelList"/>
    <dgm:cxn modelId="{07E739BD-93B3-42BD-8675-5FB56E82B925}" type="presParOf" srcId="{95DFDE10-E213-4089-BFCC-FB813374DBA3}" destId="{D01D4455-E629-437F-B1A0-B56D111256D2}" srcOrd="0" destOrd="0" presId="urn:microsoft.com/office/officeart/2018/5/layout/IconLeafLabelList"/>
    <dgm:cxn modelId="{2C4CC4C5-AADC-49FE-91F1-DF7A4BCD24BA}" type="presParOf" srcId="{95DFDE10-E213-4089-BFCC-FB813374DBA3}" destId="{52208406-1A34-4E85-BA3A-B394EAA91470}" srcOrd="1" destOrd="0" presId="urn:microsoft.com/office/officeart/2018/5/layout/IconLeafLabelList"/>
    <dgm:cxn modelId="{83538F5B-DE45-4933-8C8E-4BE594F177D8}" type="presParOf" srcId="{95DFDE10-E213-4089-BFCC-FB813374DBA3}" destId="{0707731E-014D-4F41-964E-B3039ACB1653}" srcOrd="2" destOrd="0" presId="urn:microsoft.com/office/officeart/2018/5/layout/IconLeafLabelList"/>
    <dgm:cxn modelId="{E69C881E-EEA4-4B03-B866-848C1DD39809}" type="presParOf" srcId="{95DFDE10-E213-4089-BFCC-FB813374DBA3}" destId="{13640B12-F3F4-43B9-B284-75DD15A14733}" srcOrd="3" destOrd="0" presId="urn:microsoft.com/office/officeart/2018/5/layout/IconLeafLabelList"/>
    <dgm:cxn modelId="{DCCCB3B8-579D-4B73-8DE1-E9BCC895B998}" type="presParOf" srcId="{CC26CD52-190D-4686-828D-17DDB0FC27DD}" destId="{1600A5CB-9C90-40B5-9E70-CD921D91CF2E}" srcOrd="3" destOrd="0" presId="urn:microsoft.com/office/officeart/2018/5/layout/IconLeafLabelList"/>
    <dgm:cxn modelId="{BB8C5E40-253D-4319-B742-CF94E0BF1C61}" type="presParOf" srcId="{CC26CD52-190D-4686-828D-17DDB0FC27DD}" destId="{A1BAFE97-E1C8-49ED-B2D8-8F5EDBFDC434}" srcOrd="4" destOrd="0" presId="urn:microsoft.com/office/officeart/2018/5/layout/IconLeafLabelList"/>
    <dgm:cxn modelId="{1644841E-AA9F-4E94-B081-AD1213CBF64B}" type="presParOf" srcId="{A1BAFE97-E1C8-49ED-B2D8-8F5EDBFDC434}" destId="{22121B59-A290-4DE8-8B13-4A53A72D5DC8}" srcOrd="0" destOrd="0" presId="urn:microsoft.com/office/officeart/2018/5/layout/IconLeafLabelList"/>
    <dgm:cxn modelId="{454734BF-A445-4E74-B00B-D55F48D1B82F}" type="presParOf" srcId="{A1BAFE97-E1C8-49ED-B2D8-8F5EDBFDC434}" destId="{9A191DD5-F890-47C6-A358-82D5E2E7A00A}" srcOrd="1" destOrd="0" presId="urn:microsoft.com/office/officeart/2018/5/layout/IconLeafLabelList"/>
    <dgm:cxn modelId="{7441BC71-D138-4984-9785-D59105F6C71E}" type="presParOf" srcId="{A1BAFE97-E1C8-49ED-B2D8-8F5EDBFDC434}" destId="{DA18337D-1A17-4146-83FF-4A3F7D6D6203}" srcOrd="2" destOrd="0" presId="urn:microsoft.com/office/officeart/2018/5/layout/IconLeafLabelList"/>
    <dgm:cxn modelId="{EE084358-0CFF-4B54-ABCB-3B5EAAC7E75D}" type="presParOf" srcId="{A1BAFE97-E1C8-49ED-B2D8-8F5EDBFDC434}" destId="{9B9C9345-5FB5-4E30-B832-41ABE38B0804}" srcOrd="3" destOrd="0" presId="urn:microsoft.com/office/officeart/2018/5/layout/IconLeafLabelList"/>
    <dgm:cxn modelId="{6AC2B9A6-CCCF-4B49-8F39-69FAE80617FB}" type="presParOf" srcId="{CC26CD52-190D-4686-828D-17DDB0FC27DD}" destId="{40CA33B4-8D29-4E71-A823-23332D6EC2FB}" srcOrd="5" destOrd="0" presId="urn:microsoft.com/office/officeart/2018/5/layout/IconLeafLabelList"/>
    <dgm:cxn modelId="{C9557122-CC58-4B76-A885-67F408E55C8D}" type="presParOf" srcId="{CC26CD52-190D-4686-828D-17DDB0FC27DD}" destId="{48B40243-68B7-4B22-8FF9-86DAAB660917}" srcOrd="6" destOrd="0" presId="urn:microsoft.com/office/officeart/2018/5/layout/IconLeafLabelList"/>
    <dgm:cxn modelId="{1393CA69-32B8-40A8-910E-F422393CD522}" type="presParOf" srcId="{48B40243-68B7-4B22-8FF9-86DAAB660917}" destId="{67F2E627-034F-4548-94F8-8900BE3D37B2}" srcOrd="0" destOrd="0" presId="urn:microsoft.com/office/officeart/2018/5/layout/IconLeafLabelList"/>
    <dgm:cxn modelId="{1D7A8778-19E2-48C4-949B-4E51A4F2F832}" type="presParOf" srcId="{48B40243-68B7-4B22-8FF9-86DAAB660917}" destId="{ACEE1B62-F2B7-47AF-9D92-8995650AEB11}" srcOrd="1" destOrd="0" presId="urn:microsoft.com/office/officeart/2018/5/layout/IconLeafLabelList"/>
    <dgm:cxn modelId="{E9DA07F7-E96C-4A4D-84A3-EE110DB6EA9C}" type="presParOf" srcId="{48B40243-68B7-4B22-8FF9-86DAAB660917}" destId="{6B0939EE-357F-405D-82C9-4D9DAE075A28}" srcOrd="2" destOrd="0" presId="urn:microsoft.com/office/officeart/2018/5/layout/IconLeafLabelList"/>
    <dgm:cxn modelId="{2DFC2178-1EEC-4154-9FE1-F83229904428}" type="presParOf" srcId="{48B40243-68B7-4B22-8FF9-86DAAB660917}" destId="{8F7098C6-F51A-46E2-80E7-196D6CD8E6F1}" srcOrd="3" destOrd="0" presId="urn:microsoft.com/office/officeart/2018/5/layout/IconLeafLabelList"/>
    <dgm:cxn modelId="{DAC4D471-BC76-426F-9CC2-2D1986BD8B55}" type="presParOf" srcId="{CC26CD52-190D-4686-828D-17DDB0FC27DD}" destId="{56002B36-3DCF-496F-9311-70549AD96AD2}" srcOrd="7" destOrd="0" presId="urn:microsoft.com/office/officeart/2018/5/layout/IconLeafLabelList"/>
    <dgm:cxn modelId="{04265200-8CBE-45C4-B6EB-134E0D8CF613}" type="presParOf" srcId="{CC26CD52-190D-4686-828D-17DDB0FC27DD}" destId="{C30E44F5-739A-4138-B41B-A761314020F2}" srcOrd="8" destOrd="0" presId="urn:microsoft.com/office/officeart/2018/5/layout/IconLeafLabelList"/>
    <dgm:cxn modelId="{DEA3C03F-A354-410D-A556-8A9E52F59894}" type="presParOf" srcId="{C30E44F5-739A-4138-B41B-A761314020F2}" destId="{7B5F3B5F-CD8D-4B7F-AD6E-745D629140D1}" srcOrd="0" destOrd="0" presId="urn:microsoft.com/office/officeart/2018/5/layout/IconLeafLabelList"/>
    <dgm:cxn modelId="{C541C5E8-5FC3-4213-B0A3-2BAD40CDFD4F}" type="presParOf" srcId="{C30E44F5-739A-4138-B41B-A761314020F2}" destId="{337B08D2-C1C7-49B8-8FA0-28BEDC2EC4A1}" srcOrd="1" destOrd="0" presId="urn:microsoft.com/office/officeart/2018/5/layout/IconLeafLabelList"/>
    <dgm:cxn modelId="{FD977D29-B935-4F32-A1D1-DAD0873A3E6A}" type="presParOf" srcId="{C30E44F5-739A-4138-B41B-A761314020F2}" destId="{CA8E8B11-871F-4B60-A15C-AF51DA65BEBE}" srcOrd="2" destOrd="0" presId="urn:microsoft.com/office/officeart/2018/5/layout/IconLeafLabelList"/>
    <dgm:cxn modelId="{E9EF6921-6995-41E2-9351-60FCCA918FEE}" type="presParOf" srcId="{C30E44F5-739A-4138-B41B-A761314020F2}" destId="{BFAB0358-20D3-48E5-A7A9-7110FF6EABF8}" srcOrd="3" destOrd="0" presId="urn:microsoft.com/office/officeart/2018/5/layout/IconLeafLabelList"/>
    <dgm:cxn modelId="{D761793A-5CA3-4A11-A764-F3CA38A8E051}" type="presParOf" srcId="{CC26CD52-190D-4686-828D-17DDB0FC27DD}" destId="{E5D8C67B-7349-4DA7-89DD-A64D3E70A30B}" srcOrd="9" destOrd="0" presId="urn:microsoft.com/office/officeart/2018/5/layout/IconLeafLabelList"/>
    <dgm:cxn modelId="{3744E8B5-26DF-4C12-9F9C-E3BE47040058}" type="presParOf" srcId="{CC26CD52-190D-4686-828D-17DDB0FC27DD}" destId="{8BB70DFD-09B5-4E3D-AB55-46387A5820F5}" srcOrd="10" destOrd="0" presId="urn:microsoft.com/office/officeart/2018/5/layout/IconLeafLabelList"/>
    <dgm:cxn modelId="{3E2A866E-5E40-4649-9F19-06D1C8AA7EA0}" type="presParOf" srcId="{8BB70DFD-09B5-4E3D-AB55-46387A5820F5}" destId="{42616D30-6E3E-44AC-A4B1-CFDEB5E7AE68}" srcOrd="0" destOrd="0" presId="urn:microsoft.com/office/officeart/2018/5/layout/IconLeafLabelList"/>
    <dgm:cxn modelId="{A60FE758-1A55-41AD-89BD-DF8EDF5D45D6}" type="presParOf" srcId="{8BB70DFD-09B5-4E3D-AB55-46387A5820F5}" destId="{A77F751F-E08D-4577-8893-295089AD6E05}" srcOrd="1" destOrd="0" presId="urn:microsoft.com/office/officeart/2018/5/layout/IconLeafLabelList"/>
    <dgm:cxn modelId="{2D49DBC5-F434-4D49-879E-8FC093A78179}" type="presParOf" srcId="{8BB70DFD-09B5-4E3D-AB55-46387A5820F5}" destId="{F95B877C-70A7-4F50-BC47-5157FB9D64A1}" srcOrd="2" destOrd="0" presId="urn:microsoft.com/office/officeart/2018/5/layout/IconLeafLabelList"/>
    <dgm:cxn modelId="{C96A56C1-74BA-446D-BF73-E5C79D0D2EED}" type="presParOf" srcId="{8BB70DFD-09B5-4E3D-AB55-46387A5820F5}" destId="{B81702EE-6118-437F-AD7F-8E472BD61530}" srcOrd="3" destOrd="0" presId="urn:microsoft.com/office/officeart/2018/5/layout/IconLeafLabelList"/>
    <dgm:cxn modelId="{33B4564F-2D6E-4178-9DA8-98C0476319CC}" type="presParOf" srcId="{CC26CD52-190D-4686-828D-17DDB0FC27DD}" destId="{FFACFFF6-0753-4263-813D-DAA811B54DE5}" srcOrd="11" destOrd="0" presId="urn:microsoft.com/office/officeart/2018/5/layout/IconLeafLabelList"/>
    <dgm:cxn modelId="{C159F647-2E53-4DC1-B789-70A65EBB4BD9}" type="presParOf" srcId="{CC26CD52-190D-4686-828D-17DDB0FC27DD}" destId="{5CBCAB09-5A19-41BB-98E8-D64FDA971B9F}" srcOrd="12" destOrd="0" presId="urn:microsoft.com/office/officeart/2018/5/layout/IconLeafLabelList"/>
    <dgm:cxn modelId="{CD4F9CF4-499E-45AD-891A-3EDEEB03498C}" type="presParOf" srcId="{5CBCAB09-5A19-41BB-98E8-D64FDA971B9F}" destId="{04D09451-94F1-4907-96DD-ADBF53876F4E}" srcOrd="0" destOrd="0" presId="urn:microsoft.com/office/officeart/2018/5/layout/IconLeafLabelList"/>
    <dgm:cxn modelId="{BDE0121F-84D1-4357-A380-7E5A7E81CD71}" type="presParOf" srcId="{5CBCAB09-5A19-41BB-98E8-D64FDA971B9F}" destId="{32251327-277B-43A2-A967-B72A6A80B32B}" srcOrd="1" destOrd="0" presId="urn:microsoft.com/office/officeart/2018/5/layout/IconLeafLabelList"/>
    <dgm:cxn modelId="{CD6B3F58-6A96-4BC7-91B9-3FA12CC05DAD}" type="presParOf" srcId="{5CBCAB09-5A19-41BB-98E8-D64FDA971B9F}" destId="{95D91163-5DBD-483C-9795-AF0DFB7D746C}" srcOrd="2" destOrd="0" presId="urn:microsoft.com/office/officeart/2018/5/layout/IconLeafLabelList"/>
    <dgm:cxn modelId="{2C71869A-1D40-4E14-9874-C8AF417EADCA}" type="presParOf" srcId="{5CBCAB09-5A19-41BB-98E8-D64FDA971B9F}" destId="{64C84979-26D7-4483-8514-440A88FE331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32BE-F288-4009-BDDD-F696C310A46C}">
      <dsp:nvSpPr>
        <dsp:cNvPr id="0" name=""/>
        <dsp:cNvSpPr/>
      </dsp:nvSpPr>
      <dsp:spPr>
        <a:xfrm>
          <a:off x="3231778" y="0"/>
          <a:ext cx="2201560" cy="2201560"/>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a:hlinkClick xmlns:r="http://schemas.openxmlformats.org/officeDocument/2006/relationships" r:id="rId1">
                <a:extLst>
                  <a:ext uri="{A12FA001-AC4F-418D-AE19-62706E023703}">
                    <ahyp:hlinkClr xmlns:ahyp="http://schemas.microsoft.com/office/drawing/2018/hyperlinkcolor" val="tx"/>
                  </a:ext>
                </a:extLst>
              </a:hlinkClick>
            </a:rPr>
            <a:t>Code</a:t>
          </a:r>
          <a:endParaRPr lang="en-US" sz="2400" b="1" kern="1200"/>
        </a:p>
      </dsp:txBody>
      <dsp:txXfrm>
        <a:off x="3782168" y="0"/>
        <a:ext cx="1100780" cy="1816287"/>
      </dsp:txXfrm>
    </dsp:sp>
    <dsp:sp modelId="{37CDBA4F-1AF2-4EA5-9B3A-D6B4C26912B5}">
      <dsp:nvSpPr>
        <dsp:cNvPr id="0" name=""/>
        <dsp:cNvSpPr/>
      </dsp:nvSpPr>
      <dsp:spPr>
        <a:xfrm rot="3600000">
          <a:off x="5151179" y="1165222"/>
          <a:ext cx="2201560" cy="2201560"/>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dirty="0"/>
            <a:t>Central Role of AWS Lambda</a:t>
          </a:r>
          <a:endParaRPr lang="en-US" sz="2000" b="1" kern="1200" dirty="0"/>
        </a:p>
      </dsp:txBody>
      <dsp:txXfrm rot="-5400000">
        <a:off x="5510644" y="1619293"/>
        <a:ext cx="1816287" cy="1100780"/>
      </dsp:txXfrm>
    </dsp:sp>
    <dsp:sp modelId="{4F8189EE-EB2F-484E-BD5E-7C2512416F94}">
      <dsp:nvSpPr>
        <dsp:cNvPr id="0" name=""/>
        <dsp:cNvSpPr/>
      </dsp:nvSpPr>
      <dsp:spPr>
        <a:xfrm rot="7200000">
          <a:off x="5151179" y="3491216"/>
          <a:ext cx="2201560" cy="2201560"/>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i="0" kern="1200" dirty="0"/>
            <a:t>Event-Driven Trigger</a:t>
          </a:r>
          <a:endParaRPr lang="en-US" sz="2400" b="1" kern="1200" dirty="0"/>
        </a:p>
      </dsp:txBody>
      <dsp:txXfrm rot="-5400000">
        <a:off x="5510644" y="4137924"/>
        <a:ext cx="1816287" cy="1100780"/>
      </dsp:txXfrm>
    </dsp:sp>
    <dsp:sp modelId="{789B158E-2B7F-4BC4-A43A-EB1D85B52931}">
      <dsp:nvSpPr>
        <dsp:cNvPr id="0" name=""/>
        <dsp:cNvSpPr/>
      </dsp:nvSpPr>
      <dsp:spPr>
        <a:xfrm rot="10800000">
          <a:off x="3136810" y="4654213"/>
          <a:ext cx="2201560" cy="2201560"/>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t>Data Preparation Task</a:t>
          </a:r>
        </a:p>
      </dsp:txBody>
      <dsp:txXfrm rot="10800000">
        <a:off x="3687200" y="5039486"/>
        <a:ext cx="1100780" cy="1816287"/>
      </dsp:txXfrm>
    </dsp:sp>
    <dsp:sp modelId="{A7C3630C-6C4F-42FD-9C47-38310F66273D}">
      <dsp:nvSpPr>
        <dsp:cNvPr id="0" name=""/>
        <dsp:cNvSpPr/>
      </dsp:nvSpPr>
      <dsp:spPr>
        <a:xfrm rot="14400000">
          <a:off x="1122440" y="3491216"/>
          <a:ext cx="2201560" cy="2201560"/>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i="0" kern="1200" dirty="0"/>
            <a:t>Initiating Sentiment Analysis</a:t>
          </a:r>
          <a:endParaRPr lang="en-US" sz="2400" b="1" kern="1200" dirty="0"/>
        </a:p>
      </dsp:txBody>
      <dsp:txXfrm rot="5400000">
        <a:off x="1148249" y="4137924"/>
        <a:ext cx="1816287" cy="1100780"/>
      </dsp:txXfrm>
    </dsp:sp>
    <dsp:sp modelId="{4AD614BD-9052-42DA-BBDF-0712BD53EB2E}">
      <dsp:nvSpPr>
        <dsp:cNvPr id="0" name=""/>
        <dsp:cNvSpPr/>
      </dsp:nvSpPr>
      <dsp:spPr>
        <a:xfrm rot="18000000">
          <a:off x="1122440" y="1165222"/>
          <a:ext cx="2201560" cy="2201560"/>
        </a:xfrm>
        <a:prstGeom prst="downArrow">
          <a:avLst>
            <a:gd name="adj1" fmla="val 50000"/>
            <a:gd name="adj2" fmla="val 35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Scalability and Efficiency</a:t>
          </a:r>
        </a:p>
      </dsp:txBody>
      <dsp:txXfrm rot="5400000">
        <a:off x="1148249" y="1619293"/>
        <a:ext cx="1816287" cy="1100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587E1-FE18-4065-9DB0-DDCF0C88CBBA}">
      <dsp:nvSpPr>
        <dsp:cNvPr id="0" name=""/>
        <dsp:cNvSpPr/>
      </dsp:nvSpPr>
      <dsp:spPr>
        <a:xfrm>
          <a:off x="293321" y="200590"/>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8F9F2-3E17-4A0A-A1B7-39653BC071F7}">
      <dsp:nvSpPr>
        <dsp:cNvPr id="0" name=""/>
        <dsp:cNvSpPr/>
      </dsp:nvSpPr>
      <dsp:spPr>
        <a:xfrm>
          <a:off x="487102" y="394372"/>
          <a:ext cx="521718" cy="5217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0C675-1A9C-4C4C-ACA1-60FDFD8EB01A}">
      <dsp:nvSpPr>
        <dsp:cNvPr id="0" name=""/>
        <dsp:cNvSpPr/>
      </dsp:nvSpPr>
      <dsp:spPr>
        <a:xfrm>
          <a:off x="2649" y="1393090"/>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dirty="0">
              <a:hlinkClick xmlns:r="http://schemas.openxmlformats.org/officeDocument/2006/relationships" r:id="rId3"/>
            </a:rPr>
            <a:t>Code</a:t>
          </a:r>
          <a:endParaRPr lang="en-US" sz="1200" kern="1200" dirty="0"/>
        </a:p>
      </dsp:txBody>
      <dsp:txXfrm>
        <a:off x="2649" y="1393090"/>
        <a:ext cx="1490624" cy="596250"/>
      </dsp:txXfrm>
    </dsp:sp>
    <dsp:sp modelId="{CA34BAE6-4295-4243-ADC7-F3E9AF92F704}">
      <dsp:nvSpPr>
        <dsp:cNvPr id="0" name=""/>
        <dsp:cNvSpPr/>
      </dsp:nvSpPr>
      <dsp:spPr>
        <a:xfrm>
          <a:off x="2044805" y="200590"/>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C9BE16-0DD0-4490-B8AC-85E0DDEB54EF}">
      <dsp:nvSpPr>
        <dsp:cNvPr id="0" name=""/>
        <dsp:cNvSpPr/>
      </dsp:nvSpPr>
      <dsp:spPr>
        <a:xfrm>
          <a:off x="2238586" y="394372"/>
          <a:ext cx="521718" cy="52171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358E03-D214-407B-AA49-478D16C5518A}">
      <dsp:nvSpPr>
        <dsp:cNvPr id="0" name=""/>
        <dsp:cNvSpPr/>
      </dsp:nvSpPr>
      <dsp:spPr>
        <a:xfrm>
          <a:off x="1754133" y="1393090"/>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i="0" kern="1200" dirty="0"/>
            <a:t>Overview of AWS Comprehend</a:t>
          </a:r>
          <a:endParaRPr lang="en-US" sz="1200" kern="1200" dirty="0"/>
        </a:p>
      </dsp:txBody>
      <dsp:txXfrm>
        <a:off x="1754133" y="1393090"/>
        <a:ext cx="1490624" cy="596250"/>
      </dsp:txXfrm>
    </dsp:sp>
    <dsp:sp modelId="{F9BC09C1-2045-46C7-A948-A4A62C5C329A}">
      <dsp:nvSpPr>
        <dsp:cNvPr id="0" name=""/>
        <dsp:cNvSpPr/>
      </dsp:nvSpPr>
      <dsp:spPr>
        <a:xfrm>
          <a:off x="3796290" y="200590"/>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4C6F30-BD1A-425F-AB7D-738595DD2F32}">
      <dsp:nvSpPr>
        <dsp:cNvPr id="0" name=""/>
        <dsp:cNvSpPr/>
      </dsp:nvSpPr>
      <dsp:spPr>
        <a:xfrm>
          <a:off x="3990071" y="394372"/>
          <a:ext cx="521718" cy="52171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DC65D-A846-4A7A-86D6-988E95167212}">
      <dsp:nvSpPr>
        <dsp:cNvPr id="0" name=""/>
        <dsp:cNvSpPr/>
      </dsp:nvSpPr>
      <dsp:spPr>
        <a:xfrm>
          <a:off x="3505618" y="1393090"/>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i="0" kern="1200" dirty="0"/>
            <a:t>Sentiment Analysis with AWS Comprehend</a:t>
          </a:r>
          <a:endParaRPr lang="en-US" sz="1200" kern="1200" dirty="0"/>
        </a:p>
      </dsp:txBody>
      <dsp:txXfrm>
        <a:off x="3505618" y="1393090"/>
        <a:ext cx="1490624" cy="596250"/>
      </dsp:txXfrm>
    </dsp:sp>
    <dsp:sp modelId="{0AF52298-F255-479F-8932-5CF5A7DE6C12}">
      <dsp:nvSpPr>
        <dsp:cNvPr id="0" name=""/>
        <dsp:cNvSpPr/>
      </dsp:nvSpPr>
      <dsp:spPr>
        <a:xfrm>
          <a:off x="5547774" y="200590"/>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80412-3996-4E64-9A4B-715B9D740A39}">
      <dsp:nvSpPr>
        <dsp:cNvPr id="0" name=""/>
        <dsp:cNvSpPr/>
      </dsp:nvSpPr>
      <dsp:spPr>
        <a:xfrm>
          <a:off x="5741555" y="394372"/>
          <a:ext cx="521718" cy="52171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AA3473-E880-47AB-B5E5-6B1565FF8183}">
      <dsp:nvSpPr>
        <dsp:cNvPr id="0" name=""/>
        <dsp:cNvSpPr/>
      </dsp:nvSpPr>
      <dsp:spPr>
        <a:xfrm>
          <a:off x="5257102" y="1393090"/>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i="0" kern="1200" dirty="0"/>
            <a:t>Input Data</a:t>
          </a:r>
          <a:endParaRPr lang="en-US" sz="1200" kern="1200" dirty="0"/>
        </a:p>
      </dsp:txBody>
      <dsp:txXfrm>
        <a:off x="5257102" y="1393090"/>
        <a:ext cx="1490624" cy="596250"/>
      </dsp:txXfrm>
    </dsp:sp>
    <dsp:sp modelId="{0AE22345-25A7-45CC-A482-DA6DEFDA5AE7}">
      <dsp:nvSpPr>
        <dsp:cNvPr id="0" name=""/>
        <dsp:cNvSpPr/>
      </dsp:nvSpPr>
      <dsp:spPr>
        <a:xfrm>
          <a:off x="1169063" y="2361997"/>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CAFAD-5D97-4484-A3C5-8800EC6A4EC3}">
      <dsp:nvSpPr>
        <dsp:cNvPr id="0" name=""/>
        <dsp:cNvSpPr/>
      </dsp:nvSpPr>
      <dsp:spPr>
        <a:xfrm>
          <a:off x="1362844" y="2555778"/>
          <a:ext cx="521718" cy="521718"/>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349FD-32B8-49ED-B45B-CBE8C7087235}">
      <dsp:nvSpPr>
        <dsp:cNvPr id="0" name=""/>
        <dsp:cNvSpPr/>
      </dsp:nvSpPr>
      <dsp:spPr>
        <a:xfrm>
          <a:off x="878391" y="3554497"/>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i="0" kern="1200" dirty="0"/>
            <a:t>Processing Data</a:t>
          </a:r>
          <a:endParaRPr lang="en-US" sz="1200" kern="1200" dirty="0"/>
        </a:p>
      </dsp:txBody>
      <dsp:txXfrm>
        <a:off x="878391" y="3554497"/>
        <a:ext cx="1490624" cy="596250"/>
      </dsp:txXfrm>
    </dsp:sp>
    <dsp:sp modelId="{2BDCDAA0-0BFB-4957-B568-583AFE731B75}">
      <dsp:nvSpPr>
        <dsp:cNvPr id="0" name=""/>
        <dsp:cNvSpPr/>
      </dsp:nvSpPr>
      <dsp:spPr>
        <a:xfrm>
          <a:off x="2920547" y="2361997"/>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9DA17-F85A-4F6B-B2FC-5AA977787435}">
      <dsp:nvSpPr>
        <dsp:cNvPr id="0" name=""/>
        <dsp:cNvSpPr/>
      </dsp:nvSpPr>
      <dsp:spPr>
        <a:xfrm>
          <a:off x="3114329" y="2555778"/>
          <a:ext cx="521718" cy="521718"/>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48570E-71DA-4E46-9A82-35F791FD246F}">
      <dsp:nvSpPr>
        <dsp:cNvPr id="0" name=""/>
        <dsp:cNvSpPr/>
      </dsp:nvSpPr>
      <dsp:spPr>
        <a:xfrm>
          <a:off x="2629876" y="3554497"/>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i="0" kern="1200" dirty="0"/>
            <a:t>Output Data</a:t>
          </a:r>
          <a:endParaRPr lang="en-US" sz="1200" kern="1200" dirty="0"/>
        </a:p>
      </dsp:txBody>
      <dsp:txXfrm>
        <a:off x="2629876" y="3554497"/>
        <a:ext cx="1490624" cy="596250"/>
      </dsp:txXfrm>
    </dsp:sp>
    <dsp:sp modelId="{D717C2A9-6736-4B00-B313-7CBFB9D3B7AF}">
      <dsp:nvSpPr>
        <dsp:cNvPr id="0" name=""/>
        <dsp:cNvSpPr/>
      </dsp:nvSpPr>
      <dsp:spPr>
        <a:xfrm>
          <a:off x="4672032" y="2361997"/>
          <a:ext cx="909281" cy="9092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D914C-6483-488B-A98C-78AD3C8A6464}">
      <dsp:nvSpPr>
        <dsp:cNvPr id="0" name=""/>
        <dsp:cNvSpPr/>
      </dsp:nvSpPr>
      <dsp:spPr>
        <a:xfrm>
          <a:off x="4865813" y="2555778"/>
          <a:ext cx="521718" cy="521718"/>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E2DDA-605B-4875-B864-255E267CB81C}">
      <dsp:nvSpPr>
        <dsp:cNvPr id="0" name=""/>
        <dsp:cNvSpPr/>
      </dsp:nvSpPr>
      <dsp:spPr>
        <a:xfrm>
          <a:off x="4381360" y="3554497"/>
          <a:ext cx="1490624" cy="5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i="0" kern="1200" dirty="0"/>
            <a:t>Use Cases and Examples</a:t>
          </a:r>
          <a:endParaRPr lang="en-US" sz="1200" kern="1200" dirty="0"/>
        </a:p>
      </dsp:txBody>
      <dsp:txXfrm>
        <a:off x="4381360" y="3554497"/>
        <a:ext cx="1490624" cy="596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2DDE4-8FD6-46D0-8C5C-9226D931A69A}">
      <dsp:nvSpPr>
        <dsp:cNvPr id="0" name=""/>
        <dsp:cNvSpPr/>
      </dsp:nvSpPr>
      <dsp:spPr>
        <a:xfrm>
          <a:off x="0" y="1808"/>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00344-F348-43E7-AA30-ECC036984927}">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85A37-8DA7-45A3-BDD9-2231801BC0EB}">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b="0" i="0" kern="1200">
              <a:hlinkClick xmlns:r="http://schemas.openxmlformats.org/officeDocument/2006/relationships" r:id="rId3"/>
            </a:rPr>
            <a:t>Code</a:t>
          </a:r>
          <a:endParaRPr lang="en-US" sz="1900" kern="1200"/>
        </a:p>
      </dsp:txBody>
      <dsp:txXfrm>
        <a:off x="889864" y="1808"/>
        <a:ext cx="5355400" cy="770445"/>
      </dsp:txXfrm>
    </dsp:sp>
    <dsp:sp modelId="{623EBB5D-1FF0-4372-9670-4CF87393B1FB}">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577E8-1F5B-4022-94D6-218917AAAFA3}">
      <dsp:nvSpPr>
        <dsp:cNvPr id="0" name=""/>
        <dsp:cNvSpPr/>
      </dsp:nvSpPr>
      <dsp:spPr>
        <a:xfrm>
          <a:off x="233059" y="1138215"/>
          <a:ext cx="423745" cy="42374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ECE48-DA6A-41C0-8EE0-2ADFB3DD9D74}">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i="0" kern="1200" dirty="0"/>
            <a:t>Category-Wise Sentiment Distribution</a:t>
          </a:r>
          <a:endParaRPr lang="en-US" sz="1900" kern="1200" dirty="0"/>
        </a:p>
      </dsp:txBody>
      <dsp:txXfrm>
        <a:off x="889864" y="964865"/>
        <a:ext cx="5355400" cy="770445"/>
      </dsp:txXfrm>
    </dsp:sp>
    <dsp:sp modelId="{ABD3CE28-6961-45AD-8F2F-5BA3292BAE40}">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7D9DA-58CE-4EC6-8B86-D999501F986E}">
      <dsp:nvSpPr>
        <dsp:cNvPr id="0" name=""/>
        <dsp:cNvSpPr/>
      </dsp:nvSpPr>
      <dsp:spPr>
        <a:xfrm>
          <a:off x="233059" y="2101272"/>
          <a:ext cx="423745" cy="423745"/>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14601-A784-46D1-8A55-27ACBD7F0045}">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i="0" kern="1200" dirty="0"/>
            <a:t>Sentiment Implications per Category</a:t>
          </a:r>
          <a:endParaRPr lang="en-US" sz="1900" kern="1200" dirty="0"/>
        </a:p>
      </dsp:txBody>
      <dsp:txXfrm>
        <a:off x="889864" y="1927922"/>
        <a:ext cx="5355400" cy="770445"/>
      </dsp:txXfrm>
    </dsp:sp>
    <dsp:sp modelId="{1F09B5F9-37C1-405B-B849-D0803289DDC9}">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0D5D2-4787-46B2-A2A1-454830017BFC}">
      <dsp:nvSpPr>
        <dsp:cNvPr id="0" name=""/>
        <dsp:cNvSpPr/>
      </dsp:nvSpPr>
      <dsp:spPr>
        <a:xfrm>
          <a:off x="233059" y="3064329"/>
          <a:ext cx="423745" cy="423745"/>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97E81-1AA4-4343-B8E9-62E93A197503}">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i="0" kern="1200" dirty="0"/>
            <a:t>Category-Specific Trends and Insights</a:t>
          </a:r>
          <a:endParaRPr lang="en-US" sz="1900" kern="1200" dirty="0"/>
        </a:p>
      </dsp:txBody>
      <dsp:txXfrm>
        <a:off x="889864" y="2890979"/>
        <a:ext cx="5355400" cy="770445"/>
      </dsp:txXfrm>
    </dsp:sp>
    <dsp:sp modelId="{C4DC11BF-0EC7-40D6-80A9-83A5B80ACFE9}">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5213B-0056-468B-A827-58C4A4632738}">
      <dsp:nvSpPr>
        <dsp:cNvPr id="0" name=""/>
        <dsp:cNvSpPr/>
      </dsp:nvSpPr>
      <dsp:spPr>
        <a:xfrm>
          <a:off x="233059" y="4027386"/>
          <a:ext cx="423745" cy="423745"/>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7A3CD-BF95-4280-B2EF-FE15E2B374C2}">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i="0" kern="1200" dirty="0"/>
            <a:t>Actionable Insights</a:t>
          </a:r>
          <a:endParaRPr lang="en-US" sz="1900" kern="1200" dirty="0"/>
        </a:p>
      </dsp:txBody>
      <dsp:txXfrm>
        <a:off x="889864" y="3854036"/>
        <a:ext cx="5355400" cy="770445"/>
      </dsp:txXfrm>
    </dsp:sp>
    <dsp:sp modelId="{7FE90D16-DFF8-4AA1-922A-56BCAFCAEC8E}">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780AC2-4551-4DA2-AA11-69F5E9F94A66}">
      <dsp:nvSpPr>
        <dsp:cNvPr id="0" name=""/>
        <dsp:cNvSpPr/>
      </dsp:nvSpPr>
      <dsp:spPr>
        <a:xfrm>
          <a:off x="233059" y="4990443"/>
          <a:ext cx="423745" cy="423745"/>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1E97D-D905-4D72-9FDD-683E230AC228}">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i="0" kern="1200" dirty="0"/>
            <a:t>Comparative Analysis</a:t>
          </a:r>
          <a:endParaRPr lang="en-US" sz="1900" kern="1200" dirty="0"/>
        </a:p>
      </dsp:txBody>
      <dsp:txXfrm>
        <a:off x="889864" y="4817093"/>
        <a:ext cx="5355400" cy="770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B4C1B-9E4C-4D9D-A885-84A7F1993426}">
      <dsp:nvSpPr>
        <dsp:cNvPr id="0" name=""/>
        <dsp:cNvSpPr/>
      </dsp:nvSpPr>
      <dsp:spPr>
        <a:xfrm>
          <a:off x="0" y="505"/>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33A0ABC7-C2EC-46F8-BDBD-1CF297F28F83}">
      <dsp:nvSpPr>
        <dsp:cNvPr id="0" name=""/>
        <dsp:cNvSpPr/>
      </dsp:nvSpPr>
      <dsp:spPr>
        <a:xfrm>
          <a:off x="210397" y="156999"/>
          <a:ext cx="382541" cy="382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34F97-F3BF-48C7-9FD1-B82DDCEF92BC}">
      <dsp:nvSpPr>
        <dsp:cNvPr id="0" name=""/>
        <dsp:cNvSpPr/>
      </dsp:nvSpPr>
      <dsp:spPr>
        <a:xfrm>
          <a:off x="803336" y="505"/>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a:hlinkClick xmlns:r="http://schemas.openxmlformats.org/officeDocument/2006/relationships" r:id="rId3"/>
            </a:rPr>
            <a:t>Code</a:t>
          </a:r>
          <a:endParaRPr lang="en-US" sz="2400" b="1" kern="1200"/>
        </a:p>
      </dsp:txBody>
      <dsp:txXfrm>
        <a:off x="803336" y="505"/>
        <a:ext cx="5325412" cy="695529"/>
      </dsp:txXfrm>
    </dsp:sp>
    <dsp:sp modelId="{4CDD539F-BB82-4FD8-980C-4113183D13A8}">
      <dsp:nvSpPr>
        <dsp:cNvPr id="0" name=""/>
        <dsp:cNvSpPr/>
      </dsp:nvSpPr>
      <dsp:spPr>
        <a:xfrm>
          <a:off x="0" y="869917"/>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3DAC1E1C-F555-4587-884F-76B07287C36B}">
      <dsp:nvSpPr>
        <dsp:cNvPr id="0" name=""/>
        <dsp:cNvSpPr/>
      </dsp:nvSpPr>
      <dsp:spPr>
        <a:xfrm>
          <a:off x="210397" y="1026411"/>
          <a:ext cx="382541" cy="38254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249885-1E1A-4545-A4DF-6AAA7C7B805A}">
      <dsp:nvSpPr>
        <dsp:cNvPr id="0" name=""/>
        <dsp:cNvSpPr/>
      </dsp:nvSpPr>
      <dsp:spPr>
        <a:xfrm>
          <a:off x="803336" y="869917"/>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dirty="0"/>
            <a:t>Role in Project Architecture</a:t>
          </a:r>
          <a:endParaRPr lang="en-US" sz="2400" b="1" kern="1200" dirty="0"/>
        </a:p>
      </dsp:txBody>
      <dsp:txXfrm>
        <a:off x="803336" y="869917"/>
        <a:ext cx="5325412" cy="695529"/>
      </dsp:txXfrm>
    </dsp:sp>
    <dsp:sp modelId="{9F1EB41D-5AF3-45B7-B067-5F1E3650A2A7}">
      <dsp:nvSpPr>
        <dsp:cNvPr id="0" name=""/>
        <dsp:cNvSpPr/>
      </dsp:nvSpPr>
      <dsp:spPr>
        <a:xfrm>
          <a:off x="0" y="1739328"/>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D1AB5BE5-CC11-4D1A-9090-F1880A021AB7}">
      <dsp:nvSpPr>
        <dsp:cNvPr id="0" name=""/>
        <dsp:cNvSpPr/>
      </dsp:nvSpPr>
      <dsp:spPr>
        <a:xfrm>
          <a:off x="210397" y="1895823"/>
          <a:ext cx="382541" cy="38254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039E5-D36B-4698-8A12-8EC4099CD0F1}">
      <dsp:nvSpPr>
        <dsp:cNvPr id="0" name=""/>
        <dsp:cNvSpPr/>
      </dsp:nvSpPr>
      <dsp:spPr>
        <a:xfrm>
          <a:off x="803336" y="1739328"/>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dirty="0"/>
            <a:t>Data Lifecycle Management</a:t>
          </a:r>
          <a:endParaRPr lang="en-US" sz="2400" b="1" kern="1200" dirty="0"/>
        </a:p>
      </dsp:txBody>
      <dsp:txXfrm>
        <a:off x="803336" y="1739328"/>
        <a:ext cx="5325412" cy="695529"/>
      </dsp:txXfrm>
    </dsp:sp>
    <dsp:sp modelId="{E4A13EF6-8DD2-4DB2-8130-3503FA91F7DB}">
      <dsp:nvSpPr>
        <dsp:cNvPr id="0" name=""/>
        <dsp:cNvSpPr/>
      </dsp:nvSpPr>
      <dsp:spPr>
        <a:xfrm>
          <a:off x="0" y="2608740"/>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D9757E-BFDE-4945-9840-6CABCFD37151}">
      <dsp:nvSpPr>
        <dsp:cNvPr id="0" name=""/>
        <dsp:cNvSpPr/>
      </dsp:nvSpPr>
      <dsp:spPr>
        <a:xfrm>
          <a:off x="210397" y="2765234"/>
          <a:ext cx="382541" cy="38254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4F9069-27A9-49C7-931C-84F774B4F414}">
      <dsp:nvSpPr>
        <dsp:cNvPr id="0" name=""/>
        <dsp:cNvSpPr/>
      </dsp:nvSpPr>
      <dsp:spPr>
        <a:xfrm>
          <a:off x="803336" y="2608740"/>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dirty="0"/>
            <a:t>Security Features</a:t>
          </a:r>
          <a:endParaRPr lang="en-US" sz="2400" b="1" kern="1200" dirty="0"/>
        </a:p>
      </dsp:txBody>
      <dsp:txXfrm>
        <a:off x="803336" y="2608740"/>
        <a:ext cx="5325412" cy="695529"/>
      </dsp:txXfrm>
    </dsp:sp>
    <dsp:sp modelId="{536C6808-E76D-4066-8C88-60A0443532A9}">
      <dsp:nvSpPr>
        <dsp:cNvPr id="0" name=""/>
        <dsp:cNvSpPr/>
      </dsp:nvSpPr>
      <dsp:spPr>
        <a:xfrm>
          <a:off x="0" y="3478152"/>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0653F97-F331-4A8B-8DD8-B8A0704B5E89}">
      <dsp:nvSpPr>
        <dsp:cNvPr id="0" name=""/>
        <dsp:cNvSpPr/>
      </dsp:nvSpPr>
      <dsp:spPr>
        <a:xfrm>
          <a:off x="210397" y="3634646"/>
          <a:ext cx="382541" cy="382541"/>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CA0E8-C845-4D68-993A-5786DB0F3CE2}">
      <dsp:nvSpPr>
        <dsp:cNvPr id="0" name=""/>
        <dsp:cNvSpPr/>
      </dsp:nvSpPr>
      <dsp:spPr>
        <a:xfrm>
          <a:off x="803336" y="3478152"/>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dirty="0"/>
            <a:t>Scalability and Availability</a:t>
          </a:r>
          <a:endParaRPr lang="en-US" sz="2400" b="1" kern="1200" dirty="0"/>
        </a:p>
      </dsp:txBody>
      <dsp:txXfrm>
        <a:off x="803336" y="3478152"/>
        <a:ext cx="5325412" cy="695529"/>
      </dsp:txXfrm>
    </dsp:sp>
    <dsp:sp modelId="{0CDBD339-BF84-45D9-AEE0-59E9E5B0064B}">
      <dsp:nvSpPr>
        <dsp:cNvPr id="0" name=""/>
        <dsp:cNvSpPr/>
      </dsp:nvSpPr>
      <dsp:spPr>
        <a:xfrm>
          <a:off x="0" y="4347564"/>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D6B6335-34C1-46E1-B93B-EE5761D10241}">
      <dsp:nvSpPr>
        <dsp:cNvPr id="0" name=""/>
        <dsp:cNvSpPr/>
      </dsp:nvSpPr>
      <dsp:spPr>
        <a:xfrm>
          <a:off x="210397" y="4504058"/>
          <a:ext cx="382541" cy="382541"/>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9CDF1-78C3-4ED5-AAAF-B27D65FA1264}">
      <dsp:nvSpPr>
        <dsp:cNvPr id="0" name=""/>
        <dsp:cNvSpPr/>
      </dsp:nvSpPr>
      <dsp:spPr>
        <a:xfrm>
          <a:off x="803336" y="4347564"/>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dirty="0"/>
            <a:t>Integration with AWS Services</a:t>
          </a:r>
          <a:endParaRPr lang="en-US" sz="2400" b="1" kern="1200" dirty="0"/>
        </a:p>
      </dsp:txBody>
      <dsp:txXfrm>
        <a:off x="803336" y="4347564"/>
        <a:ext cx="5325412" cy="695529"/>
      </dsp:txXfrm>
    </dsp:sp>
    <dsp:sp modelId="{C6131FAE-5B3D-4887-8C51-89D659056E34}">
      <dsp:nvSpPr>
        <dsp:cNvPr id="0" name=""/>
        <dsp:cNvSpPr/>
      </dsp:nvSpPr>
      <dsp:spPr>
        <a:xfrm>
          <a:off x="0" y="5216976"/>
          <a:ext cx="6128749" cy="69552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322DFE6-1DA4-437F-A315-3BCA5F1F7D6E}">
      <dsp:nvSpPr>
        <dsp:cNvPr id="0" name=""/>
        <dsp:cNvSpPr/>
      </dsp:nvSpPr>
      <dsp:spPr>
        <a:xfrm>
          <a:off x="210397" y="5373470"/>
          <a:ext cx="382541" cy="382541"/>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9D9B4A-6278-47E4-8472-621C6782D44F}">
      <dsp:nvSpPr>
        <dsp:cNvPr id="0" name=""/>
        <dsp:cNvSpPr/>
      </dsp:nvSpPr>
      <dsp:spPr>
        <a:xfrm>
          <a:off x="803336" y="5216976"/>
          <a:ext cx="5325412" cy="69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10" tIns="73610" rIns="73610" bIns="73610" numCol="1" spcCol="1270" anchor="ctr" anchorCtr="0">
          <a:noAutofit/>
        </a:bodyPr>
        <a:lstStyle/>
        <a:p>
          <a:pPr marL="0" lvl="0" indent="0" algn="l" defTabSz="1066800">
            <a:lnSpc>
              <a:spcPct val="100000"/>
            </a:lnSpc>
            <a:spcBef>
              <a:spcPct val="0"/>
            </a:spcBef>
            <a:spcAft>
              <a:spcPct val="35000"/>
            </a:spcAft>
            <a:buNone/>
          </a:pPr>
          <a:r>
            <a:rPr lang="en-US" sz="2400" b="1" i="0" kern="1200" dirty="0"/>
            <a:t>Performance and Efficiency</a:t>
          </a:r>
          <a:endParaRPr lang="en-US" sz="2400" b="1" kern="1200" dirty="0"/>
        </a:p>
      </dsp:txBody>
      <dsp:txXfrm>
        <a:off x="803336" y="5216976"/>
        <a:ext cx="5325412" cy="6955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7B4FA-883D-4252-81EE-AC10DFC91297}">
      <dsp:nvSpPr>
        <dsp:cNvPr id="0" name=""/>
        <dsp:cNvSpPr/>
      </dsp:nvSpPr>
      <dsp:spPr>
        <a:xfrm>
          <a:off x="0" y="3348"/>
          <a:ext cx="5347104"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82511E2-4392-4E29-8349-0E7BFCD782AB}">
      <dsp:nvSpPr>
        <dsp:cNvPr id="0" name=""/>
        <dsp:cNvSpPr/>
      </dsp:nvSpPr>
      <dsp:spPr>
        <a:xfrm>
          <a:off x="0" y="3348"/>
          <a:ext cx="5347104" cy="1141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0" i="0" kern="1200" dirty="0">
              <a:solidFill>
                <a:srgbClr val="0D0D0D"/>
              </a:solidFill>
              <a:effectLst/>
              <a:latin typeface="Söhne"/>
              <a:hlinkClick xmlns:r="http://schemas.openxmlformats.org/officeDocument/2006/relationships" r:id="rId1" action="ppaction://hlinkfile"/>
            </a:rPr>
            <a:t>Code</a:t>
          </a:r>
          <a:endParaRPr lang="en-US" sz="2400" b="1" kern="1200" dirty="0"/>
        </a:p>
      </dsp:txBody>
      <dsp:txXfrm>
        <a:off x="0" y="3348"/>
        <a:ext cx="5347104" cy="1141883"/>
      </dsp:txXfrm>
    </dsp:sp>
    <dsp:sp modelId="{08C0C5D4-62F6-4B8E-86A5-DD65D02F75E1}">
      <dsp:nvSpPr>
        <dsp:cNvPr id="0" name=""/>
        <dsp:cNvSpPr/>
      </dsp:nvSpPr>
      <dsp:spPr>
        <a:xfrm>
          <a:off x="0" y="1145232"/>
          <a:ext cx="5347104"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B127107-144A-481C-8B95-CC093DC63D36}">
      <dsp:nvSpPr>
        <dsp:cNvPr id="0" name=""/>
        <dsp:cNvSpPr/>
      </dsp:nvSpPr>
      <dsp:spPr>
        <a:xfrm>
          <a:off x="0" y="1145232"/>
          <a:ext cx="5347104" cy="1141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solidFill>
                <a:srgbClr val="0D0D0D"/>
              </a:solidFill>
              <a:latin typeface="Söhne"/>
            </a:rPr>
            <a:t>Lambda Function Setup</a:t>
          </a:r>
          <a:endParaRPr lang="en-US" sz="2000" b="1" kern="1200" dirty="0"/>
        </a:p>
      </dsp:txBody>
      <dsp:txXfrm>
        <a:off x="0" y="1145232"/>
        <a:ext cx="5347104" cy="1141883"/>
      </dsp:txXfrm>
    </dsp:sp>
    <dsp:sp modelId="{FD4ED612-3495-431A-BC04-42F67A14B43F}">
      <dsp:nvSpPr>
        <dsp:cNvPr id="0" name=""/>
        <dsp:cNvSpPr/>
      </dsp:nvSpPr>
      <dsp:spPr>
        <a:xfrm>
          <a:off x="0" y="2287116"/>
          <a:ext cx="5347104"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D2AED1-AC5E-46E8-9B61-52A525A3835E}">
      <dsp:nvSpPr>
        <dsp:cNvPr id="0" name=""/>
        <dsp:cNvSpPr/>
      </dsp:nvSpPr>
      <dsp:spPr>
        <a:xfrm>
          <a:off x="0" y="2287116"/>
          <a:ext cx="5347104" cy="1141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1" i="0" kern="1200" dirty="0"/>
            <a:t>Event Trigger and Sources</a:t>
          </a:r>
          <a:endParaRPr lang="en-US" sz="2400" b="1" kern="1200" dirty="0"/>
        </a:p>
      </dsp:txBody>
      <dsp:txXfrm>
        <a:off x="0" y="2287116"/>
        <a:ext cx="5347104" cy="1141883"/>
      </dsp:txXfrm>
    </dsp:sp>
    <dsp:sp modelId="{FEA10BB7-4377-42E0-B026-92A32F5A9C17}">
      <dsp:nvSpPr>
        <dsp:cNvPr id="0" name=""/>
        <dsp:cNvSpPr/>
      </dsp:nvSpPr>
      <dsp:spPr>
        <a:xfrm>
          <a:off x="0" y="3429000"/>
          <a:ext cx="5347104"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095630C-4FE1-4F87-AE6A-F1E68AEE50A0}">
      <dsp:nvSpPr>
        <dsp:cNvPr id="0" name=""/>
        <dsp:cNvSpPr/>
      </dsp:nvSpPr>
      <dsp:spPr>
        <a:xfrm>
          <a:off x="0" y="3429000"/>
          <a:ext cx="5347104" cy="1141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1" kern="1200" dirty="0"/>
            <a:t>Permissions and Role</a:t>
          </a:r>
        </a:p>
      </dsp:txBody>
      <dsp:txXfrm>
        <a:off x="0" y="3429000"/>
        <a:ext cx="5347104" cy="1141883"/>
      </dsp:txXfrm>
    </dsp:sp>
    <dsp:sp modelId="{D5971865-3DEE-487E-8A6D-8CC75762980E}">
      <dsp:nvSpPr>
        <dsp:cNvPr id="0" name=""/>
        <dsp:cNvSpPr/>
      </dsp:nvSpPr>
      <dsp:spPr>
        <a:xfrm>
          <a:off x="0" y="4570883"/>
          <a:ext cx="5347104"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149EC50-FB4C-49A2-B6F1-82BD27840C40}">
      <dsp:nvSpPr>
        <dsp:cNvPr id="0" name=""/>
        <dsp:cNvSpPr/>
      </dsp:nvSpPr>
      <dsp:spPr>
        <a:xfrm>
          <a:off x="0" y="4570883"/>
          <a:ext cx="5347104" cy="1141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1" i="0" kern="1200" dirty="0"/>
            <a:t>Communication with AWS Services</a:t>
          </a:r>
          <a:endParaRPr lang="en-US" sz="2400" b="1" kern="1200" dirty="0"/>
        </a:p>
      </dsp:txBody>
      <dsp:txXfrm>
        <a:off x="0" y="4570883"/>
        <a:ext cx="5347104" cy="1141883"/>
      </dsp:txXfrm>
    </dsp:sp>
    <dsp:sp modelId="{DF04ADD8-55D7-4064-9FE3-AC4BA2936CBC}">
      <dsp:nvSpPr>
        <dsp:cNvPr id="0" name=""/>
        <dsp:cNvSpPr/>
      </dsp:nvSpPr>
      <dsp:spPr>
        <a:xfrm>
          <a:off x="0" y="5712767"/>
          <a:ext cx="5347104"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575667-7A9B-42D1-8078-2DE815500317}">
      <dsp:nvSpPr>
        <dsp:cNvPr id="0" name=""/>
        <dsp:cNvSpPr/>
      </dsp:nvSpPr>
      <dsp:spPr>
        <a:xfrm>
          <a:off x="0" y="5712767"/>
          <a:ext cx="5347104" cy="1141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b="1" kern="1200" dirty="0"/>
            <a:t>Monitoring and Logs</a:t>
          </a:r>
        </a:p>
      </dsp:txBody>
      <dsp:txXfrm>
        <a:off x="0" y="5712767"/>
        <a:ext cx="5347104" cy="11418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3BE9C-ECE0-4F54-B94E-A3A83D515686}">
      <dsp:nvSpPr>
        <dsp:cNvPr id="0" name=""/>
        <dsp:cNvSpPr/>
      </dsp:nvSpPr>
      <dsp:spPr>
        <a:xfrm>
          <a:off x="639009" y="3218"/>
          <a:ext cx="886763" cy="88676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5DC9D1-E3F3-4427-B2D7-725E1245A920}">
      <dsp:nvSpPr>
        <dsp:cNvPr id="0" name=""/>
        <dsp:cNvSpPr/>
      </dsp:nvSpPr>
      <dsp:spPr>
        <a:xfrm>
          <a:off x="827991" y="192200"/>
          <a:ext cx="508798" cy="508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C754A-D04C-41BD-9BB7-8BD82048E809}">
      <dsp:nvSpPr>
        <dsp:cNvPr id="0" name=""/>
        <dsp:cNvSpPr/>
      </dsp:nvSpPr>
      <dsp:spPr>
        <a:xfrm>
          <a:off x="355535" y="1166186"/>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0" i="0" kern="1200">
              <a:hlinkClick xmlns:r="http://schemas.openxmlformats.org/officeDocument/2006/relationships" r:id="rId3"/>
            </a:rPr>
            <a:t>Code</a:t>
          </a:r>
          <a:endParaRPr lang="en-US" sz="1200" kern="1200"/>
        </a:p>
      </dsp:txBody>
      <dsp:txXfrm>
        <a:off x="355535" y="1166186"/>
        <a:ext cx="1453710" cy="581484"/>
      </dsp:txXfrm>
    </dsp:sp>
    <dsp:sp modelId="{D01D4455-E629-437F-B1A0-B56D111256D2}">
      <dsp:nvSpPr>
        <dsp:cNvPr id="0" name=""/>
        <dsp:cNvSpPr/>
      </dsp:nvSpPr>
      <dsp:spPr>
        <a:xfrm>
          <a:off x="2347119" y="3218"/>
          <a:ext cx="886763" cy="88676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208406-1A34-4E85-BA3A-B394EAA91470}">
      <dsp:nvSpPr>
        <dsp:cNvPr id="0" name=""/>
        <dsp:cNvSpPr/>
      </dsp:nvSpPr>
      <dsp:spPr>
        <a:xfrm>
          <a:off x="2536102" y="192200"/>
          <a:ext cx="508798" cy="50879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640B12-F3F4-43B9-B284-75DD15A14733}">
      <dsp:nvSpPr>
        <dsp:cNvPr id="0" name=""/>
        <dsp:cNvSpPr/>
      </dsp:nvSpPr>
      <dsp:spPr>
        <a:xfrm>
          <a:off x="2063646" y="1166186"/>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Access Management</a:t>
          </a:r>
          <a:endParaRPr lang="en-US" sz="1200" kern="1200" dirty="0"/>
        </a:p>
      </dsp:txBody>
      <dsp:txXfrm>
        <a:off x="2063646" y="1166186"/>
        <a:ext cx="1453710" cy="581484"/>
      </dsp:txXfrm>
    </dsp:sp>
    <dsp:sp modelId="{22121B59-A290-4DE8-8B13-4A53A72D5DC8}">
      <dsp:nvSpPr>
        <dsp:cNvPr id="0" name=""/>
        <dsp:cNvSpPr/>
      </dsp:nvSpPr>
      <dsp:spPr>
        <a:xfrm>
          <a:off x="4055230" y="3218"/>
          <a:ext cx="886763" cy="886763"/>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91DD5-F890-47C6-A358-82D5E2E7A00A}">
      <dsp:nvSpPr>
        <dsp:cNvPr id="0" name=""/>
        <dsp:cNvSpPr/>
      </dsp:nvSpPr>
      <dsp:spPr>
        <a:xfrm>
          <a:off x="4244212" y="192200"/>
          <a:ext cx="508798" cy="50879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C9345-5FB5-4E30-B832-41ABE38B0804}">
      <dsp:nvSpPr>
        <dsp:cNvPr id="0" name=""/>
        <dsp:cNvSpPr/>
      </dsp:nvSpPr>
      <dsp:spPr>
        <a:xfrm>
          <a:off x="3771756" y="1166186"/>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Fine-Grained Permissions</a:t>
          </a:r>
          <a:endParaRPr lang="en-US" sz="1200" kern="1200" dirty="0"/>
        </a:p>
      </dsp:txBody>
      <dsp:txXfrm>
        <a:off x="3771756" y="1166186"/>
        <a:ext cx="1453710" cy="581484"/>
      </dsp:txXfrm>
    </dsp:sp>
    <dsp:sp modelId="{67F2E627-034F-4548-94F8-8900BE3D37B2}">
      <dsp:nvSpPr>
        <dsp:cNvPr id="0" name=""/>
        <dsp:cNvSpPr/>
      </dsp:nvSpPr>
      <dsp:spPr>
        <a:xfrm>
          <a:off x="639009" y="2111098"/>
          <a:ext cx="886763" cy="886763"/>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E1B62-F2B7-47AF-9D92-8995650AEB11}">
      <dsp:nvSpPr>
        <dsp:cNvPr id="0" name=""/>
        <dsp:cNvSpPr/>
      </dsp:nvSpPr>
      <dsp:spPr>
        <a:xfrm>
          <a:off x="827991" y="2300081"/>
          <a:ext cx="508798" cy="50879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7098C6-F51A-46E2-80E7-196D6CD8E6F1}">
      <dsp:nvSpPr>
        <dsp:cNvPr id="0" name=""/>
        <dsp:cNvSpPr/>
      </dsp:nvSpPr>
      <dsp:spPr>
        <a:xfrm>
          <a:off x="355535" y="3274067"/>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IAM Policies</a:t>
          </a:r>
          <a:endParaRPr lang="en-US" sz="1200" kern="1200" dirty="0"/>
        </a:p>
      </dsp:txBody>
      <dsp:txXfrm>
        <a:off x="355535" y="3274067"/>
        <a:ext cx="1453710" cy="581484"/>
      </dsp:txXfrm>
    </dsp:sp>
    <dsp:sp modelId="{7B5F3B5F-CD8D-4B7F-AD6E-745D629140D1}">
      <dsp:nvSpPr>
        <dsp:cNvPr id="0" name=""/>
        <dsp:cNvSpPr/>
      </dsp:nvSpPr>
      <dsp:spPr>
        <a:xfrm>
          <a:off x="2347119" y="2111098"/>
          <a:ext cx="886763" cy="886763"/>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7B08D2-C1C7-49B8-8FA0-28BEDC2EC4A1}">
      <dsp:nvSpPr>
        <dsp:cNvPr id="0" name=""/>
        <dsp:cNvSpPr/>
      </dsp:nvSpPr>
      <dsp:spPr>
        <a:xfrm>
          <a:off x="2536102" y="2300081"/>
          <a:ext cx="508798" cy="508798"/>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AB0358-20D3-48E5-A7A9-7110FF6EABF8}">
      <dsp:nvSpPr>
        <dsp:cNvPr id="0" name=""/>
        <dsp:cNvSpPr/>
      </dsp:nvSpPr>
      <dsp:spPr>
        <a:xfrm>
          <a:off x="2063646" y="3274067"/>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Security Best Practices</a:t>
          </a:r>
          <a:endParaRPr lang="en-US" sz="1200" kern="1200" dirty="0"/>
        </a:p>
      </dsp:txBody>
      <dsp:txXfrm>
        <a:off x="2063646" y="3274067"/>
        <a:ext cx="1453710" cy="581484"/>
      </dsp:txXfrm>
    </dsp:sp>
    <dsp:sp modelId="{42616D30-6E3E-44AC-A4B1-CFDEB5E7AE68}">
      <dsp:nvSpPr>
        <dsp:cNvPr id="0" name=""/>
        <dsp:cNvSpPr/>
      </dsp:nvSpPr>
      <dsp:spPr>
        <a:xfrm>
          <a:off x="4055230" y="2111098"/>
          <a:ext cx="886763" cy="88676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F751F-E08D-4577-8893-295089AD6E05}">
      <dsp:nvSpPr>
        <dsp:cNvPr id="0" name=""/>
        <dsp:cNvSpPr/>
      </dsp:nvSpPr>
      <dsp:spPr>
        <a:xfrm>
          <a:off x="4244212" y="2300081"/>
          <a:ext cx="508798" cy="508798"/>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702EE-6118-437F-AD7F-8E472BD61530}">
      <dsp:nvSpPr>
        <dsp:cNvPr id="0" name=""/>
        <dsp:cNvSpPr/>
      </dsp:nvSpPr>
      <dsp:spPr>
        <a:xfrm>
          <a:off x="3771756" y="3274067"/>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Audit and Compliance</a:t>
          </a:r>
          <a:endParaRPr lang="en-US" sz="1200" kern="1200" dirty="0"/>
        </a:p>
      </dsp:txBody>
      <dsp:txXfrm>
        <a:off x="3771756" y="3274067"/>
        <a:ext cx="1453710" cy="581484"/>
      </dsp:txXfrm>
    </dsp:sp>
    <dsp:sp modelId="{04D09451-94F1-4907-96DD-ADBF53876F4E}">
      <dsp:nvSpPr>
        <dsp:cNvPr id="0" name=""/>
        <dsp:cNvSpPr/>
      </dsp:nvSpPr>
      <dsp:spPr>
        <a:xfrm>
          <a:off x="2347119" y="4218979"/>
          <a:ext cx="886763" cy="886763"/>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51327-277B-43A2-A967-B72A6A80B32B}">
      <dsp:nvSpPr>
        <dsp:cNvPr id="0" name=""/>
        <dsp:cNvSpPr/>
      </dsp:nvSpPr>
      <dsp:spPr>
        <a:xfrm>
          <a:off x="2536102" y="4407962"/>
          <a:ext cx="508798" cy="508798"/>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84979-26D7-4483-8514-440A88FE3313}">
      <dsp:nvSpPr>
        <dsp:cNvPr id="0" name=""/>
        <dsp:cNvSpPr/>
      </dsp:nvSpPr>
      <dsp:spPr>
        <a:xfrm>
          <a:off x="2063646" y="5381948"/>
          <a:ext cx="1453710" cy="58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i="0" kern="1200" dirty="0"/>
            <a:t>Integration with Other AWS Services</a:t>
          </a:r>
          <a:endParaRPr lang="en-US" sz="1200" kern="1200" dirty="0"/>
        </a:p>
      </dsp:txBody>
      <dsp:txXfrm>
        <a:off x="2063646" y="5381948"/>
        <a:ext cx="1453710" cy="58148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2718D-0B93-43C7-A435-F621C59F6733}"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2D629-7369-4F42-BF3A-5150954527D7}" type="slidenum">
              <a:rPr lang="en-IN" smtClean="0"/>
              <a:t>‹#›</a:t>
            </a:fld>
            <a:endParaRPr lang="en-IN"/>
          </a:p>
        </p:txBody>
      </p:sp>
    </p:spTree>
    <p:extLst>
      <p:ext uri="{BB962C8B-B14F-4D97-AF65-F5344CB8AC3E}">
        <p14:creationId xmlns:p14="http://schemas.microsoft.com/office/powerpoint/2010/main" val="34259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Explain the role of AWS Lambda in your architecture.</a:t>
            </a:r>
          </a:p>
          <a:p>
            <a:pPr algn="l">
              <a:buFont typeface="Arial" panose="020B0604020202020204" pitchFamily="34" charset="0"/>
              <a:buChar char="•"/>
            </a:pPr>
            <a:r>
              <a:rPr lang="en-US" b="0" i="0" dirty="0">
                <a:solidFill>
                  <a:srgbClr val="0D0D0D"/>
                </a:solidFill>
                <a:effectLst/>
                <a:highlight>
                  <a:srgbClr val="FFFFFF"/>
                </a:highlight>
                <a:latin typeface="Söhne"/>
              </a:rPr>
              <a:t>Describe how the Lambda function is triggered and its task of reading and preparing the data for sentiment analysis.</a:t>
            </a:r>
          </a:p>
          <a:p>
            <a:pPr algn="l">
              <a:buFont typeface="+mj-lt"/>
              <a:buAutoNum type="arabicPeriod"/>
            </a:pPr>
            <a:r>
              <a:rPr lang="en-US" b="1" i="0" dirty="0">
                <a:solidFill>
                  <a:srgbClr val="0D0D0D"/>
                </a:solidFill>
                <a:effectLst/>
                <a:highlight>
                  <a:srgbClr val="FFFFFF"/>
                </a:highlight>
                <a:latin typeface="Söhne"/>
              </a:rPr>
              <a:t>Central Role of AWS Lambda</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Acts as a serverless compute service executing code in response to events.</a:t>
            </a:r>
          </a:p>
          <a:p>
            <a:pPr marL="742950" lvl="1" indent="-285750" algn="l">
              <a:buFont typeface="+mj-lt"/>
              <a:buAutoNum type="arabicPeriod"/>
            </a:pPr>
            <a:r>
              <a:rPr lang="en-US" b="0" i="0" dirty="0">
                <a:solidFill>
                  <a:srgbClr val="0D0D0D"/>
                </a:solidFill>
                <a:effectLst/>
                <a:highlight>
                  <a:srgbClr val="FFFFFF"/>
                </a:highlight>
                <a:latin typeface="Söhne"/>
              </a:rPr>
              <a:t>Automates the workflow by triggering functions for specific conditions.</a:t>
            </a:r>
          </a:p>
          <a:p>
            <a:pPr marL="742950" lvl="1" indent="-285750" algn="l">
              <a:buFont typeface="+mj-lt"/>
              <a:buAutoNum type="arabicPeriod"/>
            </a:pPr>
            <a:r>
              <a:rPr lang="en-US" b="0" i="0" dirty="0">
                <a:solidFill>
                  <a:srgbClr val="0D0D0D"/>
                </a:solidFill>
                <a:effectLst/>
                <a:highlight>
                  <a:srgbClr val="FFFFFF"/>
                </a:highlight>
                <a:latin typeface="Söhne"/>
              </a:rPr>
              <a:t>Integrates with AWS services seamlessly to create a responsive data pipeline.</a:t>
            </a:r>
          </a:p>
          <a:p>
            <a:pPr algn="l">
              <a:buFont typeface="+mj-lt"/>
              <a:buAutoNum type="arabicPeriod"/>
            </a:pPr>
            <a:r>
              <a:rPr lang="en-US" b="1" i="0" dirty="0">
                <a:solidFill>
                  <a:srgbClr val="0D0D0D"/>
                </a:solidFill>
                <a:effectLst/>
                <a:highlight>
                  <a:srgbClr val="FFFFFF"/>
                </a:highlight>
                <a:latin typeface="Söhne"/>
              </a:rPr>
              <a:t>Event-Driven Trigger</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Triggered by Amazon S3 upon the upload of new data (e.g., customer reviews in 'reviews.csv' or 'reviews.txt').</a:t>
            </a:r>
          </a:p>
          <a:p>
            <a:pPr marL="742950" lvl="1" indent="-285750" algn="l">
              <a:buFont typeface="+mj-lt"/>
              <a:buAutoNum type="arabicPeriod"/>
            </a:pPr>
            <a:r>
              <a:rPr lang="en-US" b="0" i="0" dirty="0">
                <a:solidFill>
                  <a:srgbClr val="0D0D0D"/>
                </a:solidFill>
                <a:effectLst/>
                <a:highlight>
                  <a:srgbClr val="FFFFFF"/>
                </a:highlight>
                <a:latin typeface="Söhne"/>
              </a:rPr>
              <a:t>S3 Event Notifications are configured to invoke the Lambda function automatically.</a:t>
            </a:r>
          </a:p>
          <a:p>
            <a:pPr algn="l">
              <a:buFont typeface="+mj-lt"/>
              <a:buAutoNum type="arabicPeriod"/>
            </a:pPr>
            <a:r>
              <a:rPr lang="en-US" b="1" i="0" dirty="0">
                <a:solidFill>
                  <a:srgbClr val="0D0D0D"/>
                </a:solidFill>
                <a:effectLst/>
                <a:highlight>
                  <a:srgbClr val="FFFFFF"/>
                </a:highlight>
                <a:latin typeface="Söhne"/>
              </a:rPr>
              <a:t>Data Preparation Task</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Reads input data from the S3 bucket ('</a:t>
            </a:r>
            <a:r>
              <a:rPr lang="en-US" b="0" i="0" dirty="0" err="1">
                <a:solidFill>
                  <a:srgbClr val="0D0D0D"/>
                </a:solidFill>
                <a:effectLst/>
                <a:highlight>
                  <a:srgbClr val="FFFFFF"/>
                </a:highlight>
                <a:latin typeface="Söhne"/>
              </a:rPr>
              <a:t>projectsentimentanalysis</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Parses and processes text files (such as 'reviewsfinal.txt'), preparing them for analysis.</a:t>
            </a:r>
          </a:p>
          <a:p>
            <a:pPr marL="742950" lvl="1" indent="-285750" algn="l">
              <a:buFont typeface="+mj-lt"/>
              <a:buAutoNum type="arabicPeriod"/>
            </a:pPr>
            <a:r>
              <a:rPr lang="en-US" b="0" i="0" dirty="0">
                <a:solidFill>
                  <a:srgbClr val="0D0D0D"/>
                </a:solidFill>
                <a:effectLst/>
                <a:highlight>
                  <a:srgbClr val="FFFFFF"/>
                </a:highlight>
                <a:latin typeface="Söhne"/>
              </a:rPr>
              <a:t>Handles data cleanup, removing unnecessary characters, and standardizing formats.</a:t>
            </a:r>
          </a:p>
          <a:p>
            <a:pPr algn="l">
              <a:buFont typeface="+mj-lt"/>
              <a:buAutoNum type="arabicPeriod"/>
            </a:pPr>
            <a:r>
              <a:rPr lang="en-US" b="1" i="0" dirty="0">
                <a:solidFill>
                  <a:srgbClr val="0D0D0D"/>
                </a:solidFill>
                <a:effectLst/>
                <a:highlight>
                  <a:srgbClr val="FFFFFF"/>
                </a:highlight>
                <a:latin typeface="Söhne"/>
              </a:rPr>
              <a:t>Initiating Sentiment Analysis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Sends the prepared data to AWS Comprehend for sentiment analysis.</a:t>
            </a:r>
          </a:p>
          <a:p>
            <a:pPr marL="742950" lvl="1" indent="-285750" algn="l">
              <a:buFont typeface="+mj-lt"/>
              <a:buAutoNum type="arabicPeriod"/>
            </a:pPr>
            <a:r>
              <a:rPr lang="en-US" b="0" i="0" dirty="0">
                <a:solidFill>
                  <a:srgbClr val="0D0D0D"/>
                </a:solidFill>
                <a:effectLst/>
                <a:highlight>
                  <a:srgbClr val="FFFFFF"/>
                </a:highlight>
                <a:latin typeface="Söhne"/>
              </a:rPr>
              <a:t>The output from Comprehend is then stored in DynamoDB for persistence and quick access.</a:t>
            </a:r>
          </a:p>
          <a:p>
            <a:pPr algn="l">
              <a:buFont typeface="+mj-lt"/>
              <a:buAutoNum type="arabicPeriod"/>
            </a:pPr>
            <a:r>
              <a:rPr lang="en-US" b="1" i="0" dirty="0">
                <a:solidFill>
                  <a:srgbClr val="0D0D0D"/>
                </a:solidFill>
                <a:effectLst/>
                <a:highlight>
                  <a:srgbClr val="FFFFFF"/>
                </a:highlight>
                <a:latin typeface="Söhne"/>
              </a:rPr>
              <a:t>Scalability and Efficiency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Only runs when needed, scaling automatically with the size of the workload.</a:t>
            </a:r>
          </a:p>
          <a:p>
            <a:pPr marL="742950" lvl="1" indent="-285750" algn="l">
              <a:buFont typeface="+mj-lt"/>
              <a:buAutoNum type="arabicPeriod"/>
            </a:pPr>
            <a:r>
              <a:rPr lang="en-US" b="0" i="0" dirty="0">
                <a:solidFill>
                  <a:srgbClr val="0D0D0D"/>
                </a:solidFill>
                <a:effectLst/>
                <a:highlight>
                  <a:srgbClr val="FFFFFF"/>
                </a:highlight>
                <a:latin typeface="Söhne"/>
              </a:rPr>
              <a:t>Optimizes resource use and keeps operational costs low.</a:t>
            </a:r>
          </a:p>
          <a:p>
            <a:endParaRPr lang="en-IN" dirty="0"/>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3</a:t>
            </a:fld>
            <a:endParaRPr lang="en-IN"/>
          </a:p>
        </p:txBody>
      </p:sp>
    </p:spTree>
    <p:extLst>
      <p:ext uri="{BB962C8B-B14F-4D97-AF65-F5344CB8AC3E}">
        <p14:creationId xmlns:p14="http://schemas.microsoft.com/office/powerpoint/2010/main" val="3843042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Overview of AWS Comprehend</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AWS Comprehend as a natural language processing (NLP) service that uses machine learning to find insights and relationships in a text.</a:t>
            </a:r>
          </a:p>
          <a:p>
            <a:pPr marL="742950" lvl="1" indent="-285750" algn="l">
              <a:buFont typeface="+mj-lt"/>
              <a:buAutoNum type="arabicPeriod"/>
            </a:pPr>
            <a:r>
              <a:rPr lang="en-US" b="0" i="0" dirty="0">
                <a:solidFill>
                  <a:srgbClr val="0D0D0D"/>
                </a:solidFill>
                <a:effectLst/>
                <a:highlight>
                  <a:srgbClr val="FFFFFF"/>
                </a:highlight>
                <a:latin typeface="Söhne"/>
              </a:rPr>
              <a:t>Explain that it automatically identifies the language of the text and extracts key phrases, places, people, brands, or events.</a:t>
            </a:r>
          </a:p>
          <a:p>
            <a:pPr algn="l">
              <a:buFont typeface="+mj-lt"/>
              <a:buAutoNum type="arabicPeriod"/>
            </a:pPr>
            <a:r>
              <a:rPr lang="en-US" b="1" i="0" dirty="0">
                <a:solidFill>
                  <a:srgbClr val="0D0D0D"/>
                </a:solidFill>
                <a:effectLst/>
                <a:highlight>
                  <a:srgbClr val="FFFFFF"/>
                </a:highlight>
                <a:latin typeface="Söhne"/>
              </a:rPr>
              <a:t>Sentiment Analysis with AWS Comprehend</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Describe sentiment analysis as the process of determining whether a piece of writing is positive, negative, neutral, or mixed.</a:t>
            </a:r>
          </a:p>
          <a:p>
            <a:pPr marL="742950" lvl="1" indent="-285750" algn="l">
              <a:buFont typeface="+mj-lt"/>
              <a:buAutoNum type="arabicPeriod"/>
            </a:pPr>
            <a:r>
              <a:rPr lang="en-US" b="0" i="0" dirty="0">
                <a:solidFill>
                  <a:srgbClr val="0D0D0D"/>
                </a:solidFill>
                <a:effectLst/>
                <a:highlight>
                  <a:srgbClr val="FFFFFF"/>
                </a:highlight>
                <a:latin typeface="Söhne"/>
              </a:rPr>
              <a:t>Detail how AWS Comprehend detects sentiment by using pre-trained models.</a:t>
            </a:r>
          </a:p>
          <a:p>
            <a:pPr algn="l">
              <a:buFont typeface="+mj-lt"/>
              <a:buAutoNum type="arabicPeriod"/>
            </a:pPr>
            <a:r>
              <a:rPr lang="en-US" b="1" i="0" dirty="0">
                <a:solidFill>
                  <a:srgbClr val="0D0D0D"/>
                </a:solidFill>
                <a:effectLst/>
                <a:highlight>
                  <a:srgbClr val="FFFFFF"/>
                </a:highlight>
                <a:latin typeface="Söhne"/>
              </a:rPr>
              <a:t>Input Data</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Discuss the nature of input data suitable for AWS Comprehend, which typically includes social media posts, customer reviews, and other text sources.</a:t>
            </a:r>
          </a:p>
          <a:p>
            <a:pPr marL="742950" lvl="1" indent="-285750" algn="l">
              <a:buFont typeface="+mj-lt"/>
              <a:buAutoNum type="arabicPeriod"/>
            </a:pPr>
            <a:r>
              <a:rPr lang="en-US" b="0" i="0" dirty="0">
                <a:solidFill>
                  <a:srgbClr val="0D0D0D"/>
                </a:solidFill>
                <a:effectLst/>
                <a:highlight>
                  <a:srgbClr val="FFFFFF"/>
                </a:highlight>
                <a:latin typeface="Söhne"/>
              </a:rPr>
              <a:t>Mention any pre-processing steps required, like removing special characters or unnecessary whitespace.</a:t>
            </a:r>
          </a:p>
          <a:p>
            <a:pPr algn="l">
              <a:buFont typeface="+mj-lt"/>
              <a:buAutoNum type="arabicPeriod"/>
            </a:pPr>
            <a:r>
              <a:rPr lang="en-US" b="1" i="0" dirty="0">
                <a:solidFill>
                  <a:srgbClr val="0D0D0D"/>
                </a:solidFill>
                <a:effectLst/>
                <a:highlight>
                  <a:srgbClr val="FFFFFF"/>
                </a:highlight>
                <a:latin typeface="Söhne"/>
              </a:rPr>
              <a:t>Processing Data</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Outline the process of sending text to AWS Comprehend via the AWS Management Console, AWS SDKs, or the AWS Command Line Interface (CLI).</a:t>
            </a:r>
          </a:p>
          <a:p>
            <a:pPr marL="742950" lvl="1" indent="-285750" algn="l">
              <a:buFont typeface="+mj-lt"/>
              <a:buAutoNum type="arabicPeriod"/>
            </a:pPr>
            <a:r>
              <a:rPr lang="en-US" b="0" i="0" dirty="0">
                <a:solidFill>
                  <a:srgbClr val="0D0D0D"/>
                </a:solidFill>
                <a:effectLst/>
                <a:highlight>
                  <a:srgbClr val="FFFFFF"/>
                </a:highlight>
                <a:latin typeface="Söhne"/>
              </a:rPr>
              <a:t>Mention that AWS Comprehend can process a large batch of documents stored in Amazon S3 or single documents in real-time.</a:t>
            </a:r>
          </a:p>
          <a:p>
            <a:pPr algn="l">
              <a:buFont typeface="+mj-lt"/>
              <a:buAutoNum type="arabicPeriod"/>
            </a:pPr>
            <a:r>
              <a:rPr lang="en-US" b="1" i="0" dirty="0">
                <a:solidFill>
                  <a:srgbClr val="0D0D0D"/>
                </a:solidFill>
                <a:effectLst/>
                <a:highlight>
                  <a:srgbClr val="FFFFFF"/>
                </a:highlight>
                <a:latin typeface="Söhne"/>
              </a:rPr>
              <a:t>Output Data</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Explain the output of sentiment analysis which includes a sentiment label (POSITIVE, NEGATIVE, NEUTRAL, MIXED) and a confidence score for each sentiment.</a:t>
            </a:r>
          </a:p>
          <a:p>
            <a:pPr marL="742950" lvl="1" indent="-285750" algn="l">
              <a:buFont typeface="+mj-lt"/>
              <a:buAutoNum type="arabicPeriod"/>
            </a:pPr>
            <a:r>
              <a:rPr lang="en-US" b="0" i="0" dirty="0">
                <a:solidFill>
                  <a:srgbClr val="0D0D0D"/>
                </a:solidFill>
                <a:effectLst/>
                <a:highlight>
                  <a:srgbClr val="FFFFFF"/>
                </a:highlight>
                <a:latin typeface="Söhne"/>
              </a:rPr>
              <a:t>Present how this output can be used to gauge customer sentiment, monitor brand reputation, and understand user responses.</a:t>
            </a:r>
          </a:p>
          <a:p>
            <a:pPr algn="l">
              <a:buFont typeface="+mj-lt"/>
              <a:buAutoNum type="arabicPeriod"/>
            </a:pPr>
            <a:r>
              <a:rPr lang="en-US" b="1" i="0" dirty="0">
                <a:solidFill>
                  <a:srgbClr val="0D0D0D"/>
                </a:solidFill>
                <a:effectLst/>
                <a:highlight>
                  <a:srgbClr val="FFFFFF"/>
                </a:highlight>
                <a:latin typeface="Söhne"/>
              </a:rPr>
              <a:t>Use Cases and Examples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Provide examples of sentiment analysis, like analyzing customer feedback on a new product launch or assessing social media perception during a marketing campaign.</a:t>
            </a:r>
          </a:p>
          <a:p>
            <a:pPr marL="742950" lvl="1" indent="-285750" algn="l">
              <a:buFont typeface="+mj-lt"/>
              <a:buAutoNum type="arabicPeriod"/>
            </a:pPr>
            <a:r>
              <a:rPr lang="en-US" b="0" i="0" dirty="0">
                <a:solidFill>
                  <a:srgbClr val="0D0D0D"/>
                </a:solidFill>
                <a:effectLst/>
                <a:highlight>
                  <a:srgbClr val="FFFFFF"/>
                </a:highlight>
                <a:latin typeface="Söhne"/>
              </a:rPr>
              <a:t>Use case studies or hypothetical scenarios to illustrate how businesses leverage Comprehend for sentiment analysis.</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4</a:t>
            </a:fld>
            <a:endParaRPr lang="en-IN"/>
          </a:p>
        </p:txBody>
      </p:sp>
    </p:spTree>
    <p:extLst>
      <p:ext uri="{BB962C8B-B14F-4D97-AF65-F5344CB8AC3E}">
        <p14:creationId xmlns:p14="http://schemas.microsoft.com/office/powerpoint/2010/main" val="52994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D0D0D"/>
                </a:solidFill>
                <a:effectLst/>
                <a:highlight>
                  <a:srgbClr val="FFFFFF"/>
                </a:highlight>
                <a:latin typeface="Söhne"/>
              </a:rPr>
              <a:t>QuickSight</a:t>
            </a:r>
            <a:r>
              <a:rPr lang="en-US" b="1" i="0" dirty="0">
                <a:solidFill>
                  <a:srgbClr val="0D0D0D"/>
                </a:solidFill>
                <a:effectLst/>
                <a:highlight>
                  <a:srgbClr val="FFFFFF"/>
                </a:highlight>
                <a:latin typeface="Söhne"/>
              </a:rPr>
              <a:t> Overview</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AWS </a:t>
            </a:r>
            <a:r>
              <a:rPr lang="en-US" b="0" i="0" dirty="0" err="1">
                <a:solidFill>
                  <a:srgbClr val="0D0D0D"/>
                </a:solidFill>
                <a:effectLst/>
                <a:highlight>
                  <a:srgbClr val="FFFFFF"/>
                </a:highlight>
                <a:latin typeface="Söhne"/>
              </a:rPr>
              <a:t>QuickSight</a:t>
            </a:r>
            <a:r>
              <a:rPr lang="en-US" b="0" i="0" dirty="0">
                <a:solidFill>
                  <a:srgbClr val="0D0D0D"/>
                </a:solidFill>
                <a:effectLst/>
                <a:highlight>
                  <a:srgbClr val="FFFFFF"/>
                </a:highlight>
                <a:latin typeface="Söhne"/>
              </a:rPr>
              <a:t> provides an interactive user interface for visualizing data.</a:t>
            </a:r>
          </a:p>
          <a:p>
            <a:pPr marL="742950" lvl="1" indent="-285750" algn="l">
              <a:buFont typeface="+mj-lt"/>
              <a:buAutoNum type="arabicPeriod"/>
            </a:pPr>
            <a:r>
              <a:rPr lang="en-US" b="0" i="0" dirty="0">
                <a:solidFill>
                  <a:srgbClr val="0D0D0D"/>
                </a:solidFill>
                <a:effectLst/>
                <a:highlight>
                  <a:srgbClr val="FFFFFF"/>
                </a:highlight>
                <a:latin typeface="Söhne"/>
              </a:rPr>
              <a:t>Enables dynamic data visualization from AWS services like S3 and Comprehend.</a:t>
            </a:r>
          </a:p>
          <a:p>
            <a:pPr algn="l">
              <a:buFont typeface="+mj-lt"/>
              <a:buAutoNum type="arabicPeriod"/>
            </a:pPr>
            <a:r>
              <a:rPr lang="en-US" b="1" i="0" dirty="0">
                <a:solidFill>
                  <a:srgbClr val="0D0D0D"/>
                </a:solidFill>
                <a:effectLst/>
                <a:highlight>
                  <a:srgbClr val="FFFFFF"/>
                </a:highlight>
                <a:latin typeface="Söhne"/>
              </a:rPr>
              <a:t>Sentiment Distribution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Display a bar graph showing the number of records for each sentiment classification (Positive, Negative, Neutral).</a:t>
            </a:r>
          </a:p>
          <a:p>
            <a:pPr marL="742950" lvl="1" indent="-285750" algn="l">
              <a:buFont typeface="+mj-lt"/>
              <a:buAutoNum type="arabicPeriod"/>
            </a:pPr>
            <a:r>
              <a:rPr lang="en-US" b="0" i="0" dirty="0">
                <a:solidFill>
                  <a:srgbClr val="0D0D0D"/>
                </a:solidFill>
                <a:effectLst/>
                <a:highlight>
                  <a:srgbClr val="FFFFFF"/>
                </a:highlight>
                <a:latin typeface="Söhne"/>
              </a:rPr>
              <a:t>Highlight which sentiment is the most prevalent across all data points.</a:t>
            </a:r>
          </a:p>
          <a:p>
            <a:pPr algn="l">
              <a:buFont typeface="+mj-lt"/>
              <a:buAutoNum type="arabicPeriod"/>
            </a:pPr>
            <a:r>
              <a:rPr lang="en-US" b="1" i="0" dirty="0">
                <a:solidFill>
                  <a:srgbClr val="0D0D0D"/>
                </a:solidFill>
                <a:effectLst/>
                <a:highlight>
                  <a:srgbClr val="FFFFFF"/>
                </a:highlight>
                <a:latin typeface="Söhne"/>
              </a:rPr>
              <a:t>Data Interpretation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Discuss the implications of the dominant sentiment on business decision-making.</a:t>
            </a:r>
          </a:p>
          <a:p>
            <a:pPr marL="742950" lvl="1" indent="-285750" algn="l">
              <a:buFont typeface="+mj-lt"/>
              <a:buAutoNum type="arabicPeriod"/>
            </a:pPr>
            <a:r>
              <a:rPr lang="en-US" b="0" i="0" dirty="0">
                <a:solidFill>
                  <a:srgbClr val="0D0D0D"/>
                </a:solidFill>
                <a:effectLst/>
                <a:highlight>
                  <a:srgbClr val="FFFFFF"/>
                </a:highlight>
                <a:latin typeface="Söhne"/>
              </a:rPr>
              <a:t>Analyze trends and outliers within the sentiment data.</a:t>
            </a:r>
          </a:p>
          <a:p>
            <a:pPr algn="l">
              <a:buFont typeface="+mj-lt"/>
              <a:buAutoNum type="arabicPeriod"/>
            </a:pPr>
            <a:r>
              <a:rPr lang="en-US" b="1" i="0" dirty="0">
                <a:solidFill>
                  <a:srgbClr val="0D0D0D"/>
                </a:solidFill>
                <a:effectLst/>
                <a:highlight>
                  <a:srgbClr val="FFFFFF"/>
                </a:highlight>
                <a:latin typeface="Söhne"/>
              </a:rPr>
              <a:t>Interactivity Features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Explain how users can interact with the visualizations to filter and drill down into specific data points.</a:t>
            </a:r>
          </a:p>
          <a:p>
            <a:pPr marL="742950" lvl="1" indent="-285750" algn="l">
              <a:buFont typeface="+mj-lt"/>
              <a:buAutoNum type="arabicPeriod"/>
            </a:pPr>
            <a:r>
              <a:rPr lang="en-US" b="0" i="0" dirty="0" err="1">
                <a:solidFill>
                  <a:srgbClr val="0D0D0D"/>
                </a:solidFill>
                <a:effectLst/>
                <a:highlight>
                  <a:srgbClr val="FFFFFF"/>
                </a:highlight>
                <a:latin typeface="Söhne"/>
              </a:rPr>
              <a:t>QuickSight's</a:t>
            </a:r>
            <a:r>
              <a:rPr lang="en-US" b="0" i="0" dirty="0">
                <a:solidFill>
                  <a:srgbClr val="0D0D0D"/>
                </a:solidFill>
                <a:effectLst/>
                <a:highlight>
                  <a:srgbClr val="FFFFFF"/>
                </a:highlight>
                <a:latin typeface="Söhne"/>
              </a:rPr>
              <a:t> dashboard allows for real-time analysis, facilitating instant insights.</a:t>
            </a:r>
          </a:p>
          <a:p>
            <a:pPr algn="l">
              <a:buFont typeface="+mj-lt"/>
              <a:buAutoNum type="arabicPeriod"/>
            </a:pPr>
            <a:r>
              <a:rPr lang="en-US" b="1" i="0" dirty="0">
                <a:solidFill>
                  <a:srgbClr val="0D0D0D"/>
                </a:solidFill>
                <a:effectLst/>
                <a:highlight>
                  <a:srgbClr val="FFFFFF"/>
                </a:highlight>
                <a:latin typeface="Söhne"/>
              </a:rPr>
              <a:t>Use Case Demonstration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Present a case study or example where the visualized data led to actionable insights.</a:t>
            </a:r>
          </a:p>
          <a:p>
            <a:pPr marL="742950" lvl="1" indent="-285750" algn="l">
              <a:buFont typeface="+mj-lt"/>
              <a:buAutoNum type="arabicPeriod"/>
            </a:pPr>
            <a:r>
              <a:rPr lang="en-US" b="0" i="0" dirty="0">
                <a:solidFill>
                  <a:srgbClr val="0D0D0D"/>
                </a:solidFill>
                <a:effectLst/>
                <a:highlight>
                  <a:srgbClr val="FFFFFF"/>
                </a:highlight>
                <a:latin typeface="Söhne"/>
              </a:rPr>
              <a:t>Highlight a specific product or service category and its sentiment breakdown to showcase the depth of analysis possible.</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5</a:t>
            </a:fld>
            <a:endParaRPr lang="en-IN"/>
          </a:p>
        </p:txBody>
      </p:sp>
    </p:spTree>
    <p:extLst>
      <p:ext uri="{BB962C8B-B14F-4D97-AF65-F5344CB8AC3E}">
        <p14:creationId xmlns:p14="http://schemas.microsoft.com/office/powerpoint/2010/main" val="197042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Category-Wise Sentiment Distribution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Illustrate the sentiment distribution for different product or service categories using horizontal bar charts or other appropriate graphs.</a:t>
            </a:r>
          </a:p>
          <a:p>
            <a:pPr marL="742950" lvl="1" indent="-285750" algn="l">
              <a:buFont typeface="+mj-lt"/>
              <a:buAutoNum type="arabicPeriod"/>
            </a:pPr>
            <a:r>
              <a:rPr lang="en-US" b="0" i="0" dirty="0">
                <a:solidFill>
                  <a:srgbClr val="0D0D0D"/>
                </a:solidFill>
                <a:effectLst/>
                <a:highlight>
                  <a:srgbClr val="FFFFFF"/>
                </a:highlight>
                <a:latin typeface="Söhne"/>
              </a:rPr>
              <a:t>Emphasize the volume of feedback in each sentiment category for every product or service.</a:t>
            </a:r>
          </a:p>
          <a:p>
            <a:pPr algn="l">
              <a:buFont typeface="+mj-lt"/>
              <a:buAutoNum type="arabicPeriod"/>
            </a:pPr>
            <a:r>
              <a:rPr lang="en-US" b="1" i="0" dirty="0">
                <a:solidFill>
                  <a:srgbClr val="0D0D0D"/>
                </a:solidFill>
                <a:effectLst/>
                <a:highlight>
                  <a:srgbClr val="FFFFFF"/>
                </a:highlight>
                <a:latin typeface="Söhne"/>
              </a:rPr>
              <a:t>Sentiment Implications per Category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Explain what a higher prevalence of positive or negative sentiments indicates for each category.</a:t>
            </a:r>
          </a:p>
          <a:p>
            <a:pPr marL="742950" lvl="1" indent="-285750" algn="l">
              <a:buFont typeface="+mj-lt"/>
              <a:buAutoNum type="arabicPeriod"/>
            </a:pPr>
            <a:r>
              <a:rPr lang="en-US" b="0" i="0" dirty="0">
                <a:solidFill>
                  <a:srgbClr val="0D0D0D"/>
                </a:solidFill>
                <a:effectLst/>
                <a:highlight>
                  <a:srgbClr val="FFFFFF"/>
                </a:highlight>
                <a:latin typeface="Söhne"/>
              </a:rPr>
              <a:t>Discuss how neutral sentiments could imply satisfaction but also a lack of strong customer engagement or loyalty.</a:t>
            </a:r>
          </a:p>
          <a:p>
            <a:pPr algn="l">
              <a:buFont typeface="+mj-lt"/>
              <a:buAutoNum type="arabicPeriod"/>
            </a:pPr>
            <a:r>
              <a:rPr lang="en-US" b="1" i="0" dirty="0">
                <a:solidFill>
                  <a:srgbClr val="0D0D0D"/>
                </a:solidFill>
                <a:effectLst/>
                <a:highlight>
                  <a:srgbClr val="FFFFFF"/>
                </a:highlight>
                <a:latin typeface="Söhne"/>
              </a:rPr>
              <a:t>Category-Specific Trends and Insights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Identify any patterns or outliers, such as a product category with overwhelmingly positive feedback or one with mixed sentiments.</a:t>
            </a:r>
          </a:p>
          <a:p>
            <a:pPr marL="742950" lvl="1" indent="-285750" algn="l">
              <a:buFont typeface="+mj-lt"/>
              <a:buAutoNum type="arabicPeriod"/>
            </a:pPr>
            <a:r>
              <a:rPr lang="en-US" b="0" i="0" dirty="0">
                <a:solidFill>
                  <a:srgbClr val="0D0D0D"/>
                </a:solidFill>
                <a:effectLst/>
                <a:highlight>
                  <a:srgbClr val="FFFFFF"/>
                </a:highlight>
                <a:latin typeface="Söhne"/>
              </a:rPr>
              <a:t>Hypothesize reasons for these trends based on product features, service quality, or market conditions.</a:t>
            </a:r>
          </a:p>
          <a:p>
            <a:pPr algn="l">
              <a:buFont typeface="+mj-lt"/>
              <a:buAutoNum type="arabicPeriod"/>
            </a:pPr>
            <a:r>
              <a:rPr lang="en-US" b="1" i="0" dirty="0">
                <a:solidFill>
                  <a:srgbClr val="0D0D0D"/>
                </a:solidFill>
                <a:effectLst/>
                <a:highlight>
                  <a:srgbClr val="FFFFFF"/>
                </a:highlight>
                <a:latin typeface="Söhne"/>
              </a:rPr>
              <a:t>Actionable Insights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Suggest strategies for improving customer satisfaction based on sentiment analysis, such as enhancing product features or addressing service issues.</a:t>
            </a:r>
          </a:p>
          <a:p>
            <a:pPr marL="742950" lvl="1" indent="-285750" algn="l">
              <a:buFont typeface="+mj-lt"/>
              <a:buAutoNum type="arabicPeriod"/>
            </a:pPr>
            <a:r>
              <a:rPr lang="en-US" b="0" i="0" dirty="0">
                <a:solidFill>
                  <a:srgbClr val="0D0D0D"/>
                </a:solidFill>
                <a:effectLst/>
                <a:highlight>
                  <a:srgbClr val="FFFFFF"/>
                </a:highlight>
                <a:latin typeface="Söhne"/>
              </a:rPr>
              <a:t>Discuss how businesses can leverage positive sentiments in marketing and product development.</a:t>
            </a:r>
          </a:p>
          <a:p>
            <a:pPr algn="l">
              <a:buFont typeface="+mj-lt"/>
              <a:buAutoNum type="arabicPeriod"/>
            </a:pPr>
            <a:r>
              <a:rPr lang="en-US" b="1" i="0" dirty="0">
                <a:solidFill>
                  <a:srgbClr val="0D0D0D"/>
                </a:solidFill>
                <a:effectLst/>
                <a:highlight>
                  <a:srgbClr val="FFFFFF"/>
                </a:highlight>
                <a:latin typeface="Söhne"/>
              </a:rPr>
              <a:t>Comparative Analysis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Compare sentiment across categories to identify leaders and laggards in terms of customer sentiment.</a:t>
            </a:r>
          </a:p>
          <a:p>
            <a:pPr marL="742950" lvl="1" indent="-285750" algn="l">
              <a:buFont typeface="+mj-lt"/>
              <a:buAutoNum type="arabicPeriod"/>
            </a:pPr>
            <a:r>
              <a:rPr lang="en-US" b="0" i="0" dirty="0">
                <a:solidFill>
                  <a:srgbClr val="0D0D0D"/>
                </a:solidFill>
                <a:effectLst/>
                <a:highlight>
                  <a:srgbClr val="FFFFFF"/>
                </a:highlight>
                <a:latin typeface="Söhne"/>
              </a:rPr>
              <a:t>Determine the effectiveness of different business strategies based on customer feedback.</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6</a:t>
            </a:fld>
            <a:endParaRPr lang="en-IN"/>
          </a:p>
        </p:txBody>
      </p:sp>
    </p:spTree>
    <p:extLst>
      <p:ext uri="{BB962C8B-B14F-4D97-AF65-F5344CB8AC3E}">
        <p14:creationId xmlns:p14="http://schemas.microsoft.com/office/powerpoint/2010/main" val="300744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Role in Project Architecture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S3 as the starting point Storing raw customer reviews and other input data.</a:t>
            </a:r>
          </a:p>
          <a:p>
            <a:pPr marL="742950" lvl="1" indent="-285750" algn="l">
              <a:buFont typeface="+mj-lt"/>
              <a:buAutoNum type="arabicPeriod"/>
            </a:pPr>
            <a:r>
              <a:rPr lang="en-US" b="0" i="0" dirty="0">
                <a:solidFill>
                  <a:srgbClr val="0D0D0D"/>
                </a:solidFill>
                <a:effectLst/>
                <a:highlight>
                  <a:srgbClr val="FFFFFF"/>
                </a:highlight>
                <a:latin typeface="Söhne"/>
              </a:rPr>
              <a:t>End-point for processed data Storing the output of sentiment analysis.</a:t>
            </a:r>
          </a:p>
          <a:p>
            <a:pPr algn="l">
              <a:buFont typeface="+mj-lt"/>
              <a:buAutoNum type="arabicPeriod"/>
            </a:pPr>
            <a:r>
              <a:rPr lang="en-US" b="1" i="0" dirty="0">
                <a:solidFill>
                  <a:srgbClr val="0D0D0D"/>
                </a:solidFill>
                <a:effectLst/>
                <a:highlight>
                  <a:srgbClr val="FFFFFF"/>
                </a:highlight>
                <a:latin typeface="Söhne"/>
              </a:rPr>
              <a:t>Data Lifecycle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Explain how S3 organizes data in buckets and objects, with lifecycle policies to manage data through its lifecycle from upload to archive or deletion.</a:t>
            </a:r>
          </a:p>
          <a:p>
            <a:pPr algn="l">
              <a:buFont typeface="+mj-lt"/>
              <a:buAutoNum type="arabicPeriod"/>
            </a:pPr>
            <a:r>
              <a:rPr lang="en-US" b="1" i="0" dirty="0">
                <a:solidFill>
                  <a:srgbClr val="0D0D0D"/>
                </a:solidFill>
                <a:effectLst/>
                <a:highlight>
                  <a:srgbClr val="FFFFFF"/>
                </a:highlight>
                <a:latin typeface="Söhne"/>
              </a:rPr>
              <a:t>Security Features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Data encryption in transit and at rest to ensure data protection.</a:t>
            </a:r>
          </a:p>
          <a:p>
            <a:pPr marL="742950" lvl="1" indent="-285750" algn="l">
              <a:buFont typeface="+mj-lt"/>
              <a:buAutoNum type="arabicPeriod"/>
            </a:pPr>
            <a:r>
              <a:rPr lang="en-US" b="0" i="0" dirty="0">
                <a:solidFill>
                  <a:srgbClr val="0D0D0D"/>
                </a:solidFill>
                <a:effectLst/>
                <a:highlight>
                  <a:srgbClr val="FFFFFF"/>
                </a:highlight>
                <a:latin typeface="Söhne"/>
              </a:rPr>
              <a:t>Fine-grained access controls, including bucket policies and AWS Identity and Access Management (IAM) to restrict access to sensitive data.</a:t>
            </a:r>
          </a:p>
          <a:p>
            <a:pPr algn="l">
              <a:buFont typeface="+mj-lt"/>
              <a:buAutoNum type="arabicPeriod"/>
            </a:pPr>
            <a:r>
              <a:rPr lang="en-US" b="1" i="0" dirty="0">
                <a:solidFill>
                  <a:srgbClr val="0D0D0D"/>
                </a:solidFill>
                <a:effectLst/>
                <a:highlight>
                  <a:srgbClr val="FFFFFF"/>
                </a:highlight>
                <a:latin typeface="Söhne"/>
              </a:rPr>
              <a:t>Scalability and Availability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Unlimited storage with pay-as-you-go pricing, allowing the project to scale as data grows.</a:t>
            </a:r>
          </a:p>
          <a:p>
            <a:pPr marL="742950" lvl="1" indent="-285750" algn="l">
              <a:buFont typeface="+mj-lt"/>
              <a:buAutoNum type="arabicPeriod"/>
            </a:pPr>
            <a:r>
              <a:rPr lang="en-US" b="0" i="0" dirty="0">
                <a:solidFill>
                  <a:srgbClr val="0D0D0D"/>
                </a:solidFill>
                <a:effectLst/>
                <a:highlight>
                  <a:srgbClr val="FFFFFF"/>
                </a:highlight>
                <a:latin typeface="Söhne"/>
              </a:rPr>
              <a:t>High availability and durability, guaranteeing 99.999999999% (11 9's) of durability.</a:t>
            </a:r>
          </a:p>
          <a:p>
            <a:pPr algn="l">
              <a:buFont typeface="+mj-lt"/>
              <a:buAutoNum type="arabicPeriod"/>
            </a:pPr>
            <a:r>
              <a:rPr lang="en-US" b="1" i="0" dirty="0">
                <a:solidFill>
                  <a:srgbClr val="0D0D0D"/>
                </a:solidFill>
                <a:effectLst/>
                <a:highlight>
                  <a:srgbClr val="FFFFFF"/>
                </a:highlight>
                <a:latin typeface="Söhne"/>
              </a:rPr>
              <a:t>Integration with AWS Services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Seamless integration with other AWS services like Lambda for automated data processing and AWS Comprehend for sentiment analysis.</a:t>
            </a:r>
          </a:p>
          <a:p>
            <a:pPr marL="742950" lvl="1" indent="-285750" algn="l">
              <a:buFont typeface="+mj-lt"/>
              <a:buAutoNum type="arabicPeriod"/>
            </a:pPr>
            <a:r>
              <a:rPr lang="en-US" b="0" i="0" dirty="0">
                <a:solidFill>
                  <a:srgbClr val="0D0D0D"/>
                </a:solidFill>
                <a:effectLst/>
                <a:highlight>
                  <a:srgbClr val="FFFFFF"/>
                </a:highlight>
                <a:latin typeface="Söhne"/>
              </a:rPr>
              <a:t>Enables event-driven computing by triggering functions or workflows based on data changes in S3.</a:t>
            </a:r>
          </a:p>
          <a:p>
            <a:pPr algn="l">
              <a:buFont typeface="+mj-lt"/>
              <a:buAutoNum type="arabicPeriod"/>
            </a:pPr>
            <a:r>
              <a:rPr lang="en-US" b="1" i="0" dirty="0">
                <a:solidFill>
                  <a:srgbClr val="0D0D0D"/>
                </a:solidFill>
                <a:effectLst/>
                <a:highlight>
                  <a:srgbClr val="FFFFFF"/>
                </a:highlight>
                <a:latin typeface="Söhne"/>
              </a:rPr>
              <a:t>Performance and Efficiency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High-speed performance suitable for big data analytics.</a:t>
            </a:r>
          </a:p>
          <a:p>
            <a:pPr marL="742950" lvl="1" indent="-285750" algn="l">
              <a:buFont typeface="+mj-lt"/>
              <a:buAutoNum type="arabicPeriod"/>
            </a:pPr>
            <a:r>
              <a:rPr lang="en-US" b="0" i="0" dirty="0">
                <a:solidFill>
                  <a:srgbClr val="0D0D0D"/>
                </a:solidFill>
                <a:effectLst/>
                <a:highlight>
                  <a:srgbClr val="FFFFFF"/>
                </a:highlight>
                <a:latin typeface="Söhne"/>
              </a:rPr>
              <a:t>Offers storage classes for different use cases to optimize cost and performance.</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7</a:t>
            </a:fld>
            <a:endParaRPr lang="en-IN"/>
          </a:p>
        </p:txBody>
      </p:sp>
    </p:spTree>
    <p:extLst>
      <p:ext uri="{BB962C8B-B14F-4D97-AF65-F5344CB8AC3E}">
        <p14:creationId xmlns:p14="http://schemas.microsoft.com/office/powerpoint/2010/main" val="2216690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Lambda Function Setup</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the function's runtime environment (e.g., Python, Node.js) and its associated execution role.</a:t>
            </a:r>
          </a:p>
          <a:p>
            <a:pPr marL="742950" lvl="1" indent="-285750" algn="l">
              <a:buFont typeface="+mj-lt"/>
              <a:buAutoNum type="arabicPeriod"/>
            </a:pPr>
            <a:r>
              <a:rPr lang="en-US" b="0" i="0" dirty="0">
                <a:solidFill>
                  <a:srgbClr val="0D0D0D"/>
                </a:solidFill>
                <a:effectLst/>
                <a:highlight>
                  <a:srgbClr val="FFFFFF"/>
                </a:highlight>
                <a:latin typeface="Söhne"/>
              </a:rPr>
              <a:t>Mention the function's memory allocation, timeout settings, and environment variables that are specific to your project.</a:t>
            </a:r>
          </a:p>
          <a:p>
            <a:pPr algn="l">
              <a:buFont typeface="+mj-lt"/>
              <a:buAutoNum type="arabicPeriod"/>
            </a:pPr>
            <a:r>
              <a:rPr lang="en-US" b="1" i="0" dirty="0">
                <a:solidFill>
                  <a:srgbClr val="0D0D0D"/>
                </a:solidFill>
                <a:effectLst/>
                <a:highlight>
                  <a:srgbClr val="FFFFFF"/>
                </a:highlight>
                <a:latin typeface="Söhne"/>
              </a:rPr>
              <a:t>Event Triggers and Sources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Describe how the Lambda function is triggered by Amazon S3 events, such as PUT or POST, indicating new data uploads.</a:t>
            </a:r>
          </a:p>
          <a:p>
            <a:pPr marL="742950" lvl="1" indent="-285750" algn="l">
              <a:buFont typeface="+mj-lt"/>
              <a:buAutoNum type="arabicPeriod"/>
            </a:pPr>
            <a:r>
              <a:rPr lang="en-US" b="0" i="0" dirty="0">
                <a:solidFill>
                  <a:srgbClr val="0D0D0D"/>
                </a:solidFill>
                <a:effectLst/>
                <a:highlight>
                  <a:srgbClr val="FFFFFF"/>
                </a:highlight>
                <a:latin typeface="Söhne"/>
              </a:rPr>
              <a:t>Explain other possible triggers like AWS API Gateway for HTTP endpoints or AWS CloudWatch for scheduled events.</a:t>
            </a:r>
          </a:p>
          <a:p>
            <a:pPr algn="l">
              <a:buFont typeface="+mj-lt"/>
              <a:buAutoNum type="arabicPeriod"/>
            </a:pPr>
            <a:r>
              <a:rPr lang="en-US" b="1" i="0" dirty="0">
                <a:solidFill>
                  <a:srgbClr val="0D0D0D"/>
                </a:solidFill>
                <a:effectLst/>
                <a:highlight>
                  <a:srgbClr val="FFFFFF"/>
                </a:highlight>
                <a:latin typeface="Söhne"/>
              </a:rPr>
              <a:t>Permissions and Role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Discuss the IAM role associated with the Lambda function which grants necessary permissions to access other AWS services.</a:t>
            </a:r>
          </a:p>
          <a:p>
            <a:pPr marL="742950" lvl="1" indent="-285750" algn="l">
              <a:buFont typeface="+mj-lt"/>
              <a:buAutoNum type="arabicPeriod"/>
            </a:pPr>
            <a:r>
              <a:rPr lang="en-US" b="0" i="0" dirty="0">
                <a:solidFill>
                  <a:srgbClr val="0D0D0D"/>
                </a:solidFill>
                <a:effectLst/>
                <a:highlight>
                  <a:srgbClr val="FFFFFF"/>
                </a:highlight>
                <a:latin typeface="Söhne"/>
              </a:rPr>
              <a:t>Mention specific policies attached to the role, such as </a:t>
            </a:r>
            <a:r>
              <a:rPr lang="en-US" b="0" i="0" dirty="0" err="1">
                <a:solidFill>
                  <a:srgbClr val="0D0D0D"/>
                </a:solidFill>
                <a:effectLst/>
                <a:highlight>
                  <a:srgbClr val="FFFFFF"/>
                </a:highlight>
                <a:latin typeface="Söhne"/>
              </a:rPr>
              <a:t>AmazonDynamoDBFullAccess</a:t>
            </a:r>
            <a:r>
              <a:rPr lang="en-US" b="0" i="0" dirty="0">
                <a:solidFill>
                  <a:srgbClr val="0D0D0D"/>
                </a:solidFill>
                <a:effectLst/>
                <a:highlight>
                  <a:srgbClr val="FFFFFF"/>
                </a:highlight>
                <a:latin typeface="Söhne"/>
              </a:rPr>
              <a:t>, AmazonS3FullAccess, </a:t>
            </a:r>
            <a:r>
              <a:rPr lang="en-US" b="0" i="0" dirty="0" err="1">
                <a:solidFill>
                  <a:srgbClr val="0D0D0D"/>
                </a:solidFill>
                <a:effectLst/>
                <a:highlight>
                  <a:srgbClr val="FFFFFF"/>
                </a:highlight>
                <a:latin typeface="Söhne"/>
              </a:rPr>
              <a:t>AWSLambdaExecute</a:t>
            </a:r>
            <a:r>
              <a:rPr lang="en-US" b="0" i="0" dirty="0">
                <a:solidFill>
                  <a:srgbClr val="0D0D0D"/>
                </a:solidFill>
                <a:effectLst/>
                <a:highlight>
                  <a:srgbClr val="FFFFFF"/>
                </a:highlight>
                <a:latin typeface="Söhne"/>
              </a:rPr>
              <a:t>, which allow the function to interact with DynamoDB, S3, and manage its logs and metrics.</a:t>
            </a:r>
          </a:p>
          <a:p>
            <a:pPr algn="l">
              <a:buFont typeface="+mj-lt"/>
              <a:buAutoNum type="arabicPeriod"/>
            </a:pPr>
            <a:r>
              <a:rPr lang="en-US" b="1" i="0" dirty="0">
                <a:solidFill>
                  <a:srgbClr val="0D0D0D"/>
                </a:solidFill>
                <a:effectLst/>
                <a:highlight>
                  <a:srgbClr val="FFFFFF"/>
                </a:highlight>
                <a:latin typeface="Söhne"/>
              </a:rPr>
              <a:t>Communication with AWS Services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Detail how the function uses AWS SDKs to interact with services like Amazon S3 for data retrieval and AWS Comprehend for sentiment analysis.</a:t>
            </a:r>
          </a:p>
          <a:p>
            <a:pPr marL="742950" lvl="1" indent="-285750" algn="l">
              <a:buFont typeface="+mj-lt"/>
              <a:buAutoNum type="arabicPeriod"/>
            </a:pPr>
            <a:r>
              <a:rPr lang="en-US" b="0" i="0" dirty="0">
                <a:solidFill>
                  <a:srgbClr val="0D0D0D"/>
                </a:solidFill>
                <a:effectLst/>
                <a:highlight>
                  <a:srgbClr val="FFFFFF"/>
                </a:highlight>
                <a:latin typeface="Söhne"/>
              </a:rPr>
              <a:t>Explain how Lambda writes results to AWS DynamoDB and publishes messages to SNS topics or sends data to AWS </a:t>
            </a:r>
            <a:r>
              <a:rPr lang="en-US" b="0" i="0" dirty="0" err="1">
                <a:solidFill>
                  <a:srgbClr val="0D0D0D"/>
                </a:solidFill>
                <a:effectLst/>
                <a:highlight>
                  <a:srgbClr val="FFFFFF"/>
                </a:highlight>
                <a:latin typeface="Söhne"/>
              </a:rPr>
              <a:t>QuickSight</a:t>
            </a:r>
            <a:r>
              <a:rPr lang="en-US" b="0" i="0" dirty="0">
                <a:solidFill>
                  <a:srgbClr val="0D0D0D"/>
                </a:solidFill>
                <a:effectLst/>
                <a:highlight>
                  <a:srgbClr val="FFFFFF"/>
                </a:highlight>
                <a:latin typeface="Söhne"/>
              </a:rPr>
              <a:t> for visualization.</a:t>
            </a:r>
          </a:p>
          <a:p>
            <a:pPr algn="l">
              <a:buFont typeface="+mj-lt"/>
              <a:buAutoNum type="arabicPeriod"/>
            </a:pPr>
            <a:r>
              <a:rPr lang="en-US" b="1" i="0" dirty="0">
                <a:solidFill>
                  <a:srgbClr val="0D0D0D"/>
                </a:solidFill>
                <a:effectLst/>
                <a:highlight>
                  <a:srgbClr val="FFFFFF"/>
                </a:highlight>
                <a:latin typeface="Söhne"/>
              </a:rPr>
              <a:t>Monitoring and Logs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Mention integration with AWS CloudWatch for monitoring function invocations, logging its activities, and capturing errors.</a:t>
            </a:r>
          </a:p>
          <a:p>
            <a:pPr marL="742950" lvl="1" indent="-285750" algn="l">
              <a:buFont typeface="+mj-lt"/>
              <a:buAutoNum type="arabicPeriod"/>
            </a:pPr>
            <a:r>
              <a:rPr lang="en-US" b="0" i="0" dirty="0">
                <a:solidFill>
                  <a:srgbClr val="0D0D0D"/>
                </a:solidFill>
                <a:effectLst/>
                <a:highlight>
                  <a:srgbClr val="FFFFFF"/>
                </a:highlight>
                <a:latin typeface="Söhne"/>
              </a:rPr>
              <a:t>Discuss how logs and metrics are used to track the function’s performance and diagnose issues.</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8</a:t>
            </a:fld>
            <a:endParaRPr lang="en-IN"/>
          </a:p>
        </p:txBody>
      </p:sp>
    </p:spTree>
    <p:extLst>
      <p:ext uri="{BB962C8B-B14F-4D97-AF65-F5344CB8AC3E}">
        <p14:creationId xmlns:p14="http://schemas.microsoft.com/office/powerpoint/2010/main" val="101640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Access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IAM allows you to manage access to AWS services and resources securely.</a:t>
            </a:r>
          </a:p>
          <a:p>
            <a:pPr marL="742950" lvl="1" indent="-285750" algn="l">
              <a:buFont typeface="+mj-lt"/>
              <a:buAutoNum type="arabicPeriod"/>
            </a:pPr>
            <a:r>
              <a:rPr lang="en-US" b="0" i="0" dirty="0">
                <a:solidFill>
                  <a:srgbClr val="0D0D0D"/>
                </a:solidFill>
                <a:effectLst/>
                <a:highlight>
                  <a:srgbClr val="FFFFFF"/>
                </a:highlight>
                <a:latin typeface="Söhne"/>
              </a:rPr>
              <a:t>Users, groups, and roles can be precisely defined with specific permissions to control who can interact with which AWS resources.</a:t>
            </a:r>
          </a:p>
          <a:p>
            <a:pPr algn="l">
              <a:buFont typeface="+mj-lt"/>
              <a:buAutoNum type="arabicPeriod"/>
            </a:pPr>
            <a:r>
              <a:rPr lang="en-US" b="1" i="0" dirty="0">
                <a:solidFill>
                  <a:srgbClr val="0D0D0D"/>
                </a:solidFill>
                <a:effectLst/>
                <a:highlight>
                  <a:srgbClr val="FFFFFF"/>
                </a:highlight>
                <a:latin typeface="Söhne"/>
              </a:rPr>
              <a:t>Fine-Grained Permissions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Explain how IAM enables granular permissions to allow only the necessary actions needed by a user or service, following the principle of least privilege.</a:t>
            </a:r>
          </a:p>
          <a:p>
            <a:pPr marL="742950" lvl="1" indent="-285750" algn="l">
              <a:buFont typeface="+mj-lt"/>
              <a:buAutoNum type="arabicPeriod"/>
            </a:pPr>
            <a:r>
              <a:rPr lang="en-US" b="0" i="0" dirty="0">
                <a:solidFill>
                  <a:srgbClr val="0D0D0D"/>
                </a:solidFill>
                <a:effectLst/>
                <a:highlight>
                  <a:srgbClr val="FFFFFF"/>
                </a:highlight>
                <a:latin typeface="Söhne"/>
              </a:rPr>
              <a:t>Example The Lambda function has just enough access rights to perform sentiment analysis and store results, but not more.</a:t>
            </a:r>
          </a:p>
          <a:p>
            <a:pPr algn="l">
              <a:buFont typeface="+mj-lt"/>
              <a:buAutoNum type="arabicPeriod"/>
            </a:pPr>
            <a:r>
              <a:rPr lang="en-US" b="1" i="0" dirty="0">
                <a:solidFill>
                  <a:srgbClr val="0D0D0D"/>
                </a:solidFill>
                <a:effectLst/>
                <a:highlight>
                  <a:srgbClr val="FFFFFF"/>
                </a:highlight>
                <a:latin typeface="Söhne"/>
              </a:rPr>
              <a:t>IAM Policies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Discuss the use of policies to define permissions, which can be attached to users, groups, or roles.</a:t>
            </a:r>
          </a:p>
          <a:p>
            <a:pPr marL="742950" lvl="1" indent="-285750" algn="l">
              <a:buFont typeface="+mj-lt"/>
              <a:buAutoNum type="arabicPeriod"/>
            </a:pPr>
            <a:r>
              <a:rPr lang="en-US" b="0" i="0" dirty="0">
                <a:solidFill>
                  <a:srgbClr val="0D0D0D"/>
                </a:solidFill>
                <a:effectLst/>
                <a:highlight>
                  <a:srgbClr val="FFFFFF"/>
                </a:highlight>
                <a:latin typeface="Söhne"/>
              </a:rPr>
              <a:t>Highlight the use of managed policies versus custom policies tailored to your project’s specific needs.</a:t>
            </a:r>
          </a:p>
          <a:p>
            <a:pPr algn="l">
              <a:buFont typeface="+mj-lt"/>
              <a:buAutoNum type="arabicPeriod"/>
            </a:pPr>
            <a:r>
              <a:rPr lang="en-US" b="1" i="0" dirty="0">
                <a:solidFill>
                  <a:srgbClr val="0D0D0D"/>
                </a:solidFill>
                <a:effectLst/>
                <a:highlight>
                  <a:srgbClr val="FFFFFF"/>
                </a:highlight>
                <a:latin typeface="Söhne"/>
              </a:rPr>
              <a:t>Security Best Practices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Mention the best practices such as regular reviews of IAM permissions, use of MFA (Multi-Factor Authentication), and rotation of access keys.</a:t>
            </a:r>
          </a:p>
          <a:p>
            <a:pPr marL="742950" lvl="1" indent="-285750" algn="l">
              <a:buFont typeface="+mj-lt"/>
              <a:buAutoNum type="arabicPeriod"/>
            </a:pPr>
            <a:r>
              <a:rPr lang="en-US" b="0" i="0" dirty="0">
                <a:solidFill>
                  <a:srgbClr val="0D0D0D"/>
                </a:solidFill>
                <a:effectLst/>
                <a:highlight>
                  <a:srgbClr val="FFFFFF"/>
                </a:highlight>
                <a:latin typeface="Söhne"/>
              </a:rPr>
              <a:t>Describe how IAM roles avoid the need to share security credentials, instead granting permissions to the role that the AWS service can assume.</a:t>
            </a:r>
          </a:p>
          <a:p>
            <a:pPr algn="l">
              <a:buFont typeface="+mj-lt"/>
              <a:buAutoNum type="arabicPeriod"/>
            </a:pPr>
            <a:r>
              <a:rPr lang="en-US" b="1" i="0" dirty="0">
                <a:solidFill>
                  <a:srgbClr val="0D0D0D"/>
                </a:solidFill>
                <a:effectLst/>
                <a:highlight>
                  <a:srgbClr val="FFFFFF"/>
                </a:highlight>
                <a:latin typeface="Söhne"/>
              </a:rPr>
              <a:t>Audit and Compliance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IAM supports compliance with auditing capabilities. AWS CloudTrail, for example, allows you to log and retain account activity related to actions across your AWS infrastructure.</a:t>
            </a:r>
          </a:p>
          <a:p>
            <a:pPr algn="l">
              <a:buFont typeface="+mj-lt"/>
              <a:buAutoNum type="arabicPeriod"/>
            </a:pPr>
            <a:r>
              <a:rPr lang="en-US" b="1" i="0" dirty="0">
                <a:solidFill>
                  <a:srgbClr val="0D0D0D"/>
                </a:solidFill>
                <a:effectLst/>
                <a:highlight>
                  <a:srgbClr val="FFFFFF"/>
                </a:highlight>
                <a:latin typeface="Söhne"/>
              </a:rPr>
              <a:t>Integration with Other AWS Services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Show how IAM is integrated into the AWS ecosystem, ensuring that all AWS services operate with a consistent and secure authentication mechanism.</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9</a:t>
            </a:fld>
            <a:endParaRPr lang="en-IN"/>
          </a:p>
        </p:txBody>
      </p:sp>
    </p:spTree>
    <p:extLst>
      <p:ext uri="{BB962C8B-B14F-4D97-AF65-F5344CB8AC3E}">
        <p14:creationId xmlns:p14="http://schemas.microsoft.com/office/powerpoint/2010/main" val="2734926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IAM Role for Lambda</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Discuss the IAM role specifically created for the Lambda function which includes permissions to interact with other AWS services.</a:t>
            </a:r>
          </a:p>
          <a:p>
            <a:pPr marL="742950" lvl="1" indent="-285750" algn="l">
              <a:buFont typeface="+mj-lt"/>
              <a:buAutoNum type="arabicPeriod"/>
            </a:pPr>
            <a:r>
              <a:rPr lang="en-US" b="0" i="0" dirty="0">
                <a:solidFill>
                  <a:srgbClr val="0D0D0D"/>
                </a:solidFill>
                <a:effectLst/>
                <a:highlight>
                  <a:srgbClr val="FFFFFF"/>
                </a:highlight>
                <a:latin typeface="Söhne"/>
              </a:rPr>
              <a:t>Example policies</a:t>
            </a:r>
          </a:p>
          <a:p>
            <a:pPr marL="1143000" lvl="2" indent="-228600" algn="l">
              <a:buFont typeface="+mj-lt"/>
              <a:buAutoNum type="arabicPeriod"/>
            </a:pPr>
            <a:r>
              <a:rPr lang="en-US" b="0" i="0" dirty="0" err="1">
                <a:solidFill>
                  <a:srgbClr val="0D0D0D"/>
                </a:solidFill>
                <a:effectLst/>
                <a:highlight>
                  <a:srgbClr val="FFFFFF"/>
                </a:highlight>
                <a:latin typeface="Söhne"/>
              </a:rPr>
              <a:t>AWSLambdaBasicExecutionRole</a:t>
            </a:r>
            <a:r>
              <a:rPr lang="en-US" b="0" i="0" dirty="0">
                <a:solidFill>
                  <a:srgbClr val="0D0D0D"/>
                </a:solidFill>
                <a:effectLst/>
                <a:highlight>
                  <a:srgbClr val="FFFFFF"/>
                </a:highlight>
                <a:latin typeface="Söhne"/>
              </a:rPr>
              <a:t> – Allows Lambda functions to call AWS services on your behalf and write logs to CloudWatch.</a:t>
            </a:r>
          </a:p>
          <a:p>
            <a:pPr marL="1143000" lvl="2" indent="-228600" algn="l">
              <a:buFont typeface="+mj-lt"/>
              <a:buAutoNum type="arabicPeriod"/>
            </a:pPr>
            <a:r>
              <a:rPr lang="en-US" b="0" i="0" dirty="0">
                <a:solidFill>
                  <a:srgbClr val="0D0D0D"/>
                </a:solidFill>
                <a:effectLst/>
                <a:highlight>
                  <a:srgbClr val="FFFFFF"/>
                </a:highlight>
                <a:latin typeface="Söhne"/>
              </a:rPr>
              <a:t>AmazonS3ReadOnlyAccess – Grants the Lambda function read-only access to S3 resources.</a:t>
            </a:r>
          </a:p>
          <a:p>
            <a:pPr algn="l">
              <a:buFont typeface="+mj-lt"/>
              <a:buAutoNum type="arabicPeriod"/>
            </a:pPr>
            <a:r>
              <a:rPr lang="en-US" b="1" i="0" dirty="0">
                <a:solidFill>
                  <a:srgbClr val="0D0D0D"/>
                </a:solidFill>
                <a:effectLst/>
                <a:highlight>
                  <a:srgbClr val="FFFFFF"/>
                </a:highlight>
                <a:latin typeface="Söhne"/>
              </a:rPr>
              <a:t>IAM Role for Comprehend</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Outline the permissions that AWS Comprehend requires to access data and perform analysis.</a:t>
            </a:r>
          </a:p>
          <a:p>
            <a:pPr marL="742950" lvl="1" indent="-285750" algn="l">
              <a:buFont typeface="+mj-lt"/>
              <a:buAutoNum type="arabicPeriod"/>
            </a:pPr>
            <a:r>
              <a:rPr lang="en-US" b="0" i="0" dirty="0">
                <a:solidFill>
                  <a:srgbClr val="0D0D0D"/>
                </a:solidFill>
                <a:effectLst/>
                <a:highlight>
                  <a:srgbClr val="FFFFFF"/>
                </a:highlight>
                <a:latin typeface="Söhne"/>
              </a:rPr>
              <a:t>Example policy</a:t>
            </a:r>
          </a:p>
          <a:p>
            <a:pPr marL="1143000" lvl="2" indent="-228600" algn="l">
              <a:buFont typeface="+mj-lt"/>
              <a:buAutoNum type="arabicPeriod"/>
            </a:pPr>
            <a:r>
              <a:rPr lang="en-US" b="0" i="0" dirty="0" err="1">
                <a:solidFill>
                  <a:srgbClr val="0D0D0D"/>
                </a:solidFill>
                <a:effectLst/>
                <a:highlight>
                  <a:srgbClr val="FFFFFF"/>
                </a:highlight>
                <a:latin typeface="Söhne"/>
              </a:rPr>
              <a:t>ComprehendReadOnly</a:t>
            </a:r>
            <a:r>
              <a:rPr lang="en-US" b="0" i="0" dirty="0">
                <a:solidFill>
                  <a:srgbClr val="0D0D0D"/>
                </a:solidFill>
                <a:effectLst/>
                <a:highlight>
                  <a:srgbClr val="FFFFFF"/>
                </a:highlight>
                <a:latin typeface="Söhne"/>
              </a:rPr>
              <a:t> – Enables AWS Comprehend to read text data from the specified S3 buckets.</a:t>
            </a:r>
          </a:p>
          <a:p>
            <a:pPr algn="l">
              <a:buFont typeface="+mj-lt"/>
              <a:buAutoNum type="arabicPeriod"/>
            </a:pPr>
            <a:r>
              <a:rPr lang="en-US" b="1" i="0" dirty="0">
                <a:solidFill>
                  <a:srgbClr val="0D0D0D"/>
                </a:solidFill>
                <a:effectLst/>
                <a:highlight>
                  <a:srgbClr val="FFFFFF"/>
                </a:highlight>
                <a:latin typeface="Söhne"/>
              </a:rPr>
              <a:t>Permission Boundaries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Explain how permission boundaries are used to delegate administration by defining the maximum permissions IAM roles can have.</a:t>
            </a:r>
          </a:p>
          <a:p>
            <a:pPr marL="742950" lvl="1" indent="-285750" algn="l">
              <a:buFont typeface="+mj-lt"/>
              <a:buAutoNum type="arabicPeriod"/>
            </a:pPr>
            <a:r>
              <a:rPr lang="en-US" b="0" i="0" dirty="0">
                <a:solidFill>
                  <a:srgbClr val="0D0D0D"/>
                </a:solidFill>
                <a:effectLst/>
                <a:highlight>
                  <a:srgbClr val="FFFFFF"/>
                </a:highlight>
                <a:latin typeface="Söhne"/>
              </a:rPr>
              <a:t>Ensure that the Lambda function and AWS Comprehend can only access necessary resources to maintain security.</a:t>
            </a:r>
          </a:p>
          <a:p>
            <a:pPr algn="l">
              <a:buFont typeface="+mj-lt"/>
              <a:buAutoNum type="arabicPeriod"/>
            </a:pPr>
            <a:r>
              <a:rPr lang="en-US" b="1" i="0" dirty="0">
                <a:solidFill>
                  <a:srgbClr val="0D0D0D"/>
                </a:solidFill>
                <a:effectLst/>
                <a:highlight>
                  <a:srgbClr val="FFFFFF"/>
                </a:highlight>
                <a:latin typeface="Söhne"/>
              </a:rPr>
              <a:t>Cross-Service Interaction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Detail how the Lambda function uses these permissions to retrieve data from S3, send it to Comprehend, and then store the results in DynamoDB or S3.</a:t>
            </a:r>
          </a:p>
          <a:p>
            <a:pPr marL="742950" lvl="1" indent="-285750" algn="l">
              <a:buFont typeface="+mj-lt"/>
              <a:buAutoNum type="arabicPeriod"/>
            </a:pPr>
            <a:r>
              <a:rPr lang="en-US" b="0" i="0" dirty="0">
                <a:solidFill>
                  <a:srgbClr val="0D0D0D"/>
                </a:solidFill>
                <a:effectLst/>
                <a:highlight>
                  <a:srgbClr val="FFFFFF"/>
                </a:highlight>
                <a:latin typeface="Söhne"/>
              </a:rPr>
              <a:t>Mention any specific permissions that allow Lambda to invoke Comprehend and how results are passed securely between services.</a:t>
            </a:r>
          </a:p>
          <a:p>
            <a:pPr algn="l">
              <a:buFont typeface="+mj-lt"/>
              <a:buAutoNum type="arabicPeriod"/>
            </a:pPr>
            <a:r>
              <a:rPr lang="en-US" b="1" i="0" dirty="0">
                <a:solidFill>
                  <a:srgbClr val="0D0D0D"/>
                </a:solidFill>
                <a:effectLst/>
                <a:highlight>
                  <a:srgbClr val="FFFFFF"/>
                </a:highlight>
                <a:latin typeface="Söhne"/>
              </a:rPr>
              <a:t>Policy Best Practices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Emphasize the importance of regularly reviewing and updating IAM policies to reflect changes in your project or AWS best practices.</a:t>
            </a:r>
          </a:p>
          <a:p>
            <a:pPr marL="742950" lvl="1" indent="-285750" algn="l">
              <a:buFont typeface="+mj-lt"/>
              <a:buAutoNum type="arabicPeriod"/>
            </a:pPr>
            <a:r>
              <a:rPr lang="en-US" b="0" i="0" dirty="0">
                <a:solidFill>
                  <a:srgbClr val="0D0D0D"/>
                </a:solidFill>
                <a:effectLst/>
                <a:highlight>
                  <a:srgbClr val="FFFFFF"/>
                </a:highlight>
                <a:latin typeface="Söhne"/>
              </a:rPr>
              <a:t>Discuss the advantage of using managed policies for ease of use and custom policies for finer control.</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10</a:t>
            </a:fld>
            <a:endParaRPr lang="en-IN"/>
          </a:p>
        </p:txBody>
      </p:sp>
    </p:spTree>
    <p:extLst>
      <p:ext uri="{BB962C8B-B14F-4D97-AF65-F5344CB8AC3E}">
        <p14:creationId xmlns:p14="http://schemas.microsoft.com/office/powerpoint/2010/main" val="191660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1. Successful Integration and Automation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We successfully implemented an automated sentiment analysis system using a suite of AWS services. This streamlined workflow showcases our ability to harness cloud computing for advanced data processing tasks, reducing manual effort and increasing efficiency.</a:t>
            </a:r>
          </a:p>
          <a:p>
            <a:pPr algn="l"/>
            <a:r>
              <a:rPr lang="en-US" b="1" i="0" dirty="0">
                <a:solidFill>
                  <a:srgbClr val="0D0D0D"/>
                </a:solidFill>
                <a:effectLst/>
                <a:highlight>
                  <a:srgbClr val="FFFFFF"/>
                </a:highlight>
                <a:latin typeface="Söhne"/>
              </a:rPr>
              <a:t>2. Actionable Business Insights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Our project's core achievement is transforming raw customer feedback into actionable insights. By analyzing sentiment trends, businesses can make informed decisions to improve customer satisfaction and tailor their products or services to meet market demands.</a:t>
            </a:r>
          </a:p>
          <a:p>
            <a:pPr algn="l"/>
            <a:r>
              <a:rPr lang="en-US" b="1" i="0" dirty="0">
                <a:solidFill>
                  <a:srgbClr val="0D0D0D"/>
                </a:solidFill>
                <a:effectLst/>
                <a:highlight>
                  <a:srgbClr val="FFFFFF"/>
                </a:highlight>
                <a:latin typeface="Söhne"/>
              </a:rPr>
              <a:t>3. Scalability and Security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scalability and security of AWS infrastructure allowed us to manage large data volumes securely. Leveraging IAM roles and permissions ensured that each service operated within a secure environment, crucial for maintaining data integrity and trust in cloud-based systems.</a:t>
            </a:r>
          </a:p>
          <a:p>
            <a:endParaRPr lang="en-IN" dirty="0"/>
          </a:p>
        </p:txBody>
      </p:sp>
      <p:sp>
        <p:nvSpPr>
          <p:cNvPr id="4" name="Slide Number Placeholder 3"/>
          <p:cNvSpPr>
            <a:spLocks noGrp="1"/>
          </p:cNvSpPr>
          <p:nvPr>
            <p:ph type="sldNum" sz="quarter" idx="5"/>
          </p:nvPr>
        </p:nvSpPr>
        <p:spPr/>
        <p:txBody>
          <a:bodyPr/>
          <a:lstStyle/>
          <a:p>
            <a:fld id="{77A2D629-7369-4F42-BF3A-5150954527D7}" type="slidenum">
              <a:rPr lang="en-IN" smtClean="0"/>
              <a:t>13</a:t>
            </a:fld>
            <a:endParaRPr lang="en-IN"/>
          </a:p>
        </p:txBody>
      </p:sp>
    </p:spTree>
    <p:extLst>
      <p:ext uri="{BB962C8B-B14F-4D97-AF65-F5344CB8AC3E}">
        <p14:creationId xmlns:p14="http://schemas.microsoft.com/office/powerpoint/2010/main" val="242041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2097-48CA-86CC-59C6-ED121ABCB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152F66-9463-63A1-987C-AF7332673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9ADF5B-E7E9-4245-7510-B5E7FC92A4C4}"/>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5" name="Footer Placeholder 4">
            <a:extLst>
              <a:ext uri="{FF2B5EF4-FFF2-40B4-BE49-F238E27FC236}">
                <a16:creationId xmlns:a16="http://schemas.microsoft.com/office/drawing/2014/main" id="{FFADE7A3-F129-846D-D268-DE9C685F0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7EE0BF-C0E2-2ADA-49EB-8F8E30DCF5A3}"/>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222569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3610-DD3F-BBFA-709C-A52EA2604A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4C5BE6-4E4D-9BBA-E81D-BEF8BF00B1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79D7F-24EE-F9B3-BDA2-595FCA93764D}"/>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5" name="Footer Placeholder 4">
            <a:extLst>
              <a:ext uri="{FF2B5EF4-FFF2-40B4-BE49-F238E27FC236}">
                <a16:creationId xmlns:a16="http://schemas.microsoft.com/office/drawing/2014/main" id="{7D7D30EF-843F-EE10-1478-1A1F492DF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BFCFE7-E104-3C06-B2F2-8ECAE36FFD5A}"/>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134709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9FA30-132F-874A-09CB-03B28E5941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808E27-5EEF-6565-EE47-1AFF8A9EEE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3669A-9DDA-7906-BDF2-EBA273CF522A}"/>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5" name="Footer Placeholder 4">
            <a:extLst>
              <a:ext uri="{FF2B5EF4-FFF2-40B4-BE49-F238E27FC236}">
                <a16:creationId xmlns:a16="http://schemas.microsoft.com/office/drawing/2014/main" id="{73642BDB-DAB3-B9FF-F84F-E8758DA3F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0B621-C4C3-9CD1-27FA-05ABF6014135}"/>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130814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2F67-6A8B-5BAB-51F1-782507AB7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18AE2A-D8D5-B170-2A83-03B082123D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9453B-7190-E3EB-57FC-9963355B9CCE}"/>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5" name="Footer Placeholder 4">
            <a:extLst>
              <a:ext uri="{FF2B5EF4-FFF2-40B4-BE49-F238E27FC236}">
                <a16:creationId xmlns:a16="http://schemas.microsoft.com/office/drawing/2014/main" id="{D4D89B9E-E591-65F3-AE1F-4E51EA5DC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F03A0-FD7A-7DCF-088E-A9465862753B}"/>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255791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BAA1-5054-B9C9-92D4-67CD885C45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FF353B-5258-7F9E-8376-3E4684881F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4254F2-BCA9-866D-BE7E-6EF339F19C6F}"/>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5" name="Footer Placeholder 4">
            <a:extLst>
              <a:ext uri="{FF2B5EF4-FFF2-40B4-BE49-F238E27FC236}">
                <a16:creationId xmlns:a16="http://schemas.microsoft.com/office/drawing/2014/main" id="{1B2FD289-8BAD-5547-A0DB-3434055C2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8327E-C25B-2AA1-4410-9892F3F64E94}"/>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176257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1F2E-F6E3-F00C-C1E0-F9FA4DFBE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4A2BA6-8FA4-5E8A-0807-FFEF5E1381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9F9C55-BB1C-B1FC-3A6C-9FECF9556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D4CC3-8B0E-9B49-D5FB-44A392D9B3D7}"/>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6" name="Footer Placeholder 5">
            <a:extLst>
              <a:ext uri="{FF2B5EF4-FFF2-40B4-BE49-F238E27FC236}">
                <a16:creationId xmlns:a16="http://schemas.microsoft.com/office/drawing/2014/main" id="{EA54F0E8-449C-9E63-5173-13F2D06F1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F6A09-19C2-74C5-48AA-CF0933B50D78}"/>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367598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126-9B60-6F92-8D1C-32A9149CC9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303642-7C7D-4679-6546-9840EB657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71371-FC30-CB53-16A4-C4B92C22B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F3E04-4760-6EF6-20A7-6A10E8E3B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070322-5B5A-8C39-3E54-617FEB795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72A9B2-0E35-1E19-AA1E-2868136CA7D5}"/>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8" name="Footer Placeholder 7">
            <a:extLst>
              <a:ext uri="{FF2B5EF4-FFF2-40B4-BE49-F238E27FC236}">
                <a16:creationId xmlns:a16="http://schemas.microsoft.com/office/drawing/2014/main" id="{83FAC7D8-57AE-4599-A82F-63E228E265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91BAE-D03B-88BD-9533-1DA523D35C26}"/>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229558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1410-427F-DD96-BDDA-6E029C299F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820E26-6639-2512-9F08-F84A40F4F013}"/>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4" name="Footer Placeholder 3">
            <a:extLst>
              <a:ext uri="{FF2B5EF4-FFF2-40B4-BE49-F238E27FC236}">
                <a16:creationId xmlns:a16="http://schemas.microsoft.com/office/drawing/2014/main" id="{2B3914C8-B04E-44C2-EA7D-2D258416CE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6EFEE9-DD3B-7D3F-FB32-D486B1B4AFA2}"/>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373571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80E7A-D55B-EAA0-16B1-6DC142020D24}"/>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3" name="Footer Placeholder 2">
            <a:extLst>
              <a:ext uri="{FF2B5EF4-FFF2-40B4-BE49-F238E27FC236}">
                <a16:creationId xmlns:a16="http://schemas.microsoft.com/office/drawing/2014/main" id="{7B3A74F5-43E7-7EF5-D283-4622D6BE3F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17804F-D831-F5A4-7810-917D78A46DF8}"/>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2520344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7E22-AF28-8BFE-712F-D811F77D1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7F1917-32BE-76EC-4059-306AC79BD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E1EEE7-0E10-6B8F-FF44-DAFA8F73C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AC5C6-BF0F-73B1-3304-A616825F7EB9}"/>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6" name="Footer Placeholder 5">
            <a:extLst>
              <a:ext uri="{FF2B5EF4-FFF2-40B4-BE49-F238E27FC236}">
                <a16:creationId xmlns:a16="http://schemas.microsoft.com/office/drawing/2014/main" id="{A0545D18-BEDA-B0DD-FDE4-C77913702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18787-4663-2276-9D5E-D7734F70E48C}"/>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376573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3E3B-AE60-BE33-1450-58AEE739F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4532DC-417C-99B0-0BC0-A56FA4FAC4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3156FA-67E5-0A80-F8A9-61F753D25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F989C-99DE-D2DA-64B5-EFE769110041}"/>
              </a:ext>
            </a:extLst>
          </p:cNvPr>
          <p:cNvSpPr>
            <a:spLocks noGrp="1"/>
          </p:cNvSpPr>
          <p:nvPr>
            <p:ph type="dt" sz="half" idx="10"/>
          </p:nvPr>
        </p:nvSpPr>
        <p:spPr/>
        <p:txBody>
          <a:bodyPr/>
          <a:lstStyle/>
          <a:p>
            <a:fld id="{3F794B4C-A3C6-466C-AF7C-046804B678B5}" type="datetimeFigureOut">
              <a:rPr lang="en-IN" smtClean="0"/>
              <a:t>29-04-2024</a:t>
            </a:fld>
            <a:endParaRPr lang="en-IN"/>
          </a:p>
        </p:txBody>
      </p:sp>
      <p:sp>
        <p:nvSpPr>
          <p:cNvPr id="6" name="Footer Placeholder 5">
            <a:extLst>
              <a:ext uri="{FF2B5EF4-FFF2-40B4-BE49-F238E27FC236}">
                <a16:creationId xmlns:a16="http://schemas.microsoft.com/office/drawing/2014/main" id="{3C0ABF65-01AA-9AC0-1F61-F910111C2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B33A1D-B4CF-CD74-F9E0-D81DC900F337}"/>
              </a:ext>
            </a:extLst>
          </p:cNvPr>
          <p:cNvSpPr>
            <a:spLocks noGrp="1"/>
          </p:cNvSpPr>
          <p:nvPr>
            <p:ph type="sldNum" sz="quarter" idx="12"/>
          </p:nvPr>
        </p:nvSpPr>
        <p:spPr/>
        <p:txBody>
          <a:bodyPr/>
          <a:lstStyle/>
          <a:p>
            <a:fld id="{94860208-6C19-494D-9317-5C93433E2DCA}" type="slidenum">
              <a:rPr lang="en-IN" smtClean="0"/>
              <a:t>‹#›</a:t>
            </a:fld>
            <a:endParaRPr lang="en-IN"/>
          </a:p>
        </p:txBody>
      </p:sp>
    </p:spTree>
    <p:extLst>
      <p:ext uri="{BB962C8B-B14F-4D97-AF65-F5344CB8AC3E}">
        <p14:creationId xmlns:p14="http://schemas.microsoft.com/office/powerpoint/2010/main" val="367799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BABB04-C9F9-DFF8-E6A6-76E9DA7D6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9E1F51-91E8-62EA-2E31-2FE847C66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E7195-ED8C-74BD-9064-4E9F412E5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794B4C-A3C6-466C-AF7C-046804B678B5}" type="datetimeFigureOut">
              <a:rPr lang="en-IN" smtClean="0"/>
              <a:t>29-04-2024</a:t>
            </a:fld>
            <a:endParaRPr lang="en-IN"/>
          </a:p>
        </p:txBody>
      </p:sp>
      <p:sp>
        <p:nvSpPr>
          <p:cNvPr id="5" name="Footer Placeholder 4">
            <a:extLst>
              <a:ext uri="{FF2B5EF4-FFF2-40B4-BE49-F238E27FC236}">
                <a16:creationId xmlns:a16="http://schemas.microsoft.com/office/drawing/2014/main" id="{9A967907-4B70-5E3B-857D-B9C728FEB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C469758-3B8D-0490-3116-6679E16C2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860208-6C19-494D-9317-5C93433E2DCA}" type="slidenum">
              <a:rPr lang="en-IN" smtClean="0"/>
              <a:t>‹#›</a:t>
            </a:fld>
            <a:endParaRPr lang="en-IN"/>
          </a:p>
        </p:txBody>
      </p:sp>
    </p:spTree>
    <p:extLst>
      <p:ext uri="{BB962C8B-B14F-4D97-AF65-F5344CB8AC3E}">
        <p14:creationId xmlns:p14="http://schemas.microsoft.com/office/powerpoint/2010/main" val="427337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Screenshot%202024-04-21%20at%2010.23.41&#8239;AM.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Screenshot%202024-04-21%20at%202.03.31&#8239;AM.png"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2.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36" name="Rectangle 3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741C31E-EA80-E02C-575D-1F3F0A3529EE}"/>
              </a:ext>
            </a:extLst>
          </p:cNvPr>
          <p:cNvSpPr>
            <a:spLocks noGrp="1"/>
          </p:cNvSpPr>
          <p:nvPr>
            <p:ph type="subTitle" idx="1"/>
          </p:nvPr>
        </p:nvSpPr>
        <p:spPr>
          <a:xfrm>
            <a:off x="5256256" y="587829"/>
            <a:ext cx="6282152" cy="5530167"/>
          </a:xfrm>
        </p:spPr>
        <p:txBody>
          <a:bodyPr vert="horz" lIns="91440" tIns="45720" rIns="91440" bIns="45720" rtlCol="0" anchor="t">
            <a:normAutofit/>
          </a:bodyPr>
          <a:lstStyle/>
          <a:p>
            <a:pPr algn="r"/>
            <a:r>
              <a:rPr lang="en-US" sz="6000" b="1" i="0" kern="1200" dirty="0">
                <a:solidFill>
                  <a:schemeClr val="tx1"/>
                </a:solidFill>
                <a:effectLst/>
                <a:latin typeface="+mj-lt"/>
                <a:ea typeface="+mj-ea"/>
                <a:cs typeface="+mj-cs"/>
              </a:rPr>
              <a:t>Sentiment Analysis using AWS Comprehend</a:t>
            </a:r>
            <a:endParaRPr lang="en-US" sz="5400" dirty="0"/>
          </a:p>
        </p:txBody>
      </p:sp>
      <p:sp>
        <p:nvSpPr>
          <p:cNvPr id="2" name="Title 1">
            <a:extLst>
              <a:ext uri="{FF2B5EF4-FFF2-40B4-BE49-F238E27FC236}">
                <a16:creationId xmlns:a16="http://schemas.microsoft.com/office/drawing/2014/main" id="{69B8E13B-0130-3893-B4C0-6DA850B85821}"/>
              </a:ext>
            </a:extLst>
          </p:cNvPr>
          <p:cNvSpPr>
            <a:spLocks noGrp="1"/>
          </p:cNvSpPr>
          <p:nvPr>
            <p:ph type="ctrTitle"/>
          </p:nvPr>
        </p:nvSpPr>
        <p:spPr>
          <a:xfrm>
            <a:off x="122550" y="2686638"/>
            <a:ext cx="5011156" cy="1467351"/>
          </a:xfrm>
        </p:spPr>
        <p:txBody>
          <a:bodyPr vert="horz" lIns="91440" tIns="45720" rIns="91440" bIns="45720" rtlCol="0" anchor="t">
            <a:noAutofit/>
          </a:bodyPr>
          <a:lstStyle/>
          <a:p>
            <a:br>
              <a:rPr lang="en-US" sz="3200" b="1" i="0" kern="1200" dirty="0">
                <a:solidFill>
                  <a:schemeClr val="tx1"/>
                </a:solidFill>
                <a:effectLst/>
                <a:latin typeface="+mj-lt"/>
                <a:ea typeface="+mj-ea"/>
                <a:cs typeface="+mj-cs"/>
              </a:rPr>
            </a:br>
            <a:br>
              <a:rPr lang="en-US" sz="3200" b="1" i="0" kern="1200" dirty="0">
                <a:solidFill>
                  <a:schemeClr val="tx1"/>
                </a:solidFill>
                <a:effectLst/>
                <a:latin typeface="+mj-lt"/>
                <a:ea typeface="+mj-ea"/>
                <a:cs typeface="+mj-cs"/>
              </a:rPr>
            </a:br>
            <a:br>
              <a:rPr lang="en-US" sz="3200" b="1" i="0" kern="1200" dirty="0">
                <a:solidFill>
                  <a:schemeClr val="tx1"/>
                </a:solidFill>
                <a:effectLst/>
                <a:latin typeface="+mj-lt"/>
                <a:ea typeface="+mj-ea"/>
                <a:cs typeface="+mj-cs"/>
              </a:rPr>
            </a:br>
            <a:br>
              <a:rPr lang="en-US" sz="3200" b="1" i="0" kern="1200" dirty="0">
                <a:solidFill>
                  <a:schemeClr val="tx1"/>
                </a:solidFill>
                <a:effectLst/>
                <a:latin typeface="+mj-lt"/>
                <a:ea typeface="+mj-ea"/>
                <a:cs typeface="+mj-cs"/>
              </a:rPr>
            </a:br>
            <a:r>
              <a:rPr lang="en-US" sz="2800" b="1" i="0" kern="1200" dirty="0">
                <a:solidFill>
                  <a:schemeClr val="tx1"/>
                </a:solidFill>
                <a:effectLst/>
                <a:latin typeface="+mj-lt"/>
                <a:ea typeface="+mj-ea"/>
                <a:cs typeface="+mj-cs"/>
              </a:rPr>
              <a:t>Cloud Computing</a:t>
            </a:r>
            <a:br>
              <a:rPr lang="en-US" sz="2800" b="1" i="0" kern="1200" dirty="0">
                <a:solidFill>
                  <a:schemeClr val="tx1"/>
                </a:solidFill>
                <a:effectLst/>
                <a:latin typeface="+mj-lt"/>
                <a:ea typeface="+mj-ea"/>
                <a:cs typeface="+mj-cs"/>
              </a:rPr>
            </a:br>
            <a:r>
              <a:rPr lang="en-US" sz="2800" b="1" i="0" kern="1200" dirty="0">
                <a:solidFill>
                  <a:schemeClr val="tx1"/>
                </a:solidFill>
                <a:effectLst/>
                <a:latin typeface="+mj-lt"/>
                <a:ea typeface="+mj-ea"/>
                <a:cs typeface="+mj-cs"/>
              </a:rPr>
              <a:t>04-28-2024</a:t>
            </a:r>
            <a:br>
              <a:rPr lang="en-US" sz="3200" b="1" i="0" kern="1200" dirty="0">
                <a:solidFill>
                  <a:schemeClr val="tx1"/>
                </a:solidFill>
                <a:effectLst/>
                <a:latin typeface="+mj-lt"/>
                <a:ea typeface="+mj-ea"/>
                <a:cs typeface="+mj-cs"/>
              </a:rPr>
            </a:br>
            <a:r>
              <a:rPr lang="en-US" sz="2000" dirty="0"/>
              <a:t>Group 8 </a:t>
            </a:r>
            <a:br>
              <a:rPr lang="en-US" sz="2000" dirty="0"/>
            </a:br>
            <a:r>
              <a:rPr lang="en-US" sz="2000" dirty="0"/>
              <a:t>Jagadeeshwar Kalyanapu</a:t>
            </a:r>
            <a:br>
              <a:rPr lang="en-US" sz="2000" dirty="0"/>
            </a:br>
            <a:r>
              <a:rPr lang="en-US" sz="2000" dirty="0"/>
              <a:t>Kundanachowdary Cherukuri</a:t>
            </a:r>
            <a:br>
              <a:rPr lang="en-US" sz="2000" dirty="0"/>
            </a:br>
            <a:r>
              <a:rPr lang="en-US" sz="2000" dirty="0"/>
              <a:t>Swathi Kannetti Ramana Reddy</a:t>
            </a:r>
            <a:br>
              <a:rPr lang="en-US" sz="3200" dirty="0"/>
            </a:br>
            <a:endParaRPr lang="en-US" sz="3200" kern="1200" dirty="0">
              <a:solidFill>
                <a:schemeClr val="tx1"/>
              </a:solidFill>
              <a:latin typeface="+mj-lt"/>
              <a:ea typeface="+mj-ea"/>
              <a:cs typeface="+mj-cs"/>
            </a:endParaRPr>
          </a:p>
        </p:txBody>
      </p:sp>
    </p:spTree>
    <p:extLst>
      <p:ext uri="{BB962C8B-B14F-4D97-AF65-F5344CB8AC3E}">
        <p14:creationId xmlns:p14="http://schemas.microsoft.com/office/powerpoint/2010/main" val="930009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7EE13-479C-374A-F6B4-BE67407CACD2}"/>
              </a:ext>
            </a:extLst>
          </p:cNvPr>
          <p:cNvSpPr>
            <a:spLocks noGrp="1"/>
          </p:cNvSpPr>
          <p:nvPr>
            <p:ph type="title"/>
          </p:nvPr>
        </p:nvSpPr>
        <p:spPr>
          <a:xfrm>
            <a:off x="1075767" y="1188637"/>
            <a:ext cx="2988234" cy="4480726"/>
          </a:xfrm>
        </p:spPr>
        <p:txBody>
          <a:bodyPr>
            <a:normAutofit/>
          </a:bodyPr>
          <a:lstStyle/>
          <a:p>
            <a:pPr algn="r"/>
            <a:r>
              <a:rPr lang="en-US" sz="4100" b="1" i="0" dirty="0">
                <a:effectLst/>
                <a:highlight>
                  <a:srgbClr val="FFFFFF"/>
                </a:highlight>
                <a:latin typeface="Söhne"/>
              </a:rPr>
              <a:t>IAM Permissions Empowering Lambda and Comprehend</a:t>
            </a:r>
            <a:endParaRPr lang="en-IN" sz="4100" dirty="0"/>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46ECEFE4-A401-322F-00F9-6E57CFC0003A}"/>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200" b="0" i="0" dirty="0">
                <a:effectLst/>
                <a:highlight>
                  <a:srgbClr val="FFFFFF"/>
                </a:highlight>
                <a:latin typeface="Söhne"/>
                <a:hlinkClick r:id="rId3" action="ppaction://hlinkfile"/>
              </a:rPr>
              <a:t>Code</a:t>
            </a:r>
            <a:endParaRPr lang="en-US" sz="2200" b="0" i="0" dirty="0">
              <a:effectLst/>
              <a:highlight>
                <a:srgbClr val="FFFFFF"/>
              </a:highlight>
              <a:latin typeface="Söhne"/>
            </a:endParaRPr>
          </a:p>
          <a:p>
            <a:r>
              <a:rPr lang="en-US" sz="2200" dirty="0"/>
              <a:t>IAM Role for Lambda</a:t>
            </a:r>
          </a:p>
          <a:p>
            <a:r>
              <a:rPr lang="en-US" sz="2200" dirty="0"/>
              <a:t>Example policies</a:t>
            </a:r>
          </a:p>
          <a:p>
            <a:r>
              <a:rPr lang="en-US" sz="2200" dirty="0"/>
              <a:t>IAM Role for Comprehend</a:t>
            </a:r>
          </a:p>
          <a:p>
            <a:r>
              <a:rPr lang="en-US" sz="2200" dirty="0"/>
              <a:t>Example policy</a:t>
            </a:r>
          </a:p>
          <a:p>
            <a:r>
              <a:rPr lang="en-US" sz="2200" dirty="0"/>
              <a:t>Permission Boundaries</a:t>
            </a:r>
          </a:p>
          <a:p>
            <a:r>
              <a:rPr lang="en-US" sz="2200" dirty="0"/>
              <a:t>Cross-Service Interaction</a:t>
            </a:r>
          </a:p>
          <a:p>
            <a:r>
              <a:rPr lang="en-US" sz="2200" dirty="0"/>
              <a:t>Policy Best Practices</a:t>
            </a:r>
          </a:p>
        </p:txBody>
      </p:sp>
    </p:spTree>
    <p:extLst>
      <p:ext uri="{BB962C8B-B14F-4D97-AF65-F5344CB8AC3E}">
        <p14:creationId xmlns:p14="http://schemas.microsoft.com/office/powerpoint/2010/main" val="1150026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07D943FC-7A2D-40FA-9C30-CAEA51F1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A9AA21F-497A-4BF7-9C74-2EFA3EE4F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5" name="Color">
              <a:extLst>
                <a:ext uri="{FF2B5EF4-FFF2-40B4-BE49-F238E27FC236}">
                  <a16:creationId xmlns:a16="http://schemas.microsoft.com/office/drawing/2014/main" id="{F3A96AAF-F15D-48EB-B6A2-1D7201065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DA0A1F48-0282-4627-B0EC-BD65FE7929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D33F759-64C5-A99B-58DC-90A51F3B68FE}"/>
              </a:ext>
            </a:extLst>
          </p:cNvPr>
          <p:cNvSpPr>
            <a:spLocks noGrp="1"/>
          </p:cNvSpPr>
          <p:nvPr>
            <p:ph type="title"/>
          </p:nvPr>
        </p:nvSpPr>
        <p:spPr>
          <a:xfrm rot="16200000">
            <a:off x="-812714" y="2569544"/>
            <a:ext cx="5961887" cy="930362"/>
          </a:xfrm>
        </p:spPr>
        <p:txBody>
          <a:bodyPr anchor="ctr">
            <a:normAutofit/>
          </a:bodyPr>
          <a:lstStyle/>
          <a:p>
            <a:r>
              <a:rPr lang="en-US" sz="4800" dirty="0">
                <a:solidFill>
                  <a:schemeClr val="bg1"/>
                </a:solidFill>
              </a:rPr>
              <a:t>Output Visualization</a:t>
            </a:r>
            <a:endParaRPr lang="en-IN" sz="4800" dirty="0">
              <a:solidFill>
                <a:schemeClr val="bg1"/>
              </a:solidFill>
            </a:endParaRPr>
          </a:p>
        </p:txBody>
      </p:sp>
      <p:sp>
        <p:nvSpPr>
          <p:cNvPr id="27" name="Rectangle 26">
            <a:extLst>
              <a:ext uri="{FF2B5EF4-FFF2-40B4-BE49-F238E27FC236}">
                <a16:creationId xmlns:a16="http://schemas.microsoft.com/office/drawing/2014/main" id="{971D9DBE-9F90-43A4-8285-A7A99286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6964" y="1504484"/>
            <a:ext cx="8623042" cy="436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BEC135A-4FAD-B0E1-A199-AECEB9EE412B}"/>
              </a:ext>
            </a:extLst>
          </p:cNvPr>
          <p:cNvPicPr>
            <a:picLocks noChangeAspect="1"/>
          </p:cNvPicPr>
          <p:nvPr/>
        </p:nvPicPr>
        <p:blipFill>
          <a:blip r:embed="rId2"/>
          <a:stretch>
            <a:fillRect/>
          </a:stretch>
        </p:blipFill>
        <p:spPr>
          <a:xfrm>
            <a:off x="2538474" y="1435233"/>
            <a:ext cx="9362824" cy="4484719"/>
          </a:xfrm>
          <a:prstGeom prst="rect">
            <a:avLst/>
          </a:prstGeom>
        </p:spPr>
      </p:pic>
    </p:spTree>
    <p:extLst>
      <p:ext uri="{BB962C8B-B14F-4D97-AF65-F5344CB8AC3E}">
        <p14:creationId xmlns:p14="http://schemas.microsoft.com/office/powerpoint/2010/main" val="2547230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Fill">
            <a:extLst>
              <a:ext uri="{FF2B5EF4-FFF2-40B4-BE49-F238E27FC236}">
                <a16:creationId xmlns:a16="http://schemas.microsoft.com/office/drawing/2014/main" id="{07D943FC-7A2D-40FA-9C30-CAEA51F1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A9AA21F-497A-4BF7-9C74-2EFA3EE4F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5" name="Color">
              <a:extLst>
                <a:ext uri="{FF2B5EF4-FFF2-40B4-BE49-F238E27FC236}">
                  <a16:creationId xmlns:a16="http://schemas.microsoft.com/office/drawing/2014/main" id="{F3A96AAF-F15D-48EB-B6A2-1D7201065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DA0A1F48-0282-4627-B0EC-BD65FE7929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7" name="Rectangle 26">
            <a:extLst>
              <a:ext uri="{FF2B5EF4-FFF2-40B4-BE49-F238E27FC236}">
                <a16:creationId xmlns:a16="http://schemas.microsoft.com/office/drawing/2014/main" id="{971D9DBE-9F90-43A4-8285-A7A99286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6964" y="1504484"/>
            <a:ext cx="8623042" cy="436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892D98B-C0ED-E7CB-D4BE-02B8C786F95F}"/>
              </a:ext>
            </a:extLst>
          </p:cNvPr>
          <p:cNvPicPr>
            <a:picLocks noChangeAspect="1"/>
          </p:cNvPicPr>
          <p:nvPr/>
        </p:nvPicPr>
        <p:blipFill>
          <a:blip r:embed="rId2"/>
          <a:stretch>
            <a:fillRect/>
          </a:stretch>
        </p:blipFill>
        <p:spPr>
          <a:xfrm>
            <a:off x="365813" y="1024766"/>
            <a:ext cx="11481530" cy="5080577"/>
          </a:xfrm>
          <a:prstGeom prst="rect">
            <a:avLst/>
          </a:prstGeom>
        </p:spPr>
      </p:pic>
    </p:spTree>
    <p:extLst>
      <p:ext uri="{BB962C8B-B14F-4D97-AF65-F5344CB8AC3E}">
        <p14:creationId xmlns:p14="http://schemas.microsoft.com/office/powerpoint/2010/main" val="1488239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Slide Background Fill">
            <a:extLst>
              <a:ext uri="{FF2B5EF4-FFF2-40B4-BE49-F238E27FC236}">
                <a16:creationId xmlns:a16="http://schemas.microsoft.com/office/drawing/2014/main" id="{07D943FC-7A2D-40FA-9C30-CAEA51F1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0A9AA21F-497A-4BF7-9C74-2EFA3EE4FC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41" name="Color">
              <a:extLst>
                <a:ext uri="{FF2B5EF4-FFF2-40B4-BE49-F238E27FC236}">
                  <a16:creationId xmlns:a16="http://schemas.microsoft.com/office/drawing/2014/main" id="{F3A96AAF-F15D-48EB-B6A2-1D7201065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a:extLst>
                <a:ext uri="{FF2B5EF4-FFF2-40B4-BE49-F238E27FC236}">
                  <a16:creationId xmlns:a16="http://schemas.microsoft.com/office/drawing/2014/main" id="{DA0A1F48-0282-4627-B0EC-BD65FE7929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2" name="Freeform: Shape 2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33981C-DA27-A395-0458-4A043822406C}"/>
              </a:ext>
            </a:extLst>
          </p:cNvPr>
          <p:cNvSpPr>
            <a:spLocks noGrp="1"/>
          </p:cNvSpPr>
          <p:nvPr>
            <p:ph type="title"/>
          </p:nvPr>
        </p:nvSpPr>
        <p:spPr>
          <a:xfrm rot="16200000">
            <a:off x="-1477549" y="2099341"/>
            <a:ext cx="5961888" cy="2485581"/>
          </a:xfrm>
        </p:spPr>
        <p:txBody>
          <a:bodyPr anchor="ctr">
            <a:normAutofit/>
          </a:bodyPr>
          <a:lstStyle/>
          <a:p>
            <a:r>
              <a:rPr lang="en-IN" sz="4800" b="1" i="0">
                <a:solidFill>
                  <a:schemeClr val="bg1"/>
                </a:solidFill>
                <a:effectLst/>
                <a:highlight>
                  <a:srgbClr val="FFFFFF"/>
                </a:highlight>
                <a:latin typeface="Söhne"/>
              </a:rPr>
              <a:t>Conclusion</a:t>
            </a:r>
            <a:endParaRPr lang="en-IN" sz="4800">
              <a:solidFill>
                <a:schemeClr val="bg1"/>
              </a:solidFill>
            </a:endParaRPr>
          </a:p>
        </p:txBody>
      </p:sp>
      <p:sp>
        <p:nvSpPr>
          <p:cNvPr id="45" name="Rectangle 44">
            <a:extLst>
              <a:ext uri="{FF2B5EF4-FFF2-40B4-BE49-F238E27FC236}">
                <a16:creationId xmlns:a16="http://schemas.microsoft.com/office/drawing/2014/main" id="{971D9DBE-9F90-43A4-8285-A7A99286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6964" y="1504484"/>
            <a:ext cx="8623042" cy="4361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DEB0D9-B98A-66B7-0561-946CDF1F1243}"/>
              </a:ext>
            </a:extLst>
          </p:cNvPr>
          <p:cNvSpPr>
            <a:spLocks noGrp="1"/>
          </p:cNvSpPr>
          <p:nvPr>
            <p:ph idx="1"/>
          </p:nvPr>
        </p:nvSpPr>
        <p:spPr>
          <a:xfrm>
            <a:off x="3049526" y="3812004"/>
            <a:ext cx="4965585" cy="1910185"/>
          </a:xfrm>
        </p:spPr>
        <p:txBody>
          <a:bodyPr anchor="ctr">
            <a:normAutofit/>
          </a:bodyPr>
          <a:lstStyle/>
          <a:p>
            <a:r>
              <a:rPr lang="en-US" i="0" dirty="0">
                <a:solidFill>
                  <a:schemeClr val="tx2"/>
                </a:solidFill>
                <a:effectLst/>
                <a:highlight>
                  <a:srgbClr val="FFFFFF"/>
                </a:highlight>
                <a:latin typeface="Söhne"/>
              </a:rPr>
              <a:t>Successful Integration and Automation</a:t>
            </a:r>
          </a:p>
          <a:p>
            <a:r>
              <a:rPr lang="en-US" i="0" dirty="0">
                <a:solidFill>
                  <a:schemeClr val="tx2"/>
                </a:solidFill>
                <a:effectLst/>
                <a:highlight>
                  <a:srgbClr val="FFFFFF"/>
                </a:highlight>
                <a:latin typeface="Söhne"/>
              </a:rPr>
              <a:t>Actionable Business Insights</a:t>
            </a:r>
          </a:p>
          <a:p>
            <a:r>
              <a:rPr lang="en-US" i="0" dirty="0">
                <a:solidFill>
                  <a:schemeClr val="tx2"/>
                </a:solidFill>
                <a:effectLst/>
                <a:highlight>
                  <a:srgbClr val="FFFFFF"/>
                </a:highlight>
                <a:latin typeface="Söhne"/>
              </a:rPr>
              <a:t>Scalability and Security</a:t>
            </a:r>
          </a:p>
          <a:p>
            <a:pPr marL="0" indent="0">
              <a:buNone/>
            </a:pPr>
            <a:endParaRPr lang="en-IN" sz="1800" dirty="0">
              <a:solidFill>
                <a:schemeClr val="tx2"/>
              </a:solidFill>
            </a:endParaRPr>
          </a:p>
        </p:txBody>
      </p:sp>
      <p:pic>
        <p:nvPicPr>
          <p:cNvPr id="7" name="Graphic 6" descr="Teacher">
            <a:extLst>
              <a:ext uri="{FF2B5EF4-FFF2-40B4-BE49-F238E27FC236}">
                <a16:creationId xmlns:a16="http://schemas.microsoft.com/office/drawing/2014/main" id="{061B8374-136C-6BA1-5F5D-99ACB05915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7811" y="1504484"/>
            <a:ext cx="4361688" cy="4361688"/>
          </a:xfrm>
          <a:prstGeom prst="rect">
            <a:avLst/>
          </a:prstGeom>
        </p:spPr>
      </p:pic>
      <p:sp>
        <p:nvSpPr>
          <p:cNvPr id="4" name="TextBox 3">
            <a:extLst>
              <a:ext uri="{FF2B5EF4-FFF2-40B4-BE49-F238E27FC236}">
                <a16:creationId xmlns:a16="http://schemas.microsoft.com/office/drawing/2014/main" id="{1EB90CC4-573D-E144-7C3F-02040FE9C13A}"/>
              </a:ext>
            </a:extLst>
          </p:cNvPr>
          <p:cNvSpPr txBox="1"/>
          <p:nvPr/>
        </p:nvSpPr>
        <p:spPr>
          <a:xfrm>
            <a:off x="3142289" y="1964267"/>
            <a:ext cx="4127755" cy="646331"/>
          </a:xfrm>
          <a:prstGeom prst="rect">
            <a:avLst/>
          </a:prstGeom>
          <a:noFill/>
        </p:spPr>
        <p:txBody>
          <a:bodyPr wrap="square" rtlCol="0">
            <a:spAutoFit/>
          </a:bodyPr>
          <a:lstStyle/>
          <a:p>
            <a:pPr algn="ctr"/>
            <a:r>
              <a:rPr lang="en-US" sz="3600" b="1" dirty="0"/>
              <a:t>CONCLUSION</a:t>
            </a:r>
            <a:endParaRPr lang="en-IN" sz="3600" b="1" dirty="0"/>
          </a:p>
        </p:txBody>
      </p:sp>
    </p:spTree>
    <p:extLst>
      <p:ext uri="{BB962C8B-B14F-4D97-AF65-F5344CB8AC3E}">
        <p14:creationId xmlns:p14="http://schemas.microsoft.com/office/powerpoint/2010/main" val="2220432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mprehensive Hands on Guide to Twitter Sentiment Analysis with dataset &amp;  code">
            <a:extLst>
              <a:ext uri="{FF2B5EF4-FFF2-40B4-BE49-F238E27FC236}">
                <a16:creationId xmlns:a16="http://schemas.microsoft.com/office/drawing/2014/main" id="{B8FD4219-9176-48A9-0F0A-9CDBC5206C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51" r="472" b="1"/>
          <a:stretch/>
        </p:blipFill>
        <p:spPr bwMode="auto">
          <a:xfrm>
            <a:off x="-3049" y="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63" name="Rectangle 106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C1BA9-FDB2-F0A7-C7FD-801F27ED4A3A}"/>
              </a:ext>
            </a:extLst>
          </p:cNvPr>
          <p:cNvSpPr>
            <a:spLocks noGrp="1"/>
          </p:cNvSpPr>
          <p:nvPr>
            <p:ph type="title"/>
          </p:nvPr>
        </p:nvSpPr>
        <p:spPr>
          <a:xfrm>
            <a:off x="2379326" y="3148553"/>
            <a:ext cx="7716782" cy="902603"/>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4000" b="1" i="0" dirty="0">
                <a:effectLst/>
                <a:highlight>
                  <a:srgbClr val="FFFFFF"/>
                </a:highlight>
              </a:rPr>
              <a:t>Introdu</a:t>
            </a:r>
            <a:r>
              <a:rPr lang="en-US" sz="4000" b="1" dirty="0">
                <a:highlight>
                  <a:srgbClr val="FFFFFF"/>
                </a:highlight>
              </a:rPr>
              <a:t>ction to Sentiment </a:t>
            </a:r>
            <a:r>
              <a:rPr lang="en-US" sz="4000" b="1" i="0" dirty="0">
                <a:effectLst/>
                <a:highlight>
                  <a:srgbClr val="FFFFFF"/>
                </a:highlight>
              </a:rPr>
              <a:t>Analysis</a:t>
            </a:r>
            <a:endParaRPr lang="en-US" sz="4000" dirty="0"/>
          </a:p>
        </p:txBody>
      </p:sp>
    </p:spTree>
    <p:extLst>
      <p:ext uri="{BB962C8B-B14F-4D97-AF65-F5344CB8AC3E}">
        <p14:creationId xmlns:p14="http://schemas.microsoft.com/office/powerpoint/2010/main" val="2263775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a16="http://schemas.microsoft.com/office/drawing/2014/main" id="{889D5D69-307E-4862-950C-1A7CC8A22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a:extLst>
              <a:ext uri="{FF2B5EF4-FFF2-40B4-BE49-F238E27FC236}">
                <a16:creationId xmlns:a16="http://schemas.microsoft.com/office/drawing/2014/main" id="{2100E061-779B-4006-BC39-114A057A7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098" name="Picture 2" descr="AWS Lambda - Wikipedia">
            <a:extLst>
              <a:ext uri="{FF2B5EF4-FFF2-40B4-BE49-F238E27FC236}">
                <a16:creationId xmlns:a16="http://schemas.microsoft.com/office/drawing/2014/main" id="{1E8F945B-780A-BE54-D875-AE334DF6AC35}"/>
              </a:ext>
            </a:extLst>
          </p:cNvPr>
          <p:cNvPicPr>
            <a:picLocks noChangeAspect="1" noChangeArrowheads="1"/>
          </p:cNvPicPr>
          <p:nvPr/>
        </p:nvPicPr>
        <p:blipFill rotWithShape="1">
          <a:blip r:embed="rId3">
            <a:duotone>
              <a:schemeClr val="accent1">
                <a:shade val="45000"/>
                <a:satMod val="135000"/>
              </a:schemeClr>
              <a:prstClr val="white"/>
            </a:duotone>
            <a:alphaModFix amt="35000"/>
            <a:extLst>
              <a:ext uri="{28A0092B-C50C-407E-A947-70E740481C1C}">
                <a14:useLocalDpi xmlns:a14="http://schemas.microsoft.com/office/drawing/2010/main" val="0"/>
              </a:ext>
            </a:extLst>
          </a:blip>
          <a:srcRect t="26215" b="17536"/>
          <a:stretch/>
        </p:blipFill>
        <p:spPr bwMode="auto">
          <a:xfrm>
            <a:off x="-30964" y="0"/>
            <a:ext cx="12191981"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64D174-B126-F854-B900-C00B2ABD4F5B}"/>
              </a:ext>
            </a:extLst>
          </p:cNvPr>
          <p:cNvSpPr>
            <a:spLocks noGrp="1"/>
          </p:cNvSpPr>
          <p:nvPr>
            <p:ph type="title"/>
          </p:nvPr>
        </p:nvSpPr>
        <p:spPr>
          <a:xfrm>
            <a:off x="821633" y="1060749"/>
            <a:ext cx="5243394" cy="1641131"/>
          </a:xfrm>
          <a:noFill/>
        </p:spPr>
        <p:txBody>
          <a:bodyPr anchor="t">
            <a:normAutofit fontScale="90000"/>
          </a:bodyPr>
          <a:lstStyle/>
          <a:p>
            <a:r>
              <a:rPr lang="en-US" b="1" i="0" dirty="0">
                <a:effectLst/>
                <a:highlight>
                  <a:srgbClr val="FFFFFF"/>
                </a:highlight>
                <a:latin typeface="Söhne"/>
              </a:rPr>
              <a:t>AWS Lambda – The Backbone of Our </a:t>
            </a:r>
            <a:br>
              <a:rPr lang="en-US" b="1" i="0" dirty="0">
                <a:effectLst/>
                <a:highlight>
                  <a:srgbClr val="FFFFFF"/>
                </a:highlight>
                <a:latin typeface="Söhne"/>
              </a:rPr>
            </a:br>
            <a:r>
              <a:rPr lang="en-US" b="1" i="0" dirty="0">
                <a:effectLst/>
                <a:highlight>
                  <a:srgbClr val="FFFFFF"/>
                </a:highlight>
                <a:latin typeface="Söhne"/>
              </a:rPr>
              <a:t>Architecture</a:t>
            </a:r>
            <a:endParaRPr lang="en-IN" sz="6800" dirty="0">
              <a:solidFill>
                <a:srgbClr val="FFFFFF"/>
              </a:solidFill>
            </a:endParaRPr>
          </a:p>
        </p:txBody>
      </p:sp>
      <p:cxnSp>
        <p:nvCxnSpPr>
          <p:cNvPr id="4128" name="Straight Connector 41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1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119" name="Content Placeholder 2">
            <a:extLst>
              <a:ext uri="{FF2B5EF4-FFF2-40B4-BE49-F238E27FC236}">
                <a16:creationId xmlns:a16="http://schemas.microsoft.com/office/drawing/2014/main" id="{D5EDD7C8-5F16-14E8-9BD0-227E74D4D62F}"/>
              </a:ext>
            </a:extLst>
          </p:cNvPr>
          <p:cNvGraphicFramePr>
            <a:graphicFrameLocks noGrp="1"/>
          </p:cNvGraphicFramePr>
          <p:nvPr>
            <p:ph idx="1"/>
            <p:extLst>
              <p:ext uri="{D42A27DB-BD31-4B8C-83A1-F6EECF244321}">
                <p14:modId xmlns:p14="http://schemas.microsoft.com/office/powerpoint/2010/main" val="917334244"/>
              </p:ext>
            </p:extLst>
          </p:nvPr>
        </p:nvGraphicFramePr>
        <p:xfrm>
          <a:off x="3883843" y="0"/>
          <a:ext cx="8475181"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345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WS Comprehend and Microsoft Outlook integration | n8n">
            <a:extLst>
              <a:ext uri="{FF2B5EF4-FFF2-40B4-BE49-F238E27FC236}">
                <a16:creationId xmlns:a16="http://schemas.microsoft.com/office/drawing/2014/main" id="{03DBAFC9-C762-57E9-5EBB-7BC078CE4E57}"/>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7371644" y="0"/>
            <a:ext cx="482035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837092-9A8A-162B-1A19-F6B34F86D497}"/>
              </a:ext>
            </a:extLst>
          </p:cNvPr>
          <p:cNvSpPr>
            <a:spLocks noGrp="1"/>
          </p:cNvSpPr>
          <p:nvPr>
            <p:ph type="title"/>
          </p:nvPr>
        </p:nvSpPr>
        <p:spPr>
          <a:xfrm>
            <a:off x="838200" y="365125"/>
            <a:ext cx="11353800" cy="1325563"/>
          </a:xfrm>
        </p:spPr>
        <p:txBody>
          <a:bodyPr>
            <a:normAutofit/>
          </a:bodyPr>
          <a:lstStyle/>
          <a:p>
            <a:r>
              <a:rPr lang="en-IN" sz="4000" b="1" i="0" dirty="0">
                <a:solidFill>
                  <a:srgbClr val="0D0D0D"/>
                </a:solidFill>
                <a:effectLst/>
                <a:highlight>
                  <a:srgbClr val="FFFFFF"/>
                </a:highlight>
                <a:latin typeface="Söhne"/>
              </a:rPr>
              <a:t>Harnessing AWS Comprehend for Sentiment Analysis</a:t>
            </a:r>
            <a:endParaRPr lang="en-IN" sz="4000" dirty="0"/>
          </a:p>
        </p:txBody>
      </p:sp>
      <p:graphicFrame>
        <p:nvGraphicFramePr>
          <p:cNvPr id="5126" name="Content Placeholder 2">
            <a:extLst>
              <a:ext uri="{FF2B5EF4-FFF2-40B4-BE49-F238E27FC236}">
                <a16:creationId xmlns:a16="http://schemas.microsoft.com/office/drawing/2014/main" id="{1862E5B4-7D95-5CAB-737F-E54215CFE4EE}"/>
              </a:ext>
            </a:extLst>
          </p:cNvPr>
          <p:cNvGraphicFramePr>
            <a:graphicFrameLocks noGrp="1"/>
          </p:cNvGraphicFramePr>
          <p:nvPr>
            <p:ph idx="1"/>
            <p:extLst>
              <p:ext uri="{D42A27DB-BD31-4B8C-83A1-F6EECF244321}">
                <p14:modId xmlns:p14="http://schemas.microsoft.com/office/powerpoint/2010/main" val="930554110"/>
              </p:ext>
            </p:extLst>
          </p:nvPr>
        </p:nvGraphicFramePr>
        <p:xfrm>
          <a:off x="838200" y="1825625"/>
          <a:ext cx="675037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screenshot of a computer&#10;&#10;Description automatically generated">
            <a:extLst>
              <a:ext uri="{FF2B5EF4-FFF2-40B4-BE49-F238E27FC236}">
                <a16:creationId xmlns:a16="http://schemas.microsoft.com/office/drawing/2014/main" id="{7D84D741-2EFE-9FBC-F44E-02F7EE1B6B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209947" y="2238667"/>
            <a:ext cx="776307" cy="485192"/>
          </a:xfrm>
          <a:prstGeom prst="rect">
            <a:avLst/>
          </a:prstGeom>
          <a:ln w="38100">
            <a:solidFill>
              <a:schemeClr val="tx1"/>
            </a:solidFill>
          </a:ln>
        </p:spPr>
      </p:pic>
    </p:spTree>
    <p:extLst>
      <p:ext uri="{BB962C8B-B14F-4D97-AF65-F5344CB8AC3E}">
        <p14:creationId xmlns:p14="http://schemas.microsoft.com/office/powerpoint/2010/main" val="399911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29852-D131-B907-772A-3565E60ADEE5}"/>
              </a:ext>
            </a:extLst>
          </p:cNvPr>
          <p:cNvSpPr>
            <a:spLocks noGrp="1"/>
          </p:cNvSpPr>
          <p:nvPr>
            <p:ph type="title"/>
          </p:nvPr>
        </p:nvSpPr>
        <p:spPr>
          <a:xfrm>
            <a:off x="589560" y="856180"/>
            <a:ext cx="4560584" cy="1128068"/>
          </a:xfrm>
        </p:spPr>
        <p:txBody>
          <a:bodyPr anchor="ctr">
            <a:normAutofit/>
          </a:bodyPr>
          <a:lstStyle/>
          <a:p>
            <a:r>
              <a:rPr lang="en-US" sz="2500" b="1" i="0" dirty="0">
                <a:effectLst/>
                <a:highlight>
                  <a:srgbClr val="FFFFFF"/>
                </a:highlight>
                <a:latin typeface="Söhne"/>
              </a:rPr>
              <a:t>Visualizing Sentiment Analysis with AWS </a:t>
            </a:r>
            <a:r>
              <a:rPr lang="en-US" sz="2500" b="1" i="0" dirty="0" err="1">
                <a:effectLst/>
                <a:highlight>
                  <a:srgbClr val="FFFFFF"/>
                </a:highlight>
                <a:latin typeface="Söhne"/>
              </a:rPr>
              <a:t>QuickSight</a:t>
            </a:r>
            <a:endParaRPr lang="en-IN" sz="2500" dirty="0"/>
          </a:p>
        </p:txBody>
      </p:sp>
      <p:grpSp>
        <p:nvGrpSpPr>
          <p:cNvPr id="6153" name="Group 61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154" name="Rectangle 61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7" name="Rectangle 61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1" name="Rectangle 61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AWS — Quicksight(SSO) user management. | by Gururajan | Medium">
            <a:extLst>
              <a:ext uri="{FF2B5EF4-FFF2-40B4-BE49-F238E27FC236}">
                <a16:creationId xmlns:a16="http://schemas.microsoft.com/office/drawing/2014/main" id="{19AD5CAA-CA63-5E34-BD55-5019D8B0BE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72" r="3" b="2193"/>
          <a:stretch/>
        </p:blipFill>
        <p:spPr bwMode="auto">
          <a:xfrm>
            <a:off x="732888" y="2720622"/>
            <a:ext cx="3145205" cy="30489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206CCE-001E-78FD-97A3-8A63ACE1F9D0}"/>
              </a:ext>
            </a:extLst>
          </p:cNvPr>
          <p:cNvSpPr>
            <a:spLocks noGrp="1"/>
          </p:cNvSpPr>
          <p:nvPr>
            <p:ph idx="1"/>
          </p:nvPr>
        </p:nvSpPr>
        <p:spPr>
          <a:xfrm>
            <a:off x="6610240" y="2718846"/>
            <a:ext cx="4559425" cy="3979585"/>
          </a:xfrm>
        </p:spPr>
        <p:txBody>
          <a:bodyPr anchor="ctr">
            <a:normAutofit/>
          </a:bodyPr>
          <a:lstStyle/>
          <a:p>
            <a:pPr>
              <a:buFont typeface="Arial" panose="020B0604020202020204" pitchFamily="34" charset="0"/>
              <a:buChar char="•"/>
            </a:pPr>
            <a:r>
              <a:rPr lang="en-US" b="0" i="0" dirty="0">
                <a:effectLst/>
                <a:highlight>
                  <a:srgbClr val="FFFFFF"/>
                </a:highlight>
                <a:latin typeface="Söhne"/>
                <a:hlinkClick r:id="rId4" action="ppaction://hlinkfile"/>
              </a:rPr>
              <a:t>Code</a:t>
            </a:r>
            <a:endParaRPr lang="en-US" b="0" i="0" dirty="0">
              <a:effectLst/>
              <a:highlight>
                <a:srgbClr val="FFFFFF"/>
              </a:highlight>
              <a:latin typeface="Söhne"/>
            </a:endParaRPr>
          </a:p>
          <a:p>
            <a:r>
              <a:rPr lang="en-US" i="0" dirty="0" err="1">
                <a:effectLst/>
                <a:highlight>
                  <a:srgbClr val="FFFFFF"/>
                </a:highlight>
                <a:latin typeface="Söhne"/>
              </a:rPr>
              <a:t>QuickSight</a:t>
            </a:r>
            <a:r>
              <a:rPr lang="en-US" i="0" dirty="0">
                <a:effectLst/>
                <a:highlight>
                  <a:srgbClr val="FFFFFF"/>
                </a:highlight>
                <a:latin typeface="Söhne"/>
              </a:rPr>
              <a:t> Overview</a:t>
            </a:r>
          </a:p>
          <a:p>
            <a:r>
              <a:rPr lang="en-US" i="0" dirty="0">
                <a:effectLst/>
                <a:highlight>
                  <a:srgbClr val="FFFFFF"/>
                </a:highlight>
                <a:latin typeface="Söhne"/>
              </a:rPr>
              <a:t>Sentiment Distribution</a:t>
            </a:r>
          </a:p>
          <a:p>
            <a:r>
              <a:rPr lang="en-US" i="0" dirty="0">
                <a:effectLst/>
                <a:highlight>
                  <a:srgbClr val="FFFFFF"/>
                </a:highlight>
                <a:latin typeface="Söhne"/>
              </a:rPr>
              <a:t>Data Interpretation</a:t>
            </a:r>
          </a:p>
          <a:p>
            <a:r>
              <a:rPr lang="en-US" i="0" dirty="0">
                <a:effectLst/>
                <a:highlight>
                  <a:srgbClr val="FFFFFF"/>
                </a:highlight>
                <a:latin typeface="Söhne"/>
              </a:rPr>
              <a:t>Interactivity Features</a:t>
            </a:r>
          </a:p>
          <a:p>
            <a:r>
              <a:rPr lang="en-US" i="0" dirty="0">
                <a:effectLst/>
                <a:highlight>
                  <a:srgbClr val="FFFFFF"/>
                </a:highlight>
                <a:latin typeface="Söhne"/>
              </a:rPr>
              <a:t>Use Case Demonstration</a:t>
            </a:r>
          </a:p>
          <a:p>
            <a:pPr marL="0" indent="0">
              <a:buNone/>
            </a:pPr>
            <a:endParaRPr lang="en-US" b="0" i="0" dirty="0">
              <a:effectLst/>
              <a:highlight>
                <a:srgbClr val="FFFFFF"/>
              </a:highlight>
              <a:latin typeface="Söhne"/>
            </a:endParaRPr>
          </a:p>
          <a:p>
            <a:endParaRPr lang="en-IN" dirty="0"/>
          </a:p>
        </p:txBody>
      </p:sp>
    </p:spTree>
    <p:extLst>
      <p:ext uri="{BB962C8B-B14F-4D97-AF65-F5344CB8AC3E}">
        <p14:creationId xmlns:p14="http://schemas.microsoft.com/office/powerpoint/2010/main" val="163843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73791C5-7DDA-2EBB-A619-7B9355B8BD31}"/>
              </a:ext>
            </a:extLst>
          </p:cNvPr>
          <p:cNvSpPr>
            <a:spLocks noGrp="1"/>
          </p:cNvSpPr>
          <p:nvPr>
            <p:ph type="title"/>
          </p:nvPr>
        </p:nvSpPr>
        <p:spPr>
          <a:xfrm>
            <a:off x="479394" y="1070800"/>
            <a:ext cx="3939688" cy="5583126"/>
          </a:xfrm>
        </p:spPr>
        <p:txBody>
          <a:bodyPr>
            <a:normAutofit/>
          </a:bodyPr>
          <a:lstStyle/>
          <a:p>
            <a:pPr algn="r"/>
            <a:r>
              <a:rPr lang="en-US" b="1" i="0" dirty="0">
                <a:effectLst/>
                <a:highlight>
                  <a:srgbClr val="FFFFFF"/>
                </a:highlight>
                <a:latin typeface="Söhne"/>
              </a:rPr>
              <a:t>Sentiment Analysis : A Categorical Breakdown</a:t>
            </a:r>
            <a:endParaRPr lang="en-IN"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D55707EB-1F8F-37F6-B839-8C248A9E9692}"/>
              </a:ext>
            </a:extLst>
          </p:cNvPr>
          <p:cNvGraphicFramePr>
            <a:graphicFrameLocks noGrp="1"/>
          </p:cNvGraphicFramePr>
          <p:nvPr>
            <p:ph idx="1"/>
            <p:extLst>
              <p:ext uri="{D42A27DB-BD31-4B8C-83A1-F6EECF244321}">
                <p14:modId xmlns:p14="http://schemas.microsoft.com/office/powerpoint/2010/main" val="204822796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7227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descr="How to download an entire S3 bucket recursively | Sandro Cirulli">
            <a:extLst>
              <a:ext uri="{FF2B5EF4-FFF2-40B4-BE49-F238E27FC236}">
                <a16:creationId xmlns:a16="http://schemas.microsoft.com/office/drawing/2014/main" id="{5DD63EF4-97B8-B9DD-D44A-E35514FF81C1}"/>
              </a:ext>
            </a:extLst>
          </p:cNvPr>
          <p:cNvPicPr>
            <a:picLocks noChangeAspect="1" noChangeArrowheads="1"/>
          </p:cNvPicPr>
          <p:nvPr/>
        </p:nvPicPr>
        <p:blipFill>
          <a:blip r:embed="rId3">
            <a:alphaModFix amt="31000"/>
            <a:extLst>
              <a:ext uri="{28A0092B-C50C-407E-A947-70E740481C1C}">
                <a14:useLocalDpi xmlns:a14="http://schemas.microsoft.com/office/drawing/2010/main" val="0"/>
              </a:ext>
            </a:extLst>
          </a:blip>
          <a:srcRect/>
          <a:stretch>
            <a:fillRect/>
          </a:stretch>
        </p:blipFill>
        <p:spPr bwMode="auto">
          <a:xfrm>
            <a:off x="3071812" y="505659"/>
            <a:ext cx="6048376" cy="60483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A0F3FB-02AC-7B9F-DF9F-A044FA5D8510}"/>
              </a:ext>
            </a:extLst>
          </p:cNvPr>
          <p:cNvSpPr>
            <a:spLocks noGrp="1"/>
          </p:cNvSpPr>
          <p:nvPr>
            <p:ph type="title"/>
          </p:nvPr>
        </p:nvSpPr>
        <p:spPr>
          <a:xfrm>
            <a:off x="0" y="-148522"/>
            <a:ext cx="11448068" cy="876693"/>
          </a:xfrm>
        </p:spPr>
        <p:txBody>
          <a:bodyPr/>
          <a:lstStyle/>
          <a:p>
            <a:r>
              <a:rPr lang="en-US" b="1" i="0" dirty="0">
                <a:solidFill>
                  <a:srgbClr val="0D0D0D"/>
                </a:solidFill>
                <a:effectLst/>
                <a:highlight>
                  <a:srgbClr val="FFFFFF"/>
                </a:highlight>
                <a:latin typeface="Söhne"/>
              </a:rPr>
              <a:t>Amazon S3 Robust and Secure Storage Solution</a:t>
            </a:r>
            <a:endParaRPr lang="en-IN" dirty="0"/>
          </a:p>
        </p:txBody>
      </p:sp>
      <p:graphicFrame>
        <p:nvGraphicFramePr>
          <p:cNvPr id="13" name="Content Placeholder 2">
            <a:extLst>
              <a:ext uri="{FF2B5EF4-FFF2-40B4-BE49-F238E27FC236}">
                <a16:creationId xmlns:a16="http://schemas.microsoft.com/office/drawing/2014/main" id="{60091195-1B6E-FED9-3E7B-1E4A548C8E0D}"/>
              </a:ext>
            </a:extLst>
          </p:cNvPr>
          <p:cNvGraphicFramePr>
            <a:graphicFrameLocks noGrp="1"/>
          </p:cNvGraphicFramePr>
          <p:nvPr>
            <p:ph idx="1"/>
            <p:extLst>
              <p:ext uri="{D42A27DB-BD31-4B8C-83A1-F6EECF244321}">
                <p14:modId xmlns:p14="http://schemas.microsoft.com/office/powerpoint/2010/main" val="2881797232"/>
              </p:ext>
            </p:extLst>
          </p:nvPr>
        </p:nvGraphicFramePr>
        <p:xfrm>
          <a:off x="3071812" y="641023"/>
          <a:ext cx="6128749" cy="59130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011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WS Lambda - Wikipedia">
            <a:extLst>
              <a:ext uri="{FF2B5EF4-FFF2-40B4-BE49-F238E27FC236}">
                <a16:creationId xmlns:a16="http://schemas.microsoft.com/office/drawing/2014/main" id="{1E8F945B-780A-BE54-D875-AE334DF6AC35}"/>
              </a:ext>
            </a:extLst>
          </p:cNvPr>
          <p:cNvPicPr>
            <a:picLocks noChangeAspect="1" noChangeArrowheads="1"/>
          </p:cNvPicPr>
          <p:nvPr/>
        </p:nvPicPr>
        <p:blipFill rotWithShape="1">
          <a:blip r:embed="rId3">
            <a:duotone>
              <a:schemeClr val="accent1">
                <a:shade val="45000"/>
                <a:satMod val="135000"/>
              </a:schemeClr>
              <a:prstClr val="white"/>
            </a:duotone>
            <a:alphaModFix amt="35000"/>
            <a:extLst>
              <a:ext uri="{28A0092B-C50C-407E-A947-70E740481C1C}">
                <a14:useLocalDpi xmlns:a14="http://schemas.microsoft.com/office/drawing/2010/main" val="0"/>
              </a:ext>
            </a:extLst>
          </a:blip>
          <a:srcRect t="26215" b="17536"/>
          <a:stretch/>
        </p:blipFill>
        <p:spPr bwMode="auto">
          <a:xfrm>
            <a:off x="0" y="11"/>
            <a:ext cx="12191981"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64D174-B126-F854-B900-C00B2ABD4F5B}"/>
              </a:ext>
            </a:extLst>
          </p:cNvPr>
          <p:cNvSpPr>
            <a:spLocks noGrp="1"/>
          </p:cNvSpPr>
          <p:nvPr>
            <p:ph type="title"/>
          </p:nvPr>
        </p:nvSpPr>
        <p:spPr>
          <a:xfrm>
            <a:off x="5835193" y="197963"/>
            <a:ext cx="6356808" cy="6570481"/>
          </a:xfrm>
          <a:noFill/>
        </p:spPr>
        <p:txBody>
          <a:bodyPr anchor="t">
            <a:noAutofit/>
          </a:bodyPr>
          <a:lstStyle/>
          <a:p>
            <a:pPr algn="ctr"/>
            <a:br>
              <a:rPr lang="en-US" sz="5400" b="1" i="0" dirty="0">
                <a:effectLst/>
                <a:highlight>
                  <a:srgbClr val="FFFFFF"/>
                </a:highlight>
                <a:latin typeface="Söhne"/>
              </a:rPr>
            </a:br>
            <a:br>
              <a:rPr lang="en-US" sz="5400" b="1" i="0" dirty="0">
                <a:effectLst/>
                <a:highlight>
                  <a:srgbClr val="FFFFFF"/>
                </a:highlight>
                <a:latin typeface="Söhne"/>
              </a:rPr>
            </a:br>
            <a:r>
              <a:rPr lang="en-US" sz="5400" b="1" i="0" dirty="0">
                <a:solidFill>
                  <a:srgbClr val="0D0D0D"/>
                </a:solidFill>
                <a:effectLst/>
                <a:highlight>
                  <a:srgbClr val="FFFFFF"/>
                </a:highlight>
                <a:latin typeface="Söhne"/>
              </a:rPr>
              <a:t>Configuring AWS Lambda for Seamless Integration</a:t>
            </a:r>
            <a:endParaRPr lang="en-IN" sz="8800" dirty="0">
              <a:solidFill>
                <a:srgbClr val="FFFFFF"/>
              </a:solidFill>
            </a:endParaRPr>
          </a:p>
        </p:txBody>
      </p:sp>
      <p:graphicFrame>
        <p:nvGraphicFramePr>
          <p:cNvPr id="4119" name="Content Placeholder 2">
            <a:extLst>
              <a:ext uri="{FF2B5EF4-FFF2-40B4-BE49-F238E27FC236}">
                <a16:creationId xmlns:a16="http://schemas.microsoft.com/office/drawing/2014/main" id="{D5EDD7C8-5F16-14E8-9BD0-227E74D4D62F}"/>
              </a:ext>
            </a:extLst>
          </p:cNvPr>
          <p:cNvGraphicFramePr>
            <a:graphicFrameLocks noGrp="1"/>
          </p:cNvGraphicFramePr>
          <p:nvPr>
            <p:ph idx="1"/>
            <p:extLst>
              <p:ext uri="{D42A27DB-BD31-4B8C-83A1-F6EECF244321}">
                <p14:modId xmlns:p14="http://schemas.microsoft.com/office/powerpoint/2010/main" val="580426849"/>
              </p:ext>
            </p:extLst>
          </p:nvPr>
        </p:nvGraphicFramePr>
        <p:xfrm>
          <a:off x="148724" y="-11"/>
          <a:ext cx="5347104" cy="685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299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32CA6A-2533-4944-9534-9A87A2EA6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F215F-DC73-7AE8-F493-2A5B2D221DC3}"/>
              </a:ext>
            </a:extLst>
          </p:cNvPr>
          <p:cNvSpPr>
            <a:spLocks noGrp="1"/>
          </p:cNvSpPr>
          <p:nvPr>
            <p:ph type="title"/>
          </p:nvPr>
        </p:nvSpPr>
        <p:spPr>
          <a:xfrm>
            <a:off x="731521" y="1170431"/>
            <a:ext cx="4875904" cy="5138923"/>
          </a:xfrm>
        </p:spPr>
        <p:txBody>
          <a:bodyPr anchor="ctr">
            <a:normAutofit/>
          </a:bodyPr>
          <a:lstStyle/>
          <a:p>
            <a:r>
              <a:rPr lang="en-US" sz="5400" b="1" i="0">
                <a:solidFill>
                  <a:schemeClr val="tx2"/>
                </a:solidFill>
                <a:effectLst/>
                <a:highlight>
                  <a:srgbClr val="FFFFFF"/>
                </a:highlight>
                <a:latin typeface="Söhne"/>
              </a:rPr>
              <a:t>The Crucial Role of IAM in AWS Security</a:t>
            </a:r>
            <a:endParaRPr lang="en-IN" sz="5400">
              <a:solidFill>
                <a:schemeClr val="tx2"/>
              </a:solidFill>
            </a:endParaRPr>
          </a:p>
        </p:txBody>
      </p:sp>
      <p:cxnSp>
        <p:nvCxnSpPr>
          <p:cNvPr id="18" name="Straight Connector 17">
            <a:extLst>
              <a:ext uri="{FF2B5EF4-FFF2-40B4-BE49-F238E27FC236}">
                <a16:creationId xmlns:a16="http://schemas.microsoft.com/office/drawing/2014/main" id="{4CE44FE1-0DFB-4432-B6F1-7BB653044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7C4AD9-61C7-4AB6-AAD1-C303A8BE36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8685BF2-60B4-41A0-9B16-61CD8CC78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3" name="Straight Connector 22">
              <a:extLst>
                <a:ext uri="{FF2B5EF4-FFF2-40B4-BE49-F238E27FC236}">
                  <a16:creationId xmlns:a16="http://schemas.microsoft.com/office/drawing/2014/main" id="{64B9126E-B366-45E7-A556-442F4D1620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B6BA6E-8873-4A6F-9AB0-395D23D7D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E6C4CE72-2C9D-1EDD-265F-BDBC9C44716E}"/>
              </a:ext>
            </a:extLst>
          </p:cNvPr>
          <p:cNvGraphicFramePr>
            <a:graphicFrameLocks noGrp="1"/>
          </p:cNvGraphicFramePr>
          <p:nvPr>
            <p:ph idx="1"/>
            <p:extLst>
              <p:ext uri="{D42A27DB-BD31-4B8C-83A1-F6EECF244321}">
                <p14:modId xmlns:p14="http://schemas.microsoft.com/office/powerpoint/2010/main" val="2950909490"/>
              </p:ext>
            </p:extLst>
          </p:nvPr>
        </p:nvGraphicFramePr>
        <p:xfrm>
          <a:off x="6361049" y="210312"/>
          <a:ext cx="5581003" cy="5966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7631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TotalTime>
  <Words>2088</Words>
  <Application>Microsoft Office PowerPoint</Application>
  <PresentationFormat>Widescreen</PresentationFormat>
  <Paragraphs>218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Söhne</vt:lpstr>
      <vt:lpstr>Office Theme</vt:lpstr>
      <vt:lpstr>    Cloud Computing 04-28-2024 Group 8  Jagadeeshwar Kalyanapu Kundanachowdary Cherukuri Swathi Kannetti Ramana Reddy </vt:lpstr>
      <vt:lpstr>Introduction to Sentiment Analysis</vt:lpstr>
      <vt:lpstr>AWS Lambda – The Backbone of Our  Architecture</vt:lpstr>
      <vt:lpstr>Harnessing AWS Comprehend for Sentiment Analysis</vt:lpstr>
      <vt:lpstr>Visualizing Sentiment Analysis with AWS QuickSight</vt:lpstr>
      <vt:lpstr>Sentiment Analysis : A Categorical Breakdown</vt:lpstr>
      <vt:lpstr>Amazon S3 Robust and Secure Storage Solution</vt:lpstr>
      <vt:lpstr>  Configuring AWS Lambda for Seamless Integration</vt:lpstr>
      <vt:lpstr>The Crucial Role of IAM in AWS Security</vt:lpstr>
      <vt:lpstr>IAM Permissions Empowering Lambda and Comprehend</vt:lpstr>
      <vt:lpstr>Output Visualization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Kannetti Ramana Reddy, Swathi</dc:creator>
  <cp:lastModifiedBy>Kannetti Ramana Reddy, Swathi</cp:lastModifiedBy>
  <cp:revision>40</cp:revision>
  <dcterms:created xsi:type="dcterms:W3CDTF">2024-04-28T22:47:55Z</dcterms:created>
  <dcterms:modified xsi:type="dcterms:W3CDTF">2024-04-29T23:40:23Z</dcterms:modified>
</cp:coreProperties>
</file>