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F8"/>
    <a:srgbClr val="35FBD5"/>
    <a:srgbClr val="36FA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666-AB7E-48D0-8F05-7556EFE7EE2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F9B4-CB5F-4434-84E6-66161BC72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666-AB7E-48D0-8F05-7556EFE7EE2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F9B4-CB5F-4434-84E6-66161BC72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5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666-AB7E-48D0-8F05-7556EFE7EE2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F9B4-CB5F-4434-84E6-66161BC72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9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666-AB7E-48D0-8F05-7556EFE7EE2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F9B4-CB5F-4434-84E6-66161BC72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5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666-AB7E-48D0-8F05-7556EFE7EE2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F9B4-CB5F-4434-84E6-66161BC72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5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666-AB7E-48D0-8F05-7556EFE7EE2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F9B4-CB5F-4434-84E6-66161BC72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8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666-AB7E-48D0-8F05-7556EFE7EE2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F9B4-CB5F-4434-84E6-66161BC72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2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666-AB7E-48D0-8F05-7556EFE7EE2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F9B4-CB5F-4434-84E6-66161BC72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0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666-AB7E-48D0-8F05-7556EFE7EE2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F9B4-CB5F-4434-84E6-66161BC72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5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666-AB7E-48D0-8F05-7556EFE7EE2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F9B4-CB5F-4434-84E6-66161BC72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0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666-AB7E-48D0-8F05-7556EFE7EE2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F9B4-CB5F-4434-84E6-66161BC72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8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1666-AB7E-48D0-8F05-7556EFE7EE2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0F9B4-CB5F-4434-84E6-66161BC72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5FBD5">
                <a:tint val="44500"/>
                <a:satMod val="160000"/>
              </a:srgbClr>
            </a:gs>
            <a:gs pos="100000">
              <a:srgbClr val="DDFFF8">
                <a:alpha val="71765"/>
              </a:srgb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7" name="Freeform 16"/>
          <p:cNvSpPr/>
          <p:nvPr/>
        </p:nvSpPr>
        <p:spPr>
          <a:xfrm>
            <a:off x="91440" y="101600"/>
            <a:ext cx="11978640" cy="6685280"/>
          </a:xfrm>
          <a:custGeom>
            <a:avLst/>
            <a:gdLst>
              <a:gd name="connsiteX0" fmla="*/ 9394124 w 11744323"/>
              <a:gd name="connsiteY0" fmla="*/ 4207379 h 6500811"/>
              <a:gd name="connsiteX1" fmla="*/ 11744323 w 11744323"/>
              <a:gd name="connsiteY1" fmla="*/ 4207379 h 6500811"/>
              <a:gd name="connsiteX2" fmla="*/ 11744323 w 11744323"/>
              <a:gd name="connsiteY2" fmla="*/ 6500811 h 6500811"/>
              <a:gd name="connsiteX3" fmla="*/ 9394124 w 11744323"/>
              <a:gd name="connsiteY3" fmla="*/ 6500811 h 6500811"/>
              <a:gd name="connsiteX4" fmla="*/ 0 w 11744323"/>
              <a:gd name="connsiteY4" fmla="*/ 4207379 h 6500811"/>
              <a:gd name="connsiteX5" fmla="*/ 2377629 w 11744323"/>
              <a:gd name="connsiteY5" fmla="*/ 4207379 h 6500811"/>
              <a:gd name="connsiteX6" fmla="*/ 2377629 w 11744323"/>
              <a:gd name="connsiteY6" fmla="*/ 6473665 h 6500811"/>
              <a:gd name="connsiteX7" fmla="*/ 2432493 w 11744323"/>
              <a:gd name="connsiteY7" fmla="*/ 6473665 h 6500811"/>
              <a:gd name="connsiteX8" fmla="*/ 2432493 w 11744323"/>
              <a:gd name="connsiteY8" fmla="*/ 4207379 h 6500811"/>
              <a:gd name="connsiteX9" fmla="*/ 5912718 w 11744323"/>
              <a:gd name="connsiteY9" fmla="*/ 4207379 h 6500811"/>
              <a:gd name="connsiteX10" fmla="*/ 5912718 w 11744323"/>
              <a:gd name="connsiteY10" fmla="*/ 6449537 h 6500811"/>
              <a:gd name="connsiteX11" fmla="*/ 5967582 w 11744323"/>
              <a:gd name="connsiteY11" fmla="*/ 6449537 h 6500811"/>
              <a:gd name="connsiteX12" fmla="*/ 5967582 w 11744323"/>
              <a:gd name="connsiteY12" fmla="*/ 4207379 h 6500811"/>
              <a:gd name="connsiteX13" fmla="*/ 9339260 w 11744323"/>
              <a:gd name="connsiteY13" fmla="*/ 4207379 h 6500811"/>
              <a:gd name="connsiteX14" fmla="*/ 9339260 w 11744323"/>
              <a:gd name="connsiteY14" fmla="*/ 6500811 h 6500811"/>
              <a:gd name="connsiteX15" fmla="*/ 0 w 11744323"/>
              <a:gd name="connsiteY15" fmla="*/ 6500811 h 6500811"/>
              <a:gd name="connsiteX16" fmla="*/ 5967582 w 11744323"/>
              <a:gd name="connsiteY16" fmla="*/ 2068194 h 6500811"/>
              <a:gd name="connsiteX17" fmla="*/ 6926825 w 11744323"/>
              <a:gd name="connsiteY17" fmla="*/ 2068194 h 6500811"/>
              <a:gd name="connsiteX18" fmla="*/ 6926825 w 11744323"/>
              <a:gd name="connsiteY18" fmla="*/ 2079624 h 6500811"/>
              <a:gd name="connsiteX19" fmla="*/ 6981689 w 11744323"/>
              <a:gd name="connsiteY19" fmla="*/ 2079624 h 6500811"/>
              <a:gd name="connsiteX20" fmla="*/ 6981689 w 11744323"/>
              <a:gd name="connsiteY20" fmla="*/ 2068194 h 6500811"/>
              <a:gd name="connsiteX21" fmla="*/ 11744323 w 11744323"/>
              <a:gd name="connsiteY21" fmla="*/ 2068194 h 6500811"/>
              <a:gd name="connsiteX22" fmla="*/ 11744323 w 11744323"/>
              <a:gd name="connsiteY22" fmla="*/ 4152515 h 6500811"/>
              <a:gd name="connsiteX23" fmla="*/ 9394124 w 11744323"/>
              <a:gd name="connsiteY23" fmla="*/ 4152515 h 6500811"/>
              <a:gd name="connsiteX24" fmla="*/ 9394124 w 11744323"/>
              <a:gd name="connsiteY24" fmla="*/ 2079624 h 6500811"/>
              <a:gd name="connsiteX25" fmla="*/ 9339260 w 11744323"/>
              <a:gd name="connsiteY25" fmla="*/ 2079624 h 6500811"/>
              <a:gd name="connsiteX26" fmla="*/ 9339260 w 11744323"/>
              <a:gd name="connsiteY26" fmla="*/ 4152515 h 6500811"/>
              <a:gd name="connsiteX27" fmla="*/ 5967582 w 11744323"/>
              <a:gd name="connsiteY27" fmla="*/ 4152515 h 6500811"/>
              <a:gd name="connsiteX28" fmla="*/ 2438813 w 11744323"/>
              <a:gd name="connsiteY28" fmla="*/ 2068194 h 6500811"/>
              <a:gd name="connsiteX29" fmla="*/ 5912718 w 11744323"/>
              <a:gd name="connsiteY29" fmla="*/ 2068194 h 6500811"/>
              <a:gd name="connsiteX30" fmla="*/ 5912718 w 11744323"/>
              <a:gd name="connsiteY30" fmla="*/ 4152515 h 6500811"/>
              <a:gd name="connsiteX31" fmla="*/ 2432493 w 11744323"/>
              <a:gd name="connsiteY31" fmla="*/ 4152515 h 6500811"/>
              <a:gd name="connsiteX32" fmla="*/ 2432493 w 11744323"/>
              <a:gd name="connsiteY32" fmla="*/ 2093690 h 6500811"/>
              <a:gd name="connsiteX33" fmla="*/ 2438813 w 11744323"/>
              <a:gd name="connsiteY33" fmla="*/ 2093690 h 6500811"/>
              <a:gd name="connsiteX34" fmla="*/ 0 w 11744323"/>
              <a:gd name="connsiteY34" fmla="*/ 2068194 h 6500811"/>
              <a:gd name="connsiteX35" fmla="*/ 2377629 w 11744323"/>
              <a:gd name="connsiteY35" fmla="*/ 2068194 h 6500811"/>
              <a:gd name="connsiteX36" fmla="*/ 2377629 w 11744323"/>
              <a:gd name="connsiteY36" fmla="*/ 4152515 h 6500811"/>
              <a:gd name="connsiteX37" fmla="*/ 0 w 11744323"/>
              <a:gd name="connsiteY37" fmla="*/ 4152515 h 6500811"/>
              <a:gd name="connsiteX38" fmla="*/ 9390437 w 11744323"/>
              <a:gd name="connsiteY38" fmla="*/ 767810 h 6500811"/>
              <a:gd name="connsiteX39" fmla="*/ 11744323 w 11744323"/>
              <a:gd name="connsiteY39" fmla="*/ 767810 h 6500811"/>
              <a:gd name="connsiteX40" fmla="*/ 11744323 w 11744323"/>
              <a:gd name="connsiteY40" fmla="*/ 2013330 h 6500811"/>
              <a:gd name="connsiteX41" fmla="*/ 9390437 w 11744323"/>
              <a:gd name="connsiteY41" fmla="*/ 2013330 h 6500811"/>
              <a:gd name="connsiteX42" fmla="*/ 6981689 w 11744323"/>
              <a:gd name="connsiteY42" fmla="*/ 767810 h 6500811"/>
              <a:gd name="connsiteX43" fmla="*/ 9335573 w 11744323"/>
              <a:gd name="connsiteY43" fmla="*/ 767810 h 6500811"/>
              <a:gd name="connsiteX44" fmla="*/ 9335573 w 11744323"/>
              <a:gd name="connsiteY44" fmla="*/ 2013330 h 6500811"/>
              <a:gd name="connsiteX45" fmla="*/ 6981689 w 11744323"/>
              <a:gd name="connsiteY45" fmla="*/ 2013330 h 6500811"/>
              <a:gd name="connsiteX46" fmla="*/ 4754322 w 11744323"/>
              <a:gd name="connsiteY46" fmla="*/ 767810 h 6500811"/>
              <a:gd name="connsiteX47" fmla="*/ 6926825 w 11744323"/>
              <a:gd name="connsiteY47" fmla="*/ 767810 h 6500811"/>
              <a:gd name="connsiteX48" fmla="*/ 6926825 w 11744323"/>
              <a:gd name="connsiteY48" fmla="*/ 2013330 h 6500811"/>
              <a:gd name="connsiteX49" fmla="*/ 4754322 w 11744323"/>
              <a:gd name="connsiteY49" fmla="*/ 2013330 h 6500811"/>
              <a:gd name="connsiteX50" fmla="*/ 2438813 w 11744323"/>
              <a:gd name="connsiteY50" fmla="*/ 767810 h 6500811"/>
              <a:gd name="connsiteX51" fmla="*/ 4699458 w 11744323"/>
              <a:gd name="connsiteY51" fmla="*/ 767810 h 6500811"/>
              <a:gd name="connsiteX52" fmla="*/ 4699458 w 11744323"/>
              <a:gd name="connsiteY52" fmla="*/ 2013330 h 6500811"/>
              <a:gd name="connsiteX53" fmla="*/ 2438813 w 11744323"/>
              <a:gd name="connsiteY53" fmla="*/ 2013330 h 6500811"/>
              <a:gd name="connsiteX54" fmla="*/ 0 w 11744323"/>
              <a:gd name="connsiteY54" fmla="*/ 767810 h 6500811"/>
              <a:gd name="connsiteX55" fmla="*/ 2383949 w 11744323"/>
              <a:gd name="connsiteY55" fmla="*/ 767810 h 6500811"/>
              <a:gd name="connsiteX56" fmla="*/ 2383949 w 11744323"/>
              <a:gd name="connsiteY56" fmla="*/ 2013330 h 6500811"/>
              <a:gd name="connsiteX57" fmla="*/ 0 w 11744323"/>
              <a:gd name="connsiteY57" fmla="*/ 2013330 h 6500811"/>
              <a:gd name="connsiteX58" fmla="*/ 0 w 11744323"/>
              <a:gd name="connsiteY58" fmla="*/ 0 h 6500811"/>
              <a:gd name="connsiteX59" fmla="*/ 11744323 w 11744323"/>
              <a:gd name="connsiteY59" fmla="*/ 0 h 6500811"/>
              <a:gd name="connsiteX60" fmla="*/ 11744323 w 11744323"/>
              <a:gd name="connsiteY60" fmla="*/ 712946 h 6500811"/>
              <a:gd name="connsiteX61" fmla="*/ 0 w 11744323"/>
              <a:gd name="connsiteY61" fmla="*/ 712946 h 650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1744323" h="6500811">
                <a:moveTo>
                  <a:pt x="9394124" y="4207379"/>
                </a:moveTo>
                <a:lnTo>
                  <a:pt x="11744323" y="4207379"/>
                </a:lnTo>
                <a:lnTo>
                  <a:pt x="11744323" y="6500811"/>
                </a:lnTo>
                <a:lnTo>
                  <a:pt x="9394124" y="6500811"/>
                </a:lnTo>
                <a:close/>
                <a:moveTo>
                  <a:pt x="0" y="4207379"/>
                </a:moveTo>
                <a:lnTo>
                  <a:pt x="2377629" y="4207379"/>
                </a:lnTo>
                <a:lnTo>
                  <a:pt x="2377629" y="6473665"/>
                </a:lnTo>
                <a:lnTo>
                  <a:pt x="2432493" y="6473665"/>
                </a:lnTo>
                <a:lnTo>
                  <a:pt x="2432493" y="4207379"/>
                </a:lnTo>
                <a:lnTo>
                  <a:pt x="5912718" y="4207379"/>
                </a:lnTo>
                <a:lnTo>
                  <a:pt x="5912718" y="6449537"/>
                </a:lnTo>
                <a:lnTo>
                  <a:pt x="5967582" y="6449537"/>
                </a:lnTo>
                <a:lnTo>
                  <a:pt x="5967582" y="4207379"/>
                </a:lnTo>
                <a:lnTo>
                  <a:pt x="9339260" y="4207379"/>
                </a:lnTo>
                <a:lnTo>
                  <a:pt x="9339260" y="6500811"/>
                </a:lnTo>
                <a:lnTo>
                  <a:pt x="0" y="6500811"/>
                </a:lnTo>
                <a:close/>
                <a:moveTo>
                  <a:pt x="5967582" y="2068194"/>
                </a:moveTo>
                <a:lnTo>
                  <a:pt x="6926825" y="2068194"/>
                </a:lnTo>
                <a:lnTo>
                  <a:pt x="6926825" y="2079624"/>
                </a:lnTo>
                <a:lnTo>
                  <a:pt x="6981689" y="2079624"/>
                </a:lnTo>
                <a:lnTo>
                  <a:pt x="6981689" y="2068194"/>
                </a:lnTo>
                <a:lnTo>
                  <a:pt x="11744323" y="2068194"/>
                </a:lnTo>
                <a:lnTo>
                  <a:pt x="11744323" y="4152515"/>
                </a:lnTo>
                <a:lnTo>
                  <a:pt x="9394124" y="4152515"/>
                </a:lnTo>
                <a:lnTo>
                  <a:pt x="9394124" y="2079624"/>
                </a:lnTo>
                <a:lnTo>
                  <a:pt x="9339260" y="2079624"/>
                </a:lnTo>
                <a:lnTo>
                  <a:pt x="9339260" y="4152515"/>
                </a:lnTo>
                <a:lnTo>
                  <a:pt x="5967582" y="4152515"/>
                </a:lnTo>
                <a:close/>
                <a:moveTo>
                  <a:pt x="2438813" y="2068194"/>
                </a:moveTo>
                <a:lnTo>
                  <a:pt x="5912718" y="2068194"/>
                </a:lnTo>
                <a:lnTo>
                  <a:pt x="5912718" y="4152515"/>
                </a:lnTo>
                <a:lnTo>
                  <a:pt x="2432493" y="4152515"/>
                </a:lnTo>
                <a:lnTo>
                  <a:pt x="2432493" y="2093690"/>
                </a:lnTo>
                <a:lnTo>
                  <a:pt x="2438813" y="2093690"/>
                </a:lnTo>
                <a:close/>
                <a:moveTo>
                  <a:pt x="0" y="2068194"/>
                </a:moveTo>
                <a:lnTo>
                  <a:pt x="2377629" y="2068194"/>
                </a:lnTo>
                <a:lnTo>
                  <a:pt x="2377629" y="4152515"/>
                </a:lnTo>
                <a:lnTo>
                  <a:pt x="0" y="4152515"/>
                </a:lnTo>
                <a:close/>
                <a:moveTo>
                  <a:pt x="9390437" y="767810"/>
                </a:moveTo>
                <a:lnTo>
                  <a:pt x="11744323" y="767810"/>
                </a:lnTo>
                <a:lnTo>
                  <a:pt x="11744323" y="2013330"/>
                </a:lnTo>
                <a:lnTo>
                  <a:pt x="9390437" y="2013330"/>
                </a:lnTo>
                <a:close/>
                <a:moveTo>
                  <a:pt x="6981689" y="767810"/>
                </a:moveTo>
                <a:lnTo>
                  <a:pt x="9335573" y="767810"/>
                </a:lnTo>
                <a:lnTo>
                  <a:pt x="9335573" y="2013330"/>
                </a:lnTo>
                <a:lnTo>
                  <a:pt x="6981689" y="2013330"/>
                </a:lnTo>
                <a:close/>
                <a:moveTo>
                  <a:pt x="4754322" y="767810"/>
                </a:moveTo>
                <a:lnTo>
                  <a:pt x="6926825" y="767810"/>
                </a:lnTo>
                <a:lnTo>
                  <a:pt x="6926825" y="2013330"/>
                </a:lnTo>
                <a:lnTo>
                  <a:pt x="4754322" y="2013330"/>
                </a:lnTo>
                <a:close/>
                <a:moveTo>
                  <a:pt x="2438813" y="767810"/>
                </a:moveTo>
                <a:lnTo>
                  <a:pt x="4699458" y="767810"/>
                </a:lnTo>
                <a:lnTo>
                  <a:pt x="4699458" y="2013330"/>
                </a:lnTo>
                <a:lnTo>
                  <a:pt x="2438813" y="2013330"/>
                </a:lnTo>
                <a:close/>
                <a:moveTo>
                  <a:pt x="0" y="767810"/>
                </a:moveTo>
                <a:lnTo>
                  <a:pt x="2383949" y="767810"/>
                </a:lnTo>
                <a:lnTo>
                  <a:pt x="2383949" y="2013330"/>
                </a:lnTo>
                <a:lnTo>
                  <a:pt x="0" y="2013330"/>
                </a:lnTo>
                <a:close/>
                <a:moveTo>
                  <a:pt x="0" y="0"/>
                </a:moveTo>
                <a:lnTo>
                  <a:pt x="11744323" y="0"/>
                </a:lnTo>
                <a:lnTo>
                  <a:pt x="11744323" y="712946"/>
                </a:lnTo>
                <a:lnTo>
                  <a:pt x="0" y="712946"/>
                </a:lnTo>
                <a:close/>
              </a:path>
            </a:pathLst>
          </a:custGeom>
          <a:gradFill flip="none" rotWithShape="1">
            <a:gsLst>
              <a:gs pos="29000">
                <a:srgbClr val="35FBD5">
                  <a:tint val="44500"/>
                  <a:satMod val="160000"/>
                </a:srgbClr>
              </a:gs>
              <a:gs pos="74000">
                <a:srgbClr val="DDFFF8">
                  <a:alpha val="80000"/>
                  <a:lumMod val="100000"/>
                </a:srgbClr>
              </a:gs>
            </a:gsLst>
            <a:lin ang="13500000" scaled="1"/>
            <a:tileRect/>
          </a:gradFill>
          <a:ln w="12700" cap="flat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5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kundh</dc:creator>
  <cp:lastModifiedBy>kundh</cp:lastModifiedBy>
  <cp:revision>10</cp:revision>
  <dcterms:created xsi:type="dcterms:W3CDTF">2024-03-27T15:20:31Z</dcterms:created>
  <dcterms:modified xsi:type="dcterms:W3CDTF">2024-03-28T09:57:00Z</dcterms:modified>
</cp:coreProperties>
</file>