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6" r:id="rId16"/>
    <p:sldId id="279" r:id="rId17"/>
    <p:sldId id="278" r:id="rId18"/>
    <p:sldId id="282" r:id="rId19"/>
    <p:sldId id="277" r:id="rId20"/>
    <p:sldId id="274" r:id="rId21"/>
    <p:sldId id="281" r:id="rId22"/>
    <p:sldId id="280" r:id="rId23"/>
    <p:sldId id="275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947FF33-58C3-40E2-8366-1BDA5212891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2638B4-D2AC-4811-8AB2-A1830F525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u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285728"/>
            <a:ext cx="8501122" cy="928670"/>
          </a:xfrm>
        </p:spPr>
        <p:txBody>
          <a:bodyPr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Presentation On phishing </a:t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brute force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85784" y="92867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Trainer :-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Tapan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Sir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643446"/>
            <a:ext cx="27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by:- </a:t>
            </a: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Gawande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(28806)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What Is Phishing? Understanding Cyber Atta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285992"/>
            <a:ext cx="5286412" cy="2844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What is a Brute Force Attack? How Brute Force Works? | Cloud4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038957" cy="3519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5984" y="214290"/>
            <a:ext cx="4093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How it Works??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1439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Brute Force Attempts Work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Target is Identified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A login form like DVWA (http://localhost/dvwa/login.php)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Username is Set (or Guessed)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Common usernames: admin, root, user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Passwords Are Guessed Repeatedly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a list (called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or all combinations (pure brute force), the attacker tries many passwords like: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password password123 admin qwerty 123456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Tools Used for Automation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Tools like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Hydra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Burp Suite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Medusa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custom Python scripts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send hundreds or thousands of login requests rapidly.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Successful Login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Once the correct combination is found, the attacker gains access.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38" y="1285860"/>
          <a:ext cx="6096000" cy="374904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latin typeface="Times New Roman" pitchFamily="18" charset="0"/>
                          <a:cs typeface="Times New Roman" pitchFamily="18" charset="0"/>
                        </a:rPr>
                        <a:t>Simple Brute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Tries all combinations (e.g., a, aa, aaa, etc.). Very slow.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latin typeface="Times New Roman" pitchFamily="18" charset="0"/>
                          <a:cs typeface="Times New Roman" pitchFamily="18" charset="0"/>
                        </a:rPr>
                        <a:t>Dictionary Attack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Uses a pre-defined list of common passwords. Faster and more efficient.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latin typeface="Times New Roman" pitchFamily="18" charset="0"/>
                          <a:cs typeface="Times New Roman" pitchFamily="18" charset="0"/>
                        </a:rPr>
                        <a:t>Credential Stuffing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Uses known leaked username-password pairs from data breaches.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latin typeface="Times New Roman" pitchFamily="18" charset="0"/>
                          <a:cs typeface="Times New Roman" pitchFamily="18" charset="0"/>
                        </a:rPr>
                        <a:t>Reverse Brute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Tries one common password (e.g., 123456) across many usernames.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Y\Desktop\TASK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524534" cy="4071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14348" y="214290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no1:- Open Burp suite in your system and navigate to proxy section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Y\Desktop\TASK\10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7497763" cy="3981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214290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Stepno2:- Click on open browser, the below browser will open 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Y\Desktop\TASK\10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500594" cy="380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71472" y="214290"/>
            <a:ext cx="700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No.3:- Enter ‘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/DVWA-master/login.php’ and this login page will display , Enter login credentials and login into it.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Y\Desktop\TASK\10.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6150983" cy="3786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42910" y="214290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No.4:- After login, Select Brute Force, Before login ,turn on intercept from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burpsuite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Y\Desktop\TASK\10.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857232"/>
            <a:ext cx="4286280" cy="1809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699" name="Picture 3" descr="C:\Users\Y\Desktop\TASK\10.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643314"/>
            <a:ext cx="5429288" cy="2651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85786" y="214290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No.5:- Turn On the Intercept from Burp Suite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No.6:-After Login this Page will Appear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\Desktop\TASK\10.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785926"/>
            <a:ext cx="2928958" cy="334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21429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No.7:-Select Username and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and click on ‘send to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intruder’,Navigate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to Intruder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Y\Desktop\TASK\10.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71547"/>
            <a:ext cx="1928826" cy="939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24" name="Picture 4" descr="C:\Users\Y\Desktop\TASK\10.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429000"/>
            <a:ext cx="6858048" cy="2500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28662" y="214290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No.8:- Under payload ,click on clear , and clear all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357430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No.9:- Select password value and click on add under payload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0"/>
            <a:ext cx="6480048" cy="642942"/>
          </a:xfrm>
        </p:spPr>
        <p:txBody>
          <a:bodyPr/>
          <a:lstStyle/>
          <a:p>
            <a:pPr algn="ctr"/>
            <a:r>
              <a:rPr sz="3600" smtClean="0">
                <a:latin typeface="Times New Roman" pitchFamily="18" charset="0"/>
                <a:cs typeface="Times New Roman" pitchFamily="18" charset="0"/>
              </a:rPr>
              <a:t>	Phishing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0364" y="1071546"/>
            <a:ext cx="59293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Deception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Phishing attacks rely on deception. Attackers craft convincing communications (emails, text messages, etc.) that mimic legitimate sources, making them appear genuine. 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Social Engineering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attacks exploit human psychology and trust. Attackers use various tactics to create a sense of urgency or authority, luring users into taking action. 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Goal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primary goal of phishing is to steal sensitive information or install malware on the victim's device</a:t>
            </a:r>
          </a:p>
        </p:txBody>
      </p:sp>
      <p:sp>
        <p:nvSpPr>
          <p:cNvPr id="15362" name="AutoShape 2" descr="The Latest Phishing Statistics (updated June 2025) | AAG IT Sup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6" name="Picture 6" descr="White Hacker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2285984" cy="13688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Y\Desktop\TASK\10.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364413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747" name="Picture 3" descr="C:\Users\Y\Desktop\TASK\10.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643314"/>
            <a:ext cx="2357454" cy="2544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85786" y="214290"/>
            <a:ext cx="70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No.10:-Now select the attack type as ‘SNIPER ATTACK’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86058"/>
            <a:ext cx="707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No.11:- Now load the common known password files  under payload settings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Y\Desktop\TASK\10.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857232"/>
            <a:ext cx="1928826" cy="1963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771" name="Picture 3" descr="C:\Users\Y\Desktop\TASK\10.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714752"/>
            <a:ext cx="4476750" cy="24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1472" y="214290"/>
            <a:ext cx="821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No.12:- This the file need to be load ‘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kundan_password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3071810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No.13:- Now try to login using wrong password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Y\Desktop\TASK\10.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857232"/>
            <a:ext cx="233362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5" name="Picture 3" descr="C:\Users\Y\Desktop\TASK\10.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643314"/>
            <a:ext cx="3143272" cy="2332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8596" y="142852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No.14:- Now click on view page source and copy the error message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000372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Step No.15:- Now under settings paste the message here and add it  and flag it 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Y\Desktop\TASK\10.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785794"/>
            <a:ext cx="3643338" cy="1539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19" name="Picture 3" descr="C:\Users\Y\Desktop\TASK\10.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929066"/>
            <a:ext cx="6300963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28662" y="142852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No.16:- Initiate the attack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643182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Step No.17:-Finally it shows for which password it did not got the error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mesage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1,964,028 Stock Photos, Vectors, and Video |  Adobe 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086475" cy="3429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1670" y="285728"/>
            <a:ext cx="44404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Phishing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928802"/>
            <a:ext cx="5643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Email Phishing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Spear Phishing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Whaling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Smishing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(SMS Phishing)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Vishing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(Voice Phishing)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Clone Phishing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Pharming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Angler Phishing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HTTPS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phishing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4338" name="Picture 2" descr="FBI warns users to be wary of phishing sites abusing HTTPS – Sophos Ne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929066"/>
            <a:ext cx="2857520" cy="1493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0"/>
            <a:ext cx="38715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Email Phishing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736"/>
            <a:ext cx="7429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Description: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most common type. Attackers send fraudulent emails that appear to come from reputable sources (e.g., banks, online services).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Goal: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Trick recipients into clicking malicious links or downloading attachments.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“Your account has been compromised. Click here to reset your password.”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Phishing Email Examples | How to Spot a Scam | Intersy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929066"/>
            <a:ext cx="3682725" cy="207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298" y="214290"/>
            <a:ext cx="38293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Spear Phishing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7215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Description: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targeted version of email phishing. Messages are customized for a specific individual or organization.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Goal: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Increase the chances of success by making the message seem legitimate and personalized.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email from "your boss" asking you to urgently transfer funds or provide confidential documents.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AutoShape 2" descr="Spear phishing - the most devastating social engineering strate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Spear phishing - the most devastating social engineering strate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Spear phishing - the most devastating social engineering strate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What Is a Spear Phishing: Spear Scam Prot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What Is a Spear Phishing: Spear Scam Prot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2" name="Picture 12" descr="Spear-Phishing: How to Protect Yourself From an At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14818"/>
            <a:ext cx="28575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285728"/>
            <a:ext cx="63337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Smishing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(SMS Phishing)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285992"/>
            <a:ext cx="6072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Description: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Phishing through text messages.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Goal: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Trick users into clicking a malicious link or calling a fake support number.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“Your package is held at customs. Click this link to pay the fee.”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SMS Phishing / Baiting Attack: What Happens If You Take the Bait? | En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143380"/>
            <a:ext cx="4063947" cy="2285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214290"/>
            <a:ext cx="59291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Vishing</a:t>
            </a:r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(Voice Phishing)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143116"/>
            <a:ext cx="592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Description: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Phishing over phone calls.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Goal: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 the victim to share confidential information over the phone.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 claiming to be from your bank or IRS requesting verification of identity.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What is voice phishing? Why you should be alert about vishing - Times of 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071942"/>
            <a:ext cx="3643338" cy="2049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422" y="0"/>
            <a:ext cx="42803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HTTPS Phishing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Description: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phishing attack that uses a website with an HTTPS (secure) URL to appear legitimate.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Goal: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Trick users into thinking the site is safe just because it has a padlock icon and uses HTTPS.</a:t>
            </a: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How It Works: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Attackers register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domain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looks like a real one (e.g., faceb00k-security.com or paypa1.com).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They then get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valid SSL certificate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so the site shows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padlock icon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uses https://.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are lured via email, SMS, or social media to visit the fake site.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fake site asks them to enter login credentials, credit card info, or other personal data.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Phishing website without https and lock icon Vector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643446"/>
            <a:ext cx="2571768" cy="2005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142852"/>
            <a:ext cx="48096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Brute Force Attack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857364"/>
            <a:ext cx="735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brute force attack is a method used by attackers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guess passwords or encryption 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trying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 possible combinations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until the correct one is found.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Goal: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gain unauthorized access to a system (like a login page, SSH server, admin panel, etc.) by systematically guessing the credentials.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What is a Brute Force Attack? Definition | Varon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572008"/>
            <a:ext cx="4429088" cy="1473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730</TotalTime>
  <Words>814</Words>
  <Application>Microsoft Office PowerPoint</Application>
  <PresentationFormat>On-screen Show (4:3)</PresentationFormat>
  <Paragraphs>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Presentation On phishing  and brute force</vt:lpstr>
      <vt:lpstr> Phishing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phishing  and brute force</dc:title>
  <dc:creator>Y</dc:creator>
  <cp:lastModifiedBy>Y</cp:lastModifiedBy>
  <cp:revision>71</cp:revision>
  <dcterms:created xsi:type="dcterms:W3CDTF">2025-06-10T17:10:42Z</dcterms:created>
  <dcterms:modified xsi:type="dcterms:W3CDTF">2025-06-11T12:00:13Z</dcterms:modified>
</cp:coreProperties>
</file>