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  <p:sldId id="258" r:id="rId5"/>
    <p:sldId id="263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C07F-023D-373C-E47F-5D97557CE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2A7AA-9BFC-D1B9-50D0-002BA4E4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C93B-A38B-98E9-28E3-253A49A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5F4E-ACA6-D0E4-9742-857645D2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A7A5-D359-E877-B17D-2649EC92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0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DF44-5223-CD7A-4872-E70E7505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21A41-8459-7F1F-BC76-57C941B4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7DFF-F489-EFFE-404C-DE2444CD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7A5B-4EAC-63BC-28D3-A110DEDE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1B5A-525B-D8E9-AC2A-D89FC6E5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60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CD625-EF81-0849-3E15-2F36599CC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6D2A7-02E6-C8B3-57DD-45CB0412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7059-DB38-888E-2EEB-0FC2ED7D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4CEB-F46C-CA06-4E01-F5EB796E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E9A5-67D5-E487-6D6C-EFBD41B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EAB8-342B-267B-5074-634C7DAE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AC6C-826C-A3BB-D02E-661DE58F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4730-717A-757C-DE94-D36E76F7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5351-A5AE-A4DE-C1CB-74C3999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1BD7-8D0D-A128-3B50-9D23F367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6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30EB-94E3-2CF5-EF9A-DBB2100F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76848-067A-5912-F0A9-22A6E95F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B90E-A7C4-09AE-6835-D1DC963D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220D-A20B-7A7B-818F-7F8299DE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5436-6784-7E4E-11DF-4D503BC9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0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A3E-32A7-5971-571D-DB561586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D55-B058-3E1C-1A1E-DA73D5F62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E5B0-939E-EC1F-E5B8-923EC301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EEB63-7DF1-2315-3F83-ECE9ED2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4FCB-1F31-17FA-D8A2-438DE86B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9362D-296E-389A-7C62-90EEFBD6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5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A239-0D63-0D16-23DB-759D4A6C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77217-4F5F-02A0-0C7F-959492E0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7099F-BF6F-2511-5EF6-A66BF5197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C25FF-4C06-2E72-8689-3885A6A42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1F1C5-7C3A-9F51-072D-7248F9DEE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98A2C-87F2-531C-28F3-8CF44A3D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495C7-AD01-E189-6D45-B85D42BD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189FB-EA6B-1723-24D7-74352DBF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D998-675D-60AC-ED43-3BEF8497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CA55D-DACA-842B-B586-C4535DE1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934C2-3D26-78F4-E1A2-FF053781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F5C58-CA96-6EB5-711D-B00CDB16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918B4-536A-0F41-90A4-9E4B531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B1517-9D23-8EEB-A77E-025F2BCD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5FA5B-0D65-DDD6-88BB-A7701595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4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3157-4A9D-336B-A86F-F0BDF71D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6908-3421-6D4B-CE32-1FBBAD9C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31C3A-CB79-82F8-4424-71F4D2D84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D9985-A49E-0E28-A492-50725978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46ED6-7CA7-E051-8E7B-953659A7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9208-A3ED-DF73-0306-094BF580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59E5-1A11-F04D-48BE-D22326BD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EEFED-E24C-1A82-64BB-190D8C01A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B92C1-6D67-922E-2166-DFEE957F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A09D-26D6-0D11-46BA-1F45FFD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1E463-7CA7-7BCC-26EA-4CFFE3B6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D6BE9-A8A1-0051-E929-6F9EC5C9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9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34D98-E64E-6820-D952-0BE09847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7ED5A-D6F2-8F48-656C-175719AA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203-857F-301F-50E2-D8CDAFF13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ACBD-AF6A-4849-B413-2C4826FA717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07F2-8938-056F-3374-F29E69482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F403-F3AA-7D9A-28C7-3FE78403F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6E1D-48E1-4CFC-9AAA-9103C1242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929E-1D07-DAEE-5C58-758CF560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</a:t>
            </a:r>
            <a:r>
              <a:rPr lang="en-IN" b="1" dirty="0"/>
              <a:t>TEAM-C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A5E0-CD98-2025-95A9-4E798CC7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Deep Raghuwanshi</a:t>
            </a:r>
          </a:p>
          <a:p>
            <a:r>
              <a:rPr lang="en-IN" dirty="0"/>
              <a:t>Kundan</a:t>
            </a:r>
          </a:p>
          <a:p>
            <a:r>
              <a:rPr lang="en-IN" dirty="0"/>
              <a:t>Devashish</a:t>
            </a:r>
          </a:p>
          <a:p>
            <a:r>
              <a:rPr lang="en-IN" dirty="0"/>
              <a:t>V.S </a:t>
            </a:r>
            <a:r>
              <a:rPr lang="en-IN" dirty="0" err="1"/>
              <a:t>Goptherya</a:t>
            </a:r>
            <a:endParaRPr lang="en-IN" dirty="0"/>
          </a:p>
          <a:p>
            <a:r>
              <a:rPr lang="en-IN" dirty="0"/>
              <a:t>Tulsi Ram</a:t>
            </a:r>
          </a:p>
        </p:txBody>
      </p:sp>
    </p:spTree>
    <p:extLst>
      <p:ext uri="{BB962C8B-B14F-4D97-AF65-F5344CB8AC3E}">
        <p14:creationId xmlns:p14="http://schemas.microsoft.com/office/powerpoint/2010/main" val="141244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281-F384-81AD-74FE-ECB65AF6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b="1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9A01-1EAB-3F17-161B-AD767BA3D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1163"/>
            <a:ext cx="10515600" cy="3235800"/>
          </a:xfrm>
        </p:spPr>
        <p:txBody>
          <a:bodyPr/>
          <a:lstStyle/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Wireshark is </a:t>
            </a:r>
            <a:r>
              <a:rPr lang="en-IN" dirty="0"/>
              <a:t>a powerful, open-source network protocol </a:t>
            </a:r>
            <a:r>
              <a:rPr lang="en-IN" dirty="0" err="1"/>
              <a:t>analyzer</a:t>
            </a:r>
            <a:r>
              <a:rPr lang="en-IN" dirty="0"/>
              <a:t> that captures and </a:t>
            </a:r>
            <a:r>
              <a:rPr lang="en-IN" dirty="0" err="1"/>
              <a:t>Analyze</a:t>
            </a:r>
            <a:r>
              <a:rPr lang="en-IN" dirty="0"/>
              <a:t> network traffic.</a:t>
            </a:r>
          </a:p>
          <a:p>
            <a:endParaRPr lang="en-IN" dirty="0"/>
          </a:p>
          <a:p>
            <a:r>
              <a:rPr lang="en-IN" dirty="0"/>
              <a:t>Client to Server.</a:t>
            </a:r>
          </a:p>
        </p:txBody>
      </p:sp>
    </p:spTree>
    <p:extLst>
      <p:ext uri="{BB962C8B-B14F-4D97-AF65-F5344CB8AC3E}">
        <p14:creationId xmlns:p14="http://schemas.microsoft.com/office/powerpoint/2010/main" val="90864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E01B-F5A8-B3A0-F723-0D85F4FA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  <a:r>
              <a:rPr lang="en-IN" b="1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2362-CE10-E501-D379-33C7C70E8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First go to kali </a:t>
            </a:r>
            <a:r>
              <a:rPr lang="en-IN" dirty="0" err="1"/>
              <a:t>linux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4D210-E899-A7C5-B974-D51E235E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64" y="2573518"/>
            <a:ext cx="9211584" cy="42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C1CE-A201-5E51-F8B2-952C5C68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IN" b="1" dirty="0"/>
              <a:t>        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D553-EE36-3C7B-1D33-B49D32CA1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871"/>
            <a:ext cx="10515600" cy="39710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-TELNET</a:t>
            </a:r>
          </a:p>
          <a:p>
            <a:pPr marL="0" indent="0">
              <a:buNone/>
            </a:pPr>
            <a:r>
              <a:rPr lang="en-IN" sz="3600" dirty="0"/>
              <a:t>- ICMP</a:t>
            </a:r>
          </a:p>
          <a:p>
            <a:pPr marL="0" indent="0">
              <a:buNone/>
            </a:pPr>
            <a:r>
              <a:rPr lang="en-IN" sz="3600" dirty="0"/>
              <a:t>- DNS</a:t>
            </a:r>
          </a:p>
          <a:p>
            <a:pPr marL="0" indent="0">
              <a:buNone/>
            </a:pPr>
            <a:r>
              <a:rPr lang="en-IN" sz="3600" dirty="0"/>
              <a:t>- HTTP</a:t>
            </a:r>
          </a:p>
          <a:p>
            <a:pPr marL="0" indent="0">
              <a:buNone/>
            </a:pPr>
            <a:r>
              <a:rPr lang="en-IN" sz="3600" dirty="0"/>
              <a:t>- HTTPS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683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DCA-486C-E89A-634C-51A0F575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b="1" dirty="0"/>
              <a:t>TELNET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9767-A3C3-EB6B-4B4A-0C4C7536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1D35"/>
                </a:solidFill>
                <a:effectLst/>
                <a:latin typeface="+mj-lt"/>
              </a:rPr>
              <a:t>Telnet is </a:t>
            </a:r>
            <a:r>
              <a:rPr lang="en-IN" dirty="0">
                <a:latin typeface="+mj-lt"/>
              </a:rPr>
              <a:t>a network protocol that allows you to connect to and communicate with remote computers over a TCP/IP network.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Port no 23.</a:t>
            </a:r>
          </a:p>
        </p:txBody>
      </p:sp>
    </p:spTree>
    <p:extLst>
      <p:ext uri="{BB962C8B-B14F-4D97-AF65-F5344CB8AC3E}">
        <p14:creationId xmlns:p14="http://schemas.microsoft.com/office/powerpoint/2010/main" val="91412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1540-1DB7-DE84-01E3-70F51F39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b="1" dirty="0"/>
              <a:t>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6BA7-4657-C39F-BF0D-0B2FE29A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1D35"/>
                </a:solidFill>
                <a:effectLst/>
                <a:latin typeface="+mj-lt"/>
              </a:rPr>
              <a:t>ICMP stands for </a:t>
            </a:r>
            <a:r>
              <a:rPr lang="en-IN" dirty="0">
                <a:latin typeface="+mj-lt"/>
              </a:rPr>
              <a:t>Internet Control Message Protocol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0" i="0" dirty="0">
                <a:solidFill>
                  <a:srgbClr val="001D35"/>
                </a:solidFill>
                <a:effectLst/>
                <a:latin typeface="+mj-lt"/>
              </a:rPr>
              <a:t>It's a network layer protocol used for error reporting and control messages in IP networks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. </a:t>
            </a:r>
          </a:p>
          <a:p>
            <a:endParaRPr lang="en-IN" dirty="0">
              <a:solidFill>
                <a:srgbClr val="001D35"/>
              </a:solidFill>
              <a:latin typeface="Google Sans"/>
            </a:endParaRPr>
          </a:p>
          <a:p>
            <a:r>
              <a:rPr lang="en-IN" dirty="0">
                <a:solidFill>
                  <a:srgbClr val="001D35"/>
                </a:solidFill>
                <a:latin typeface="Google Sans"/>
              </a:rPr>
              <a:t>Example- 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66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5FCE-9CA4-D40A-6573-2E4CAFD7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b="1" dirty="0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6AC9-8270-C40E-D945-12D17E43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DNS stands for Domain name server</a:t>
            </a:r>
          </a:p>
          <a:p>
            <a:endParaRPr lang="en-IN" dirty="0"/>
          </a:p>
          <a:p>
            <a:r>
              <a:rPr lang="en-IN" dirty="0"/>
              <a:t>It converts the domain name into Ip address and vice versa.</a:t>
            </a:r>
          </a:p>
          <a:p>
            <a:endParaRPr lang="en-IN" dirty="0"/>
          </a:p>
          <a:p>
            <a:r>
              <a:rPr lang="en-IN" dirty="0"/>
              <a:t>Port no. 53 </a:t>
            </a:r>
          </a:p>
        </p:txBody>
      </p:sp>
    </p:spTree>
    <p:extLst>
      <p:ext uri="{BB962C8B-B14F-4D97-AF65-F5344CB8AC3E}">
        <p14:creationId xmlns:p14="http://schemas.microsoft.com/office/powerpoint/2010/main" val="27396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B4F8-E149-046F-4D84-BEA9D557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b="1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8A82-B9DD-68F5-8A0D-D8707088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stands for Hyper text transfer protocol.</a:t>
            </a:r>
          </a:p>
          <a:p>
            <a:endParaRPr lang="en-IN" dirty="0"/>
          </a:p>
          <a:p>
            <a:r>
              <a:rPr lang="en-IN" dirty="0"/>
              <a:t>It is used for web communication.</a:t>
            </a:r>
          </a:p>
          <a:p>
            <a:endParaRPr lang="en-IN" dirty="0"/>
          </a:p>
          <a:p>
            <a:r>
              <a:rPr lang="en-IN" dirty="0"/>
              <a:t>Port no. 80</a:t>
            </a:r>
          </a:p>
        </p:txBody>
      </p:sp>
    </p:spTree>
    <p:extLst>
      <p:ext uri="{BB962C8B-B14F-4D97-AF65-F5344CB8AC3E}">
        <p14:creationId xmlns:p14="http://schemas.microsoft.com/office/powerpoint/2010/main" val="247101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0E79-FF7A-3217-13C8-46E353F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</a:t>
            </a:r>
            <a:r>
              <a:rPr lang="en-IN" b="1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7D19-D1CC-862D-1B4B-854FF3CE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 Stands for hyper text transfer protocol.</a:t>
            </a:r>
          </a:p>
          <a:p>
            <a:endParaRPr lang="en-IN" dirty="0"/>
          </a:p>
          <a:p>
            <a:r>
              <a:rPr lang="en-IN" dirty="0"/>
              <a:t>It is used for web communication.</a:t>
            </a:r>
          </a:p>
          <a:p>
            <a:endParaRPr lang="en-IN" dirty="0"/>
          </a:p>
          <a:p>
            <a:r>
              <a:rPr lang="en-IN" dirty="0"/>
              <a:t>Port no. 443</a:t>
            </a:r>
          </a:p>
        </p:txBody>
      </p:sp>
    </p:spTree>
    <p:extLst>
      <p:ext uri="{BB962C8B-B14F-4D97-AF65-F5344CB8AC3E}">
        <p14:creationId xmlns:p14="http://schemas.microsoft.com/office/powerpoint/2010/main" val="14418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180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                         TEAM-C</vt:lpstr>
      <vt:lpstr>                        Wireshark</vt:lpstr>
      <vt:lpstr>                           Steps</vt:lpstr>
      <vt:lpstr>                          Protocols</vt:lpstr>
      <vt:lpstr>                        TELNET</vt:lpstr>
      <vt:lpstr>                            ICMP</vt:lpstr>
      <vt:lpstr>                            DNS</vt:lpstr>
      <vt:lpstr>                            HTTP</vt:lpstr>
      <vt:lpstr>                             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28805- Deep Raghuwanshi</dc:creator>
  <cp:lastModifiedBy>28805- Deep Raghuwanshi</cp:lastModifiedBy>
  <cp:revision>2</cp:revision>
  <dcterms:created xsi:type="dcterms:W3CDTF">2025-05-26T04:34:27Z</dcterms:created>
  <dcterms:modified xsi:type="dcterms:W3CDTF">2025-05-26T11:43:06Z</dcterms:modified>
</cp:coreProperties>
</file>