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2FA419-CD88-4CE9-87F4-2C08B0F4E51D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B1A7E2-4260-4261-A7C4-C74E73C733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2FA419-CD88-4CE9-87F4-2C08B0F4E51D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B1A7E2-4260-4261-A7C4-C74E73C73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2FA419-CD88-4CE9-87F4-2C08B0F4E51D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B1A7E2-4260-4261-A7C4-C74E73C73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2FA419-CD88-4CE9-87F4-2C08B0F4E51D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B1A7E2-4260-4261-A7C4-C74E73C73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2FA419-CD88-4CE9-87F4-2C08B0F4E51D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B1A7E2-4260-4261-A7C4-C74E73C733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2FA419-CD88-4CE9-87F4-2C08B0F4E51D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B1A7E2-4260-4261-A7C4-C74E73C73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2FA419-CD88-4CE9-87F4-2C08B0F4E51D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B1A7E2-4260-4261-A7C4-C74E73C733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2FA419-CD88-4CE9-87F4-2C08B0F4E51D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B1A7E2-4260-4261-A7C4-C74E73C73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2FA419-CD88-4CE9-87F4-2C08B0F4E51D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B1A7E2-4260-4261-A7C4-C74E73C73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2FA419-CD88-4CE9-87F4-2C08B0F4E51D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B1A7E2-4260-4261-A7C4-C74E73C73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922FA419-CD88-4CE9-87F4-2C08B0F4E51D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AAB1A7E2-4260-4261-A7C4-C74E73C73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22FA419-CD88-4CE9-87F4-2C08B0F4E51D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AAB1A7E2-4260-4261-A7C4-C74E73C73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pull dir="d"/>
  </p:transition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538" y="0"/>
            <a:ext cx="7772400" cy="1975104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Phishing Attack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ZPHISHER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5842" name="Picture 2" descr="What is Phishing and How to Prevent It - GlobalSig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571612"/>
            <a:ext cx="6572296" cy="38776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3643274" y="5929330"/>
            <a:ext cx="550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Demonstration  By:- (28806)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Kundan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Gawande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214290"/>
            <a:ext cx="7772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Phishing?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0100" y="1500174"/>
            <a:ext cx="778674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Phishing is a cyber attack that tricks people into revealing sensitive information (passwords, banking details, etc.) by pretending to be a trusted entity.</a:t>
            </a:r>
          </a:p>
          <a:p>
            <a:pPr>
              <a:buFont typeface="Wingdings" pitchFamily="2" charset="2"/>
              <a:buChar char="Ø"/>
            </a:pPr>
            <a:endParaRPr lang="en-US" b="1" dirty="0" smtClean="0">
              <a:solidFill>
                <a:schemeClr val="tx2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 smtClean="0">
                <a:solidFill>
                  <a:schemeClr val="tx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u="sng" dirty="0" smtClean="0">
                <a:solidFill>
                  <a:schemeClr val="tx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Common mediums:</a:t>
            </a:r>
          </a:p>
          <a:p>
            <a:pPr algn="ctr"/>
            <a:endParaRPr lang="en-US" b="1" u="sng" dirty="0" smtClean="0">
              <a:solidFill>
                <a:schemeClr val="tx2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Emails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Text messages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Fake websites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Social media messages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It's a social engineering technique used to exploit human behavior.</a:t>
            </a:r>
          </a:p>
          <a:p>
            <a:endParaRPr lang="en-US" b="1" dirty="0">
              <a:solidFill>
                <a:schemeClr val="tx2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14" name="AutoShape 2" descr="What to Do if You Respond to a Phishing Email - Reply Tips | Proofpoint 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8916" name="Picture 4" descr="Hacker Logo Vector Art, Icons, and Graphics for Free Downlo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4786322"/>
            <a:ext cx="3143272" cy="18850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acker Thief Hacking Into A Computer Vector Illustration, Hacker, Thief,  Steal PNG Transparent Image and Clipart for Free Downloa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500042"/>
            <a:ext cx="5429288" cy="54292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285728"/>
            <a:ext cx="7772400" cy="914400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Motives Behind Phishing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5918" y="1785926"/>
            <a:ext cx="66437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b="1" dirty="0" smtClean="0">
                <a:solidFill>
                  <a:schemeClr val="tx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Steal credentials (usernames, passwords)</a:t>
            </a:r>
          </a:p>
          <a:p>
            <a:pPr>
              <a:buFont typeface="Wingdings" pitchFamily="2" charset="2"/>
              <a:buChar char="v"/>
            </a:pPr>
            <a:r>
              <a:rPr lang="en-US" sz="2000" b="1" dirty="0" smtClean="0">
                <a:solidFill>
                  <a:schemeClr val="tx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Gain financial access (bank accounts, crypto wallets)</a:t>
            </a:r>
          </a:p>
          <a:p>
            <a:pPr>
              <a:buFont typeface="Wingdings" pitchFamily="2" charset="2"/>
              <a:buChar char="v"/>
            </a:pPr>
            <a:r>
              <a:rPr lang="en-US" sz="2000" b="1" dirty="0" smtClean="0">
                <a:solidFill>
                  <a:schemeClr val="tx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Impersonation and identity theft</a:t>
            </a:r>
          </a:p>
          <a:p>
            <a:pPr>
              <a:buFont typeface="Wingdings" pitchFamily="2" charset="2"/>
              <a:buChar char="v"/>
            </a:pPr>
            <a:r>
              <a:rPr lang="en-US" sz="2000" b="1" dirty="0" smtClean="0">
                <a:solidFill>
                  <a:schemeClr val="tx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Corporate espionage (stealing business data)</a:t>
            </a:r>
          </a:p>
          <a:p>
            <a:pPr>
              <a:buFont typeface="Wingdings" pitchFamily="2" charset="2"/>
              <a:buChar char="v"/>
            </a:pPr>
            <a:r>
              <a:rPr lang="en-US" sz="2000" b="1" dirty="0" smtClean="0">
                <a:solidFill>
                  <a:schemeClr val="tx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Spread malware or </a:t>
            </a:r>
            <a:r>
              <a:rPr lang="en-US" sz="2000" b="1" dirty="0" err="1" smtClean="0">
                <a:solidFill>
                  <a:schemeClr val="tx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ransomware</a:t>
            </a:r>
            <a:endParaRPr lang="en-US" sz="2000" b="1" dirty="0" smtClean="0">
              <a:solidFill>
                <a:schemeClr val="tx2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chemeClr val="tx2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1538" y="5214950"/>
            <a:ext cx="75009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"The ultimate goal of phishing is to deceive for unauthorized access or profit."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285728"/>
            <a:ext cx="7772400" cy="914400"/>
          </a:xfrm>
        </p:spPr>
        <p:txBody>
          <a:bodyPr/>
          <a:lstStyle/>
          <a:p>
            <a:pPr algn="ctr"/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Zphisher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224" y="1643050"/>
            <a:ext cx="10072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err="1" smtClean="0">
                <a:solidFill>
                  <a:schemeClr val="tx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Zphisher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a phishing simulation tool used to generate fake login pages.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Open-source and used in cyber security education and ethical hacking.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It helps professionals understand how phishing works and test user awareness.</a:t>
            </a:r>
          </a:p>
          <a:p>
            <a:endParaRPr lang="en-US" b="1" dirty="0">
              <a:solidFill>
                <a:schemeClr val="tx2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63" name="Picture 3" descr="3,400+ Password Cracking Stock Photos, Pictures &amp; Royalty-Free Images -  iSto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3357562"/>
            <a:ext cx="3643338" cy="27325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357166"/>
            <a:ext cx="7772400" cy="914400"/>
          </a:xfrm>
        </p:spPr>
        <p:txBody>
          <a:bodyPr/>
          <a:lstStyle/>
          <a:p>
            <a:pPr algn="ctr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What is </a:t>
            </a:r>
            <a:r>
              <a:rPr lang="en-US" sz="4400" dirty="0" err="1" smtClean="0">
                <a:latin typeface="Times New Roman" pitchFamily="18" charset="0"/>
                <a:cs typeface="Times New Roman" pitchFamily="18" charset="0"/>
              </a:rPr>
              <a:t>VirusTotal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1857364"/>
            <a:ext cx="79296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VirusTotal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a free online service that analyzes files, URLs, IP addresses, and domains for malware, viruses, worms, Trojans, and other types of malicious content. It uses multiple antivirus engines (from companies like </a:t>
            </a:r>
            <a:r>
              <a:rPr lang="en-US" b="1" dirty="0" err="1" smtClean="0">
                <a:solidFill>
                  <a:schemeClr val="tx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Kaspersky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chemeClr val="tx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Avast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 smtClean="0">
                <a:solidFill>
                  <a:schemeClr val="tx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Bitdefender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, etc.) and website scanners to detect threats.</a:t>
            </a:r>
          </a:p>
          <a:p>
            <a:endParaRPr lang="en-US" b="1" dirty="0" smtClean="0">
              <a:solidFill>
                <a:schemeClr val="tx2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Key Features: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Multi-antivirus scanning: Over 70 antivirus tools analyze a file or link.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File and URL analysis: Upload suspicious files or paste URLs to check if they're malicious.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Community insights: Users can comment on and rate submissions.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Threat intelligence: Provides detailed reports including behavior analysis, file metadata, and historical data.</a:t>
            </a:r>
            <a:endParaRPr lang="en-US" b="1" dirty="0">
              <a:solidFill>
                <a:schemeClr val="tx2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ogle's VirusTotal apologises for accidental data leak - Cyber Dail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214422"/>
            <a:ext cx="7786762" cy="43805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360</TotalTime>
  <Words>277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Metro</vt:lpstr>
      <vt:lpstr>Phishing Attack UsinG ZPHISHER</vt:lpstr>
      <vt:lpstr>What is Phishing?</vt:lpstr>
      <vt:lpstr>Slide 3</vt:lpstr>
      <vt:lpstr> Motives Behind Phishing </vt:lpstr>
      <vt:lpstr>Zphisher</vt:lpstr>
      <vt:lpstr>What is VirusTotal?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Attack UsinG ZPHISHER</dc:title>
  <dc:creator>Y</dc:creator>
  <cp:lastModifiedBy>Y</cp:lastModifiedBy>
  <cp:revision>24</cp:revision>
  <dcterms:created xsi:type="dcterms:W3CDTF">2025-06-14T09:48:19Z</dcterms:created>
  <dcterms:modified xsi:type="dcterms:W3CDTF">2025-06-18T12:03:17Z</dcterms:modified>
</cp:coreProperties>
</file>