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8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9B4CE3-8718-44BA-B5C8-05353D3DA86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E44C5BA-299A-4944-98FC-72A7C8EBD551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714356"/>
            <a:ext cx="8572560" cy="1543048"/>
          </a:xfrm>
        </p:spPr>
        <p:txBody>
          <a:bodyPr>
            <a:noAutofit/>
          </a:bodyPr>
          <a:lstStyle/>
          <a:p>
            <a:pPr algn="ctr"/>
            <a:r>
              <a:rPr lang="en-US" sz="4400" dirty="0" smtClean="0">
                <a:latin typeface="Times New Roman" pitchFamily="18" charset="0"/>
                <a:cs typeface="Times New Roman" pitchFamily="18" charset="0"/>
              </a:rPr>
              <a:t>Hybrid Topology Implementation Using Packet Tracer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4612" y="5572140"/>
            <a:ext cx="4786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Presented By:-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Kundan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Gawande</a:t>
            </a:r>
            <a:r>
              <a:rPr lang="en-US" b="1" dirty="0" smtClean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13316" name="AutoShape 4" descr="Topology Icon Stock Illustrations – 915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8" name="Picture 6" descr="Topology Icon Stock Illustrations – 915 Topology Icon Stock Illustrations,  Vectors &amp; Clipart - Dreamsti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2643182"/>
            <a:ext cx="2714644" cy="27146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C:\Users\Y\Downloads\cisc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714488"/>
            <a:ext cx="7572428" cy="29575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311</TotalTime>
  <Words>11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Hybrid Topology Implementation Using Packet Tracer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Topology Implementation Using Packet Tracer</dc:title>
  <dc:creator>Y</dc:creator>
  <cp:lastModifiedBy>Y</cp:lastModifiedBy>
  <cp:revision>28</cp:revision>
  <dcterms:created xsi:type="dcterms:W3CDTF">2025-05-31T07:29:17Z</dcterms:created>
  <dcterms:modified xsi:type="dcterms:W3CDTF">2025-05-31T12:41:03Z</dcterms:modified>
</cp:coreProperties>
</file>