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82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7BBCF-1B80-8DED-A0C7-A3C973026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20BFA8-626E-6E76-34DD-18DB681BB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C1B1A-8B45-A308-3640-5AA84A301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639E-1A19-43E9-B82D-9D8BD818E2E9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D6CF5-C524-6B25-2CEB-A7778EC67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7EF57-1034-C2D3-DE84-42912A0E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3C5-098F-4495-B180-B344C2D8B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5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C72C4-812D-7BE2-AFC3-D5FC9B1B7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8AFF51-9C37-463F-BB58-A904E19110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2E4DD-B0EF-F0D9-F2DB-1AEC7D79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639E-1A19-43E9-B82D-9D8BD818E2E9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1B63C8-F4D0-FF43-C278-EB31413D7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877C0-7BA1-A06A-D486-A0843D62D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3C5-098F-4495-B180-B344C2D8B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054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3176F7-8934-B85E-2421-0133439F6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47276-C970-FDFC-547E-669D5B4AD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8804C-2A3A-2A74-0664-910792780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639E-1A19-43E9-B82D-9D8BD818E2E9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436AD-839E-FF5D-B193-381E1597C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2C30BC-F6F0-C67B-4911-C90EA0B23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3C5-098F-4495-B180-B344C2D8B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609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14581-D4A7-9F79-29ED-CF1383625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73065-E15F-3F27-598B-65A35F74D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E9591-B6A8-E5FD-74F7-1F72BF0DD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639E-1A19-43E9-B82D-9D8BD818E2E9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31CCDE-AD7A-ECB3-49BA-48D80560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1FAB9-E459-222B-FC2E-B1B82B4C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3C5-098F-4495-B180-B344C2D8B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5906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167CC-812A-67C5-FD35-1DB7E1C09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9D70F-9830-A7B5-9F18-294858FC7E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B1214-D845-DE10-D11B-A65AC750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639E-1A19-43E9-B82D-9D8BD818E2E9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2041B-3D97-A25A-A983-32899A89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06065-5F5A-D635-61FC-26556F58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3C5-098F-4495-B180-B344C2D8B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607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7A8EB-CFE9-8E32-4DC2-90E43B07D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301BA-1FEA-7787-A681-DA6BBDA2B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D631B-3B2A-6233-30F5-381E3F3A94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8B66F-6448-1B58-B7FD-B1E3266FF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639E-1A19-43E9-B82D-9D8BD818E2E9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96EF1-6A7B-DDA5-CE57-801DC84D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795C8-48B4-6BAA-F270-B502F3FAE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3C5-098F-4495-B180-B344C2D8B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219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B4FAE-8619-9A35-5118-C862C3116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D744B-F03B-0214-361D-AE5CD50CA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B93C5-BECA-1B82-E302-3A26B4A5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9497F-594B-7492-87CF-3E4522DFA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475A9-17B4-A99E-C929-FF473B10F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8EA118-187C-943D-769E-333F18A6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639E-1A19-43E9-B82D-9D8BD818E2E9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5ACA1B-FA9E-F5DB-04B5-57A88B208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32DB50-8880-2816-7C08-AD1E7FF00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3C5-098F-4495-B180-B344C2D8B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12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1B64-1B77-8C55-E3F1-1AA045636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D1547A-8B84-5E1C-BEEE-B84DD7C87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639E-1A19-43E9-B82D-9D8BD818E2E9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8F936B-2894-9EEE-1E78-1FB8D959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C00931-8035-C94B-765E-ADCEDEEBA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3C5-098F-4495-B180-B344C2D8B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39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5F613-D9A5-3046-53CA-4E6B42AC3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639E-1A19-43E9-B82D-9D8BD818E2E9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B14A5C-8481-97D8-AC2E-B50CE7ACA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88B84C-15AC-147E-6AD3-C85D59AD0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3C5-098F-4495-B180-B344C2D8B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258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F537-AF5B-520E-DB32-6DEE824F0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E9E84-E842-1278-B015-A15D679C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91806A-9F01-8295-1479-CDFE0890C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9BCF7-EFA0-5DAA-CD8B-D0852CDD6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639E-1A19-43E9-B82D-9D8BD818E2E9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B7BD80-938A-5579-DB87-A969BAAF9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DC99B7-49F8-7B3E-5EB2-1B40493F2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3C5-098F-4495-B180-B344C2D8B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34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F0334-B848-11EF-6893-33A3A7A0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A1D13-D5A7-F0A1-CF73-D22933771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88226-BE5A-3543-1475-B0AFA6C9BE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0EE45C-83AC-9D47-6E94-35F1BDE85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639E-1A19-43E9-B82D-9D8BD818E2E9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70C2D-7500-C24E-C763-1BFC2158B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138B09-1DE0-4CF6-6BF8-C8D8A6353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833C5-098F-4495-B180-B344C2D8B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176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65A2D-3266-49F4-EE81-2EFC13EFB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A2A1C-68D5-BD23-F1E6-FC8CA231D2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6D04-FB10-B7C4-2CF3-07A595F61B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7639E-1A19-43E9-B82D-9D8BD818E2E9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0C2DC-34F0-6334-AB40-059ECC120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8A052-0877-AB50-7CA3-24B0F7226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7833C5-098F-4495-B180-B344C2D8B6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5693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66586-B2B6-A631-5FB8-13D9CFA0EB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19179"/>
          </a:xfrm>
        </p:spPr>
        <p:txBody>
          <a:bodyPr/>
          <a:lstStyle/>
          <a:p>
            <a:r>
              <a:rPr lang="en-IN" b="1" dirty="0">
                <a:highlight>
                  <a:srgbClr val="00FFFF"/>
                </a:highlight>
              </a:rPr>
              <a:t>Windows Command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200B0-7F01-93DC-FD50-551DB70B82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43440"/>
            <a:ext cx="9144000" cy="1655762"/>
          </a:xfrm>
        </p:spPr>
        <p:txBody>
          <a:bodyPr>
            <a:normAutofit/>
          </a:bodyPr>
          <a:lstStyle/>
          <a:p>
            <a:r>
              <a:rPr lang="en-IN" sz="2800" dirty="0"/>
              <a:t>There are various commands available for windows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1368819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6AF6C-CA6B-9C3F-4D7E-0474893A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B050"/>
                </a:solidFill>
              </a:rPr>
              <a:t>Basic Commands-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304B-EDF0-852D-D24B-70B242751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b="1" dirty="0"/>
              <a:t>Navigation</a:t>
            </a:r>
          </a:p>
          <a:p>
            <a:pPr marL="514350" indent="-514350">
              <a:buAutoNum type="arabicPeriod"/>
            </a:pPr>
            <a:r>
              <a:rPr lang="en-IN" b="1" dirty="0"/>
              <a:t>File Management</a:t>
            </a:r>
          </a:p>
          <a:p>
            <a:pPr marL="514350" indent="-514350">
              <a:buAutoNum type="arabicPeriod"/>
            </a:pPr>
            <a:r>
              <a:rPr lang="en-IN" b="1" dirty="0"/>
              <a:t>System Information</a:t>
            </a:r>
          </a:p>
          <a:p>
            <a:pPr marL="514350" indent="-514350">
              <a:buAutoNum type="arabicPeriod"/>
            </a:pPr>
            <a:r>
              <a:rPr lang="en-IN" b="1" dirty="0"/>
              <a:t>Utilities</a:t>
            </a:r>
          </a:p>
          <a:p>
            <a:pPr marL="0" indent="0">
              <a:buNone/>
            </a:pPr>
            <a:endParaRPr lang="en-IN" dirty="0"/>
          </a:p>
          <a:p>
            <a:pPr marL="514350" indent="-51435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170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84BF-3AA0-DC7F-5B2E-6478F1AA0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Commands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440257-8331-2923-78C8-67C82F32C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b="1" dirty="0"/>
              <a:t>Navigation- </a:t>
            </a:r>
            <a:r>
              <a:rPr lang="en-IN" b="1" dirty="0" err="1"/>
              <a:t>dir</a:t>
            </a:r>
            <a:r>
              <a:rPr lang="en-IN" b="1" dirty="0"/>
              <a:t>, </a:t>
            </a:r>
            <a:r>
              <a:rPr lang="en-IN" b="1" dirty="0" err="1"/>
              <a:t>dir</a:t>
            </a:r>
            <a:r>
              <a:rPr lang="en-IN" b="1" dirty="0"/>
              <a:t>/p, cd, </a:t>
            </a:r>
            <a:r>
              <a:rPr lang="en-IN" b="1" dirty="0" err="1"/>
              <a:t>rd</a:t>
            </a:r>
            <a:r>
              <a:rPr lang="en-IN" b="1" dirty="0"/>
              <a:t>, cd ..</a:t>
            </a:r>
          </a:p>
          <a:p>
            <a:pPr marL="514350" indent="-514350">
              <a:buAutoNum type="arabicPeriod"/>
            </a:pPr>
            <a:r>
              <a:rPr lang="en-IN" b="1" dirty="0"/>
              <a:t>File Management- copy, </a:t>
            </a:r>
            <a:r>
              <a:rPr lang="en-IN" b="1" dirty="0" err="1"/>
              <a:t>del,type</a:t>
            </a:r>
            <a:endParaRPr lang="en-IN" b="1" dirty="0"/>
          </a:p>
          <a:p>
            <a:pPr marL="514350" indent="-514350">
              <a:buAutoNum type="arabicPeriod"/>
            </a:pPr>
            <a:r>
              <a:rPr lang="en-IN" b="1" dirty="0"/>
              <a:t>System Information- ping, ipconfig</a:t>
            </a:r>
          </a:p>
          <a:p>
            <a:pPr marL="514350" indent="-514350">
              <a:buAutoNum type="arabicPeriod"/>
            </a:pPr>
            <a:r>
              <a:rPr lang="en-IN" b="1" dirty="0"/>
              <a:t>Utilities- </a:t>
            </a:r>
            <a:r>
              <a:rPr lang="en-IN" b="1" dirty="0" err="1"/>
              <a:t>cls</a:t>
            </a:r>
            <a:r>
              <a:rPr lang="en-IN" b="1" dirty="0"/>
              <a:t>, exit</a:t>
            </a:r>
          </a:p>
        </p:txBody>
      </p:sp>
    </p:spTree>
    <p:extLst>
      <p:ext uri="{BB962C8B-B14F-4D97-AF65-F5344CB8AC3E}">
        <p14:creationId xmlns:p14="http://schemas.microsoft.com/office/powerpoint/2010/main" val="174312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E01B8-E49E-89EE-423D-0334795F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</a:t>
            </a:r>
            <a:r>
              <a:rPr lang="en-IN" dirty="0">
                <a:highlight>
                  <a:srgbClr val="808000"/>
                </a:highlight>
              </a:rPr>
              <a:t>Network 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BB3E0-0837-CD94-DEB2-D95B64225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ping(website name)</a:t>
            </a:r>
          </a:p>
          <a:p>
            <a:pPr marL="0" indent="0">
              <a:buNone/>
            </a:pPr>
            <a:r>
              <a:rPr lang="en-IN" dirty="0"/>
              <a:t>2. Ping(website name) –l 1024</a:t>
            </a:r>
          </a:p>
          <a:p>
            <a:pPr marL="0" indent="0">
              <a:buNone/>
            </a:pPr>
            <a:r>
              <a:rPr lang="en-IN" dirty="0"/>
              <a:t>3. Ip address(config)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32606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83139-4F56-A579-30DF-E5A3C85F2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7030A0"/>
                </a:solidFill>
              </a:rPr>
              <a:t>Task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18533-1A94-CE4D-01E2-C2E4B9605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IN" dirty="0"/>
              <a:t>Deep Raghuwanshi(Team Leader)- Network Command</a:t>
            </a:r>
          </a:p>
          <a:p>
            <a:pPr lvl="1"/>
            <a:r>
              <a:rPr lang="en-IN" sz="2400" dirty="0"/>
              <a:t>2.Kundan- </a:t>
            </a:r>
            <a:r>
              <a:rPr lang="en-IN" sz="2400" dirty="0" err="1"/>
              <a:t>dir</a:t>
            </a:r>
            <a:r>
              <a:rPr lang="en-IN" sz="2400" dirty="0"/>
              <a:t>, </a:t>
            </a:r>
            <a:r>
              <a:rPr lang="en-IN" sz="2400" dirty="0" err="1"/>
              <a:t>cls,dir</a:t>
            </a:r>
            <a:r>
              <a:rPr lang="en-IN" sz="2400" dirty="0"/>
              <a:t>/p</a:t>
            </a:r>
          </a:p>
          <a:p>
            <a:pPr lvl="1"/>
            <a:r>
              <a:rPr lang="en-IN" sz="2400" dirty="0"/>
              <a:t>3. Devashish – cd, cd\,cd..</a:t>
            </a:r>
          </a:p>
          <a:p>
            <a:pPr lvl="1"/>
            <a:r>
              <a:rPr lang="en-IN" sz="2400" dirty="0"/>
              <a:t>4. Prajwal- </a:t>
            </a:r>
            <a:r>
              <a:rPr lang="en-IN" sz="2400" dirty="0" err="1"/>
              <a:t>mkdir</a:t>
            </a:r>
            <a:r>
              <a:rPr lang="en-IN" sz="2400" dirty="0"/>
              <a:t>, </a:t>
            </a:r>
            <a:r>
              <a:rPr lang="en-IN" sz="2400" dirty="0" err="1"/>
              <a:t>rmdir</a:t>
            </a:r>
            <a:endParaRPr lang="en-IN" sz="2400" dirty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693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Windows Command</vt:lpstr>
      <vt:lpstr>Basic Commands- </vt:lpstr>
      <vt:lpstr>Commands Usage</vt:lpstr>
      <vt:lpstr>                 Network Command</vt:lpstr>
      <vt:lpstr>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28805- Deep Raghuwanshi</dc:creator>
  <cp:lastModifiedBy>28805- Deep Raghuwanshi</cp:lastModifiedBy>
  <cp:revision>1</cp:revision>
  <dcterms:created xsi:type="dcterms:W3CDTF">2025-05-19T11:16:48Z</dcterms:created>
  <dcterms:modified xsi:type="dcterms:W3CDTF">2025-05-19T11:22:21Z</dcterms:modified>
</cp:coreProperties>
</file>