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828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4E32AC-896F-4890-BCCE-FA33A43F4C2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1047B6-503D-44CB-A78B-42A593E457D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wipe dir="r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500042"/>
            <a:ext cx="7851648" cy="914408"/>
          </a:xfrm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Authentication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643050"/>
            <a:ext cx="71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Authentication is the process of verifying identity before granting access to a system or application.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 descr="Types Of Authentication: Your Network Security Op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6715172" cy="3456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Types of Authentications:-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2976" y="2500306"/>
            <a:ext cx="87868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Single-factor: Just a password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Two-factor (2FA): Password + OTP (SMS/email/app)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Biometric: Fingerprint, retina, voice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Certificate-based: X.509 certificates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Token-based: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JWT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1071546"/>
            <a:ext cx="8429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Example Scenario: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employee logs into Office 365 with a password and is prompted for an OTP from their mobile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authenticator app.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Login | Microsoft 365 Copil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Microsoft 365: Platform Bundle or Modern Workplace Game Changer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00438"/>
            <a:ext cx="3286147" cy="1852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0" name="Picture 6" descr="What is an OTP? Examples and cyber risks – IronVes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3500438"/>
            <a:ext cx="3733876" cy="18573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42976" y="1214422"/>
            <a:ext cx="835824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Authentication Providers: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●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Okta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● Auth0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● Microsoft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Entra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● Ping Identity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● Duo Security (by Cisco)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Cisco | Link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3571876"/>
            <a:ext cx="4105805" cy="214314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100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Flow</vt:lpstr>
      <vt:lpstr>Authentication</vt:lpstr>
      <vt:lpstr>Types of Authentications:- 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Y</dc:creator>
  <cp:lastModifiedBy>Y</cp:lastModifiedBy>
  <cp:revision>2</cp:revision>
  <dcterms:created xsi:type="dcterms:W3CDTF">2025-05-30T11:53:56Z</dcterms:created>
  <dcterms:modified xsi:type="dcterms:W3CDTF">2025-05-30T12:09:44Z</dcterms:modified>
</cp:coreProperties>
</file>