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8FC2001-E994-4802-91A3-ECB183FDCC9A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C285597-18DB-481E-AAD5-781B85C52B3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4"/>
            <a:ext cx="806291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Presentation on Email Header Analysis and Network Traffic In Wire Shark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5643578"/>
            <a:ext cx="8358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Presented By:-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Keshav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(28806)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DNS Explained: The Backbone of the Internet - Tech In The Clou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2022877" cy="1714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316" name="AutoShape 4" descr="PING Golf Logo PNG Vector (AI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8" name="AutoShape 6" descr="PING Golf Logo PNG Vector (AI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0" name="AutoShape 8" descr="Ping Golf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4" name="AutoShape 12" descr="PING Golf Logo PNG Vector (AI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" name="AutoShape 14" descr="ping golf Logo PNG Vector (EPS)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8" name="Picture 16" descr="IC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928934"/>
            <a:ext cx="3000396" cy="105935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4186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HTTP (Hypertext Transfer Protocol)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357298"/>
            <a:ext cx="86439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Port: 80 (default)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Purpose: Transfers web pages and resources between a client (like a web browser) and a server.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works: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client sends an HTTP request (e.g., GET /index.html) to a server.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server responds with an HTTP response (status code + content).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Unencrypted: All data is sent in plain text, making it insecure for sensitive info.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use: Visiting http://example.com in a browser.</a:t>
            </a:r>
          </a:p>
          <a:p>
            <a:pPr>
              <a:buFont typeface="Wingdings" pitchFamily="2" charset="2"/>
              <a:buChar char="q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 descr="The Performance Of HTTP Requests Over HTTP/1.1 - Vanseo De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4357694"/>
            <a:ext cx="4000528" cy="2073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0898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HTTPS (Hypertext Transfer Protocol Secure)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357298"/>
            <a:ext cx="78581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Port: 443 (default)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Purpose: Same as HTTP, but with encryption using TLS (SSL).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works:</a:t>
            </a: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Uses TLS to establish an encrypted connection before HTTP traffic begins.</a:t>
            </a: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between browser and server is protected from eavesdropping or tampering.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Secure: Common for login pages, e-commerce, banking, etc.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use: Visiting https://example.com.</a:t>
            </a:r>
          </a:p>
          <a:p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HTTP and HTTPS: What's the difference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429132"/>
            <a:ext cx="3133427" cy="2095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ICMP (Internet Control Message Protocol)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857364"/>
            <a:ext cx="8215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Port: None (doesn’t use TCP or UDP — it’s its own protocol)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Purpose: Used for diagnostic or error-reporting messages in networks.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works:</a:t>
            </a: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Most common use is ping, which sends an ICMP Echo Request.</a:t>
            </a:r>
          </a:p>
          <a:p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The target replies with an ICMP Echo Reply.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Not used for data transfer, just for checking if a device is reachable.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use: Running ping google.com in CMD or terminal.</a:t>
            </a:r>
          </a:p>
          <a:p>
            <a:pPr>
              <a:buFont typeface="Wingdings" pitchFamily="2" charset="2"/>
              <a:buChar char="Ø"/>
            </a:pP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IC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4572008"/>
            <a:ext cx="364199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2360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DNS (Domain Name System)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786" y="1285860"/>
            <a:ext cx="76438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Port: 53 (uses UDP, sometimes TCP)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Purpose: Translates human-readable domain names (like openai.com) into IP addresses.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it works: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 client sends a DNS query to a DNS server asking for the IP of a domain.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server responds with the corresponding IP address.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Essential for browsing, because almost all domain-based traffic starts with a DNS lookup.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use: Typing www.youtube.com in a browser — DNS resolves it before connecting.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Sophos DNS Protection is Now Available – Sophos Partner Ne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949260"/>
            <a:ext cx="6215106" cy="2694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Y\Desktop\TASK\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143116"/>
            <a:ext cx="5943600" cy="311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ICMP</a:t>
            </a:r>
            <a:endParaRPr lang="en-US" dirty="0"/>
          </a:p>
        </p:txBody>
      </p:sp>
      <p:pic>
        <p:nvPicPr>
          <p:cNvPr id="4" name="Picture 3" descr="C:\Users\Y\Desktop\TASK\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35777"/>
            <a:ext cx="5943600" cy="298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0042" y="260519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ICMP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C:\Users\Y\Desktop\TASK\4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928802"/>
            <a:ext cx="5943600" cy="298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Y\Desktop\TASK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786058"/>
            <a:ext cx="5943600" cy="286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HTTPS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Y\Desktop\TASK\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7916"/>
            <a:ext cx="5943600" cy="288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1087</TotalTime>
  <Words>364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Presentation on Email Header Analysis and Network Traffic In Wire Shark</vt:lpstr>
      <vt:lpstr>HTTP (Hypertext Transfer Protocol)</vt:lpstr>
      <vt:lpstr>HTTPS (Hypertext Transfer Protocol Secure)</vt:lpstr>
      <vt:lpstr>ICMP (Internet Control Message Protocol)</vt:lpstr>
      <vt:lpstr>DNS (Domain Name System)</vt:lpstr>
      <vt:lpstr>DNS</vt:lpstr>
      <vt:lpstr>ICMP</vt:lpstr>
      <vt:lpstr>HTTP</vt:lpstr>
      <vt:lpstr>HTTPS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Email Header Analysis and Network Traffic In Wire Shark</dc:title>
  <dc:creator>Y</dc:creator>
  <cp:lastModifiedBy>Y</cp:lastModifiedBy>
  <cp:revision>23</cp:revision>
  <dcterms:created xsi:type="dcterms:W3CDTF">2025-06-21T09:10:03Z</dcterms:created>
  <dcterms:modified xsi:type="dcterms:W3CDTF">2025-06-22T03:17:22Z</dcterms:modified>
</cp:coreProperties>
</file>