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hat Is a Firewall? Its Role in Network Security | CyberD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6472334" cy="5393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071670" y="50004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7554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Firewall Polices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500306"/>
            <a:ext cx="7358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Application Control Policy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Block or allow specific apps.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Examples:- block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tiktok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Web Filtering Policy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Restrict Category of Websites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494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Slide 1</vt:lpstr>
      <vt:lpstr>Firewall Polices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Inbound and Outbound Rules</dc:title>
  <dc:creator>Y</dc:creator>
  <cp:lastModifiedBy>Y</cp:lastModifiedBy>
  <cp:revision>50</cp:revision>
  <dcterms:created xsi:type="dcterms:W3CDTF">2025-05-29T03:36:49Z</dcterms:created>
  <dcterms:modified xsi:type="dcterms:W3CDTF">2025-05-29T11:51:05Z</dcterms:modified>
</cp:coreProperties>
</file>