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C84296-19D6-4261-8EB1-7E4AE99F2DE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B79AD5-1AAC-4D4C-80A7-1CED3925E04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785794"/>
            <a:ext cx="7851648" cy="7000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Inbound and Outbound Rules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2285992"/>
            <a:ext cx="75009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Inbound Rules:-</a:t>
            </a:r>
          </a:p>
          <a:p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traffic coming </a:t>
            </a:r>
            <a:r>
              <a:rPr lang="en-US" sz="2000" b="1" i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a device or network from external sources.</a:t>
            </a:r>
          </a:p>
          <a:p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Typically used to </a:t>
            </a:r>
            <a:r>
              <a:rPr lang="en-US" sz="2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allow or block access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to internal services (e.g., a web server, email server).</a:t>
            </a:r>
          </a:p>
          <a:p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Allow inbound HTTP (port 80) for a web server.</a:t>
            </a:r>
          </a:p>
          <a:p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Block inbound traffic from unknown IPs.</a:t>
            </a:r>
          </a:p>
          <a:p>
            <a:pPr algn="just"/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 descr="Some Rules about RulesThe Center for Parenting Educ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4929198"/>
            <a:ext cx="3495675" cy="130492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1142984"/>
            <a:ext cx="75009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Inbound Rules:-</a:t>
            </a:r>
          </a:p>
          <a:p>
            <a:r>
              <a:rPr lang="en-US" b="1" dirty="0" smtClean="0"/>
              <a:t>Outbound Rules</a:t>
            </a:r>
          </a:p>
          <a:p>
            <a:r>
              <a:rPr lang="en-US" b="1" dirty="0" smtClean="0"/>
              <a:t>Control traffic going </a:t>
            </a:r>
            <a:r>
              <a:rPr lang="en-US" b="1" i="1" dirty="0" smtClean="0"/>
              <a:t>out of</a:t>
            </a:r>
            <a:r>
              <a:rPr lang="en-US" dirty="0" smtClean="0"/>
              <a:t> a device or network to the internet or other networks.</a:t>
            </a:r>
          </a:p>
          <a:p>
            <a:r>
              <a:rPr lang="en-US" dirty="0" smtClean="0"/>
              <a:t>Used to </a:t>
            </a:r>
            <a:r>
              <a:rPr lang="en-US" b="1" dirty="0" smtClean="0"/>
              <a:t>restrict unauthorized or risky outgoing connections</a:t>
            </a:r>
            <a:r>
              <a:rPr lang="en-US" dirty="0" smtClean="0"/>
              <a:t> (e.g., malware trying to communicate with a hacker).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Allow outbound HTTPS (port 443) for secure web browsing.</a:t>
            </a:r>
          </a:p>
          <a:p>
            <a:pPr lvl="1"/>
            <a:r>
              <a:rPr lang="en-US" dirty="0" smtClean="0"/>
              <a:t>Block outbound traffic to certain countries or IP addresses.</a:t>
            </a:r>
          </a:p>
          <a:p>
            <a:r>
              <a:rPr lang="en-US" sz="20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mail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server).</a:t>
            </a:r>
          </a:p>
          <a:p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Allow inbound HTTP (port 80) for a web server.</a:t>
            </a:r>
          </a:p>
          <a:p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Block inbound traffic from unknown IPs.</a:t>
            </a:r>
          </a:p>
          <a:p>
            <a:pPr algn="just"/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Security | Nokia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4357694"/>
            <a:ext cx="2466975" cy="1847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What Is a Firewall? Its Role in Network Security | CyberD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85860"/>
            <a:ext cx="6472334" cy="5393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2071670" y="500042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Firewall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77554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Firewall Polices 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2500306"/>
            <a:ext cx="73580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Application Control Policy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 Block or allow specific apps.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Examples:- block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tiktok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Web Filtering Policy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 Restrict Category of Websites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494</TotalTime>
  <Words>162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Inbound and Outbound Rules</vt:lpstr>
      <vt:lpstr>Slide 2</vt:lpstr>
      <vt:lpstr>Slide 3</vt:lpstr>
      <vt:lpstr>Firewall Polices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Inbound and Outbound Rules</dc:title>
  <dc:creator>Y</dc:creator>
  <cp:lastModifiedBy>Y</cp:lastModifiedBy>
  <cp:revision>49</cp:revision>
  <dcterms:created xsi:type="dcterms:W3CDTF">2025-05-29T03:36:49Z</dcterms:created>
  <dcterms:modified xsi:type="dcterms:W3CDTF">2025-05-29T11:50:49Z</dcterms:modified>
</cp:coreProperties>
</file>