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7B4C-BEF1-4266-A633-A3A2AD36FC8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59E6-26A6-42E2-8AC0-5054EF6143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7B4C-BEF1-4266-A633-A3A2AD36FC8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59E6-26A6-42E2-8AC0-5054EF614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7B4C-BEF1-4266-A633-A3A2AD36FC8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59E6-26A6-42E2-8AC0-5054EF614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7B4C-BEF1-4266-A633-A3A2AD36FC8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59E6-26A6-42E2-8AC0-5054EF614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7B4C-BEF1-4266-A633-A3A2AD36FC8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59E6-26A6-42E2-8AC0-5054EF6143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7B4C-BEF1-4266-A633-A3A2AD36FC8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59E6-26A6-42E2-8AC0-5054EF614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7B4C-BEF1-4266-A633-A3A2AD36FC8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59E6-26A6-42E2-8AC0-5054EF614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7B4C-BEF1-4266-A633-A3A2AD36FC8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C159E6-26A6-42E2-8AC0-5054EF6143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7B4C-BEF1-4266-A633-A3A2AD36FC8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59E6-26A6-42E2-8AC0-5054EF614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7B4C-BEF1-4266-A633-A3A2AD36FC8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EC159E6-26A6-42E2-8AC0-5054EF614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C977B4C-BEF1-4266-A633-A3A2AD36FC8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59E6-26A6-42E2-8AC0-5054EF614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C977B4C-BEF1-4266-A633-A3A2AD36FC8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C159E6-26A6-42E2-8AC0-5054EF61434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split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0"/>
            <a:ext cx="6480048" cy="928670"/>
          </a:xfrm>
        </p:spPr>
        <p:txBody>
          <a:bodyPr/>
          <a:lstStyle/>
          <a:p>
            <a:pPr algn="ctr"/>
            <a:r>
              <a:rPr lang="en-US" dirty="0" smtClean="0"/>
              <a:t>Data Poisoning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1214422"/>
            <a:ext cx="78581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It Is:</a:t>
            </a:r>
            <a:endParaRPr lang="en-US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 poisoning is when attackers manipulate the training data of a machine learning model to influence or corrupt its future behavior. Since AI learns patterns from data, poisoned inputs can introduce backdoors, cause misclassification, or degrade performance in subtle ways.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 descr="Defending the future: a guide to fortifying AI against data poisoning  attack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3714752"/>
            <a:ext cx="4643470" cy="26127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142984"/>
            <a:ext cx="842965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Behavior Manipulation</a:t>
            </a:r>
          </a:p>
          <a:p>
            <a:pPr algn="just"/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AI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chatbots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trained on online data can pick up harmful or biased language if bad actors flood training forums or public datasets with certain ideologies.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Example: Microsoft’s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(2016) was poisoned by users tweeting offensive content, causing the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to repeat racist and hateful language within hours.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43240" y="0"/>
            <a:ext cx="251062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4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4" name="AutoShape 2" descr="AI chatbot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6" name="Picture 4" descr="26,400+ Chatbot Stock Illustrations, Royalty-Free Vector Graphics &amp; Clip  Art - iStock | Artificial intelligence, Chatbot icon, B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3857628"/>
            <a:ext cx="3048021" cy="22860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571612"/>
            <a:ext cx="78581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It Is:</a:t>
            </a:r>
          </a:p>
          <a:p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Many modern AI systems, especially deep learning models like GPT or image classifiers, are black boxes: they give outputs, but don’t explain why. This makes it hard to trust or debug their decisions, especially in high-stakes areas like healthcare or criminal justice.</a:t>
            </a:r>
          </a:p>
          <a:p>
            <a:endParaRPr lang="en-US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428750" y="0"/>
            <a:ext cx="6480175" cy="928688"/>
          </a:xfrm>
        </p:spPr>
        <p:txBody>
          <a:bodyPr>
            <a:noAutofit/>
          </a:bodyPr>
          <a:lstStyle/>
          <a:p>
            <a:pPr algn="ctr"/>
            <a:r>
              <a:rPr sz="3600" smtClean="0">
                <a:latin typeface="Times New Roman" pitchFamily="18" charset="0"/>
                <a:cs typeface="Times New Roman" pitchFamily="18" charset="0"/>
              </a:rPr>
              <a:t>Lack of Explainability (Black Box Models)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 descr="5 Clichés about the temporary employment business - AR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929066"/>
            <a:ext cx="3396052" cy="2143140"/>
          </a:xfrm>
          <a:prstGeom prst="rect">
            <a:avLst/>
          </a:prstGeo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3240" y="357166"/>
            <a:ext cx="251062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4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1714488"/>
            <a:ext cx="778674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Medical Diagnosis</a:t>
            </a:r>
          </a:p>
          <a:p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AI model predicts cancer from MRI scans with high accuracy.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But doctors can’t tell what features the AI is relying on — maybe it's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focusing on irrelevant details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like a watermark or scanner brand.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Without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explainability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even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correct predictions can't be trusted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verified.</a:t>
            </a:r>
          </a:p>
          <a:p>
            <a:endParaRPr lang="en-US" dirty="0"/>
          </a:p>
        </p:txBody>
      </p:sp>
      <p:pic>
        <p:nvPicPr>
          <p:cNvPr id="15362" name="Picture 2" descr="The rise of AI in medical imaging technologies | Innovation News Netwo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4429132"/>
            <a:ext cx="2857500" cy="1600200"/>
          </a:xfrm>
          <a:prstGeom prst="rect">
            <a:avLst/>
          </a:prstGeo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</TotalTime>
  <Words>227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Data Poisoning</vt:lpstr>
      <vt:lpstr>Slide 2</vt:lpstr>
      <vt:lpstr>Lack of Explainability (Black Box Models)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Poisoning</dc:title>
  <dc:creator>Y</dc:creator>
  <cp:lastModifiedBy>Y</cp:lastModifiedBy>
  <cp:revision>3</cp:revision>
  <dcterms:created xsi:type="dcterms:W3CDTF">2025-06-02T05:32:45Z</dcterms:created>
  <dcterms:modified xsi:type="dcterms:W3CDTF">2025-06-02T05:57:56Z</dcterms:modified>
</cp:coreProperties>
</file>