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72A7F9-0FB5-4192-A159-ED47D0D8FF7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BFB262-A04C-4FA5-BA9B-3B5CF101A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0"/>
            <a:ext cx="7772400" cy="132971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Cyber security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Essentials – EDR &amp; Email Protection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8860" y="2285992"/>
            <a:ext cx="4286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Week 4 day 4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5643578"/>
            <a:ext cx="4929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By:-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(28806)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348" y="21429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Best Practices for Email 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2000240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advanced email filtering (anti-spam/anti-phishing)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DMARC, DKIM, SPF protocols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 Multi-Factor Authentication (MFA)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 user training and awareness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Keep software updated</a:t>
            </a:r>
          </a:p>
          <a:p>
            <a:pPr marL="342900" indent="-34290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Best Practices for Successful Construction Busi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286256"/>
            <a:ext cx="3286148" cy="18097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857364"/>
            <a:ext cx="6858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EDR is vital for detecting and responding to endpoint threats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Email protection is crucial due to email's vulnerability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multi-layered security approach reduces risk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Invest in technology and training for a secure environment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onclusion Tag Stock Illustrations – 786 Conclusion Tag Stock  Illustrations, Vectors &amp; Clipart - Dreams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857628"/>
            <a:ext cx="2857520" cy="190739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100+ Thank You Pictures | Download Free Images on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6877984" cy="3286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0"/>
            <a:ext cx="6786610" cy="72547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Points to be Discussed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166" y="1285860"/>
            <a:ext cx="5143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EDR?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EDR Works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Benefits of EDR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Email Protection?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Types of Email Threats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Need for Email Protection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Email Security Best Practices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Lets Discuss Invitation Suggestion Engage Conversation Stock Vector  (Royalty Free) 2300018023 |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214422"/>
            <a:ext cx="2899723" cy="2188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8903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EDR?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643050"/>
            <a:ext cx="75724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Endpoint Detection and Response (EDR)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technology that continuously monitors and responds to threats on endpoint devices such as laptops, desktops, and servers.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Key Features: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Real-time monitoring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Threat detection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collection &amp; analysis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Automated response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8" name="AutoShape 2" descr="What is EDR in Cybersecurity? Choosing the Right EDR Solution - 63SATS  Cyber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What is EDR in Cybersecurity? Choosing the Right EDR Solution - 63SATS  Cyber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What is EDR | Endpoint Detection &amp; Respons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What is EDR | Endpoint Detection &amp; Respons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6" name="Picture 10" descr="What is EDR | Endpoint Detection &amp; Response 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928934"/>
            <a:ext cx="3309854" cy="1861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91759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EDR 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2000240"/>
            <a:ext cx="8572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Data Collection – Gathers endpoint activity data.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Detection – Identifies suspicious behavior using AI and threat intelligence.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Investigation – Provides forensic tools to analyze incidents.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Response – Enables automated or manual threat mitigation.</a:t>
            </a:r>
          </a:p>
          <a:p>
            <a:endParaRPr lang="en-US" sz="2000" dirty="0"/>
          </a:p>
        </p:txBody>
      </p:sp>
      <p:pic>
        <p:nvPicPr>
          <p:cNvPr id="8194" name="Picture 2" descr="How It Works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643314"/>
            <a:ext cx="3214710" cy="2250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84615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Benefits of EDR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1571612"/>
            <a:ext cx="59293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Early threat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Minimizes dwell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Reduces impact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ransomware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malware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Forensic analysis capabilities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Compliance support (e.g., GDPR, HIPAA)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4 Ways Company Benefits Cultivate Or Destroy A Sense Of Belong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929066"/>
            <a:ext cx="5357818" cy="16627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84615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Email Protection?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5852" y="1500174"/>
            <a:ext cx="721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Email protection refers to technologies and practices that secure email communications against threats like: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Phishing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Spam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Malware attachments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Business Email Compromise (BEC)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Essential Email Security Tips and Best Practi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143380"/>
            <a:ext cx="3429024" cy="2100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6047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is Email Protection Needed?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86771" y="1592277"/>
            <a:ext cx="6429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90% of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cyberattacks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begin with email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Emails are the #1 attack vector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Phishing leads to data breaches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ransomware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Growing use of social engineering in attacks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The 10 Worst Cyber Crimes Analysed | Skillcas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3500438"/>
            <a:ext cx="3929090" cy="2052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Consequences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1714488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Financial loss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theft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Reputational damage</a:t>
            </a:r>
          </a:p>
          <a:p>
            <a:pPr>
              <a:buFont typeface="Wingdings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onceptual Hand Writing Showing Consequences. Business Photo Showcasing  Effect Result or Outcome of Something Occurring Stock Illustration -  Illustration of activity, impact: 12940314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429000"/>
            <a:ext cx="3000396" cy="2500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6429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Email Threats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714488"/>
            <a:ext cx="678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Phishing &amp; Spear Phishing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Malicious Attachments &amp; Links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Spoofing &amp; Impersonation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Credential Harvesting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Zero-day exploits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6 Common Types of Email Threats &amp; Security Attacks in Digital 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929066"/>
            <a:ext cx="3059055" cy="164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6" name="Picture 4" descr="Threat Data Feeds and Threat Intelligence Are Not the Same Th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857628"/>
            <a:ext cx="3101980" cy="1681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347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Cyber security Essentials – EDR &amp; Email Protection</vt:lpstr>
      <vt:lpstr>Points to be Discussed</vt:lpstr>
      <vt:lpstr>What is EDR?</vt:lpstr>
      <vt:lpstr>How EDR Works</vt:lpstr>
      <vt:lpstr>Benefits of EDR</vt:lpstr>
      <vt:lpstr>What is Email Protection?</vt:lpstr>
      <vt:lpstr>Why is Email Protection Needed?</vt:lpstr>
      <vt:lpstr>Consequences</vt:lpstr>
      <vt:lpstr>Common Email Threats</vt:lpstr>
      <vt:lpstr>Best Practices for Email Security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</dc:creator>
  <cp:lastModifiedBy>Y</cp:lastModifiedBy>
  <cp:revision>8</cp:revision>
  <dcterms:created xsi:type="dcterms:W3CDTF">2025-06-12T03:00:00Z</dcterms:created>
  <dcterms:modified xsi:type="dcterms:W3CDTF">2025-06-12T04:11:05Z</dcterms:modified>
</cp:coreProperties>
</file>