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141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79B93-1F47-4D76-BCE2-F745BC2A331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6916B-0E23-4BBB-A98E-DECC599B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6916B-0E23-4BBB-A98E-DECC599B84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6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4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9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9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CF80-C556-477B-B3CA-D93B1F90A933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C6AC-207B-4B48-A22B-D7D4C6284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ABFEE83-BF7F-4F12-9D58-BE12991D0677}"/>
              </a:ext>
            </a:extLst>
          </p:cNvPr>
          <p:cNvSpPr/>
          <p:nvPr/>
        </p:nvSpPr>
        <p:spPr>
          <a:xfrm rot="18091615">
            <a:off x="7926973" y="3544357"/>
            <a:ext cx="3209061" cy="3861670"/>
          </a:xfrm>
          <a:custGeom>
            <a:avLst/>
            <a:gdLst>
              <a:gd name="connsiteX0" fmla="*/ 1379666 w 3109739"/>
              <a:gd name="connsiteY0" fmla="*/ 16047 h 5330363"/>
              <a:gd name="connsiteX1" fmla="*/ 709106 w 3109739"/>
              <a:gd name="connsiteY1" fmla="*/ 168447 h 5330363"/>
              <a:gd name="connsiteX2" fmla="*/ 434786 w 3109739"/>
              <a:gd name="connsiteY2" fmla="*/ 1143807 h 5330363"/>
              <a:gd name="connsiteX3" fmla="*/ 38546 w 3109739"/>
              <a:gd name="connsiteY3" fmla="*/ 4130847 h 5330363"/>
              <a:gd name="connsiteX4" fmla="*/ 1471106 w 3109739"/>
              <a:gd name="connsiteY4" fmla="*/ 5304327 h 5330363"/>
              <a:gd name="connsiteX5" fmla="*/ 2888426 w 3109739"/>
              <a:gd name="connsiteY5" fmla="*/ 4755687 h 5330363"/>
              <a:gd name="connsiteX6" fmla="*/ 3040826 w 3109739"/>
              <a:gd name="connsiteY6" fmla="*/ 2667807 h 5330363"/>
              <a:gd name="connsiteX7" fmla="*/ 2233106 w 3109739"/>
              <a:gd name="connsiteY7" fmla="*/ 351327 h 5330363"/>
              <a:gd name="connsiteX8" fmla="*/ 1379666 w 3109739"/>
              <a:gd name="connsiteY8" fmla="*/ 16047 h 5330363"/>
              <a:gd name="connsiteX0" fmla="*/ 1379666 w 4022010"/>
              <a:gd name="connsiteY0" fmla="*/ 536347 h 5850663"/>
              <a:gd name="connsiteX1" fmla="*/ 709106 w 4022010"/>
              <a:gd name="connsiteY1" fmla="*/ 688747 h 5850663"/>
              <a:gd name="connsiteX2" fmla="*/ 434786 w 4022010"/>
              <a:gd name="connsiteY2" fmla="*/ 1664107 h 5850663"/>
              <a:gd name="connsiteX3" fmla="*/ 38546 w 4022010"/>
              <a:gd name="connsiteY3" fmla="*/ 4651147 h 5850663"/>
              <a:gd name="connsiteX4" fmla="*/ 1471106 w 4022010"/>
              <a:gd name="connsiteY4" fmla="*/ 5824627 h 5850663"/>
              <a:gd name="connsiteX5" fmla="*/ 2888426 w 4022010"/>
              <a:gd name="connsiteY5" fmla="*/ 5275987 h 5850663"/>
              <a:gd name="connsiteX6" fmla="*/ 3040826 w 4022010"/>
              <a:gd name="connsiteY6" fmla="*/ 3188107 h 5850663"/>
              <a:gd name="connsiteX7" fmla="*/ 3983980 w 4022010"/>
              <a:gd name="connsiteY7" fmla="*/ 136320 h 5850663"/>
              <a:gd name="connsiteX8" fmla="*/ 1379666 w 4022010"/>
              <a:gd name="connsiteY8" fmla="*/ 536347 h 5850663"/>
              <a:gd name="connsiteX0" fmla="*/ 1379666 w 5052364"/>
              <a:gd name="connsiteY0" fmla="*/ 437609 h 5787282"/>
              <a:gd name="connsiteX1" fmla="*/ 709106 w 5052364"/>
              <a:gd name="connsiteY1" fmla="*/ 590009 h 5787282"/>
              <a:gd name="connsiteX2" fmla="*/ 434786 w 5052364"/>
              <a:gd name="connsiteY2" fmla="*/ 1565369 h 5787282"/>
              <a:gd name="connsiteX3" fmla="*/ 38546 w 5052364"/>
              <a:gd name="connsiteY3" fmla="*/ 4552409 h 5787282"/>
              <a:gd name="connsiteX4" fmla="*/ 1471106 w 5052364"/>
              <a:gd name="connsiteY4" fmla="*/ 5725889 h 5787282"/>
              <a:gd name="connsiteX5" fmla="*/ 2888426 w 5052364"/>
              <a:gd name="connsiteY5" fmla="*/ 5177249 h 5787282"/>
              <a:gd name="connsiteX6" fmla="*/ 5047256 w 5052364"/>
              <a:gd name="connsiteY6" fmla="*/ 1482130 h 5787282"/>
              <a:gd name="connsiteX7" fmla="*/ 3983980 w 5052364"/>
              <a:gd name="connsiteY7" fmla="*/ 37582 h 5787282"/>
              <a:gd name="connsiteX8" fmla="*/ 1379666 w 5052364"/>
              <a:gd name="connsiteY8" fmla="*/ 437609 h 5787282"/>
              <a:gd name="connsiteX0" fmla="*/ 1379666 w 6164879"/>
              <a:gd name="connsiteY0" fmla="*/ 437609 h 5753060"/>
              <a:gd name="connsiteX1" fmla="*/ 709106 w 6164879"/>
              <a:gd name="connsiteY1" fmla="*/ 590009 h 5753060"/>
              <a:gd name="connsiteX2" fmla="*/ 434786 w 6164879"/>
              <a:gd name="connsiteY2" fmla="*/ 1565369 h 5753060"/>
              <a:gd name="connsiteX3" fmla="*/ 38546 w 6164879"/>
              <a:gd name="connsiteY3" fmla="*/ 4552409 h 5753060"/>
              <a:gd name="connsiteX4" fmla="*/ 1471106 w 6164879"/>
              <a:gd name="connsiteY4" fmla="*/ 5725889 h 5753060"/>
              <a:gd name="connsiteX5" fmla="*/ 6022576 w 6164879"/>
              <a:gd name="connsiteY5" fmla="*/ 3536913 h 5753060"/>
              <a:gd name="connsiteX6" fmla="*/ 5047256 w 6164879"/>
              <a:gd name="connsiteY6" fmla="*/ 1482130 h 5753060"/>
              <a:gd name="connsiteX7" fmla="*/ 3983980 w 6164879"/>
              <a:gd name="connsiteY7" fmla="*/ 37582 h 5753060"/>
              <a:gd name="connsiteX8" fmla="*/ 1379666 w 6164879"/>
              <a:gd name="connsiteY8" fmla="*/ 437609 h 5753060"/>
              <a:gd name="connsiteX0" fmla="*/ 1571199 w 6223319"/>
              <a:gd name="connsiteY0" fmla="*/ 437609 h 4750062"/>
              <a:gd name="connsiteX1" fmla="*/ 900639 w 6223319"/>
              <a:gd name="connsiteY1" fmla="*/ 590009 h 4750062"/>
              <a:gd name="connsiteX2" fmla="*/ 626319 w 6223319"/>
              <a:gd name="connsiteY2" fmla="*/ 1565369 h 4750062"/>
              <a:gd name="connsiteX3" fmla="*/ 230079 w 6223319"/>
              <a:gd name="connsiteY3" fmla="*/ 4552409 h 4750062"/>
              <a:gd name="connsiteX4" fmla="*/ 4554675 w 6223319"/>
              <a:gd name="connsiteY4" fmla="*/ 4365818 h 4750062"/>
              <a:gd name="connsiteX5" fmla="*/ 6214109 w 6223319"/>
              <a:gd name="connsiteY5" fmla="*/ 3536913 h 4750062"/>
              <a:gd name="connsiteX6" fmla="*/ 5238789 w 6223319"/>
              <a:gd name="connsiteY6" fmla="*/ 1482130 h 4750062"/>
              <a:gd name="connsiteX7" fmla="*/ 4175513 w 6223319"/>
              <a:gd name="connsiteY7" fmla="*/ 37582 h 4750062"/>
              <a:gd name="connsiteX8" fmla="*/ 1571199 w 6223319"/>
              <a:gd name="connsiteY8" fmla="*/ 437609 h 4750062"/>
              <a:gd name="connsiteX0" fmla="*/ 1121296 w 5773416"/>
              <a:gd name="connsiteY0" fmla="*/ 437609 h 4370436"/>
              <a:gd name="connsiteX1" fmla="*/ 450736 w 5773416"/>
              <a:gd name="connsiteY1" fmla="*/ 590009 h 4370436"/>
              <a:gd name="connsiteX2" fmla="*/ 176416 w 5773416"/>
              <a:gd name="connsiteY2" fmla="*/ 1565369 h 4370436"/>
              <a:gd name="connsiteX3" fmla="*/ 3236532 w 5773416"/>
              <a:gd name="connsiteY3" fmla="*/ 3222559 h 4370436"/>
              <a:gd name="connsiteX4" fmla="*/ 4104772 w 5773416"/>
              <a:gd name="connsiteY4" fmla="*/ 4365818 h 4370436"/>
              <a:gd name="connsiteX5" fmla="*/ 5764206 w 5773416"/>
              <a:gd name="connsiteY5" fmla="*/ 3536913 h 4370436"/>
              <a:gd name="connsiteX6" fmla="*/ 4788886 w 5773416"/>
              <a:gd name="connsiteY6" fmla="*/ 1482130 h 4370436"/>
              <a:gd name="connsiteX7" fmla="*/ 3725610 w 5773416"/>
              <a:gd name="connsiteY7" fmla="*/ 37582 h 4370436"/>
              <a:gd name="connsiteX8" fmla="*/ 1121296 w 5773416"/>
              <a:gd name="connsiteY8" fmla="*/ 437609 h 4370436"/>
              <a:gd name="connsiteX0" fmla="*/ 733512 w 5385632"/>
              <a:gd name="connsiteY0" fmla="*/ 437609 h 4370436"/>
              <a:gd name="connsiteX1" fmla="*/ 62952 w 5385632"/>
              <a:gd name="connsiteY1" fmla="*/ 590009 h 4370436"/>
              <a:gd name="connsiteX2" fmla="*/ 1987424 w 5385632"/>
              <a:gd name="connsiteY2" fmla="*/ 2173811 h 4370436"/>
              <a:gd name="connsiteX3" fmla="*/ 2848748 w 5385632"/>
              <a:gd name="connsiteY3" fmla="*/ 3222559 h 4370436"/>
              <a:gd name="connsiteX4" fmla="*/ 3716988 w 5385632"/>
              <a:gd name="connsiteY4" fmla="*/ 4365818 h 4370436"/>
              <a:gd name="connsiteX5" fmla="*/ 5376422 w 5385632"/>
              <a:gd name="connsiteY5" fmla="*/ 3536913 h 4370436"/>
              <a:gd name="connsiteX6" fmla="*/ 4401102 w 5385632"/>
              <a:gd name="connsiteY6" fmla="*/ 1482130 h 4370436"/>
              <a:gd name="connsiteX7" fmla="*/ 3337826 w 5385632"/>
              <a:gd name="connsiteY7" fmla="*/ 37582 h 4370436"/>
              <a:gd name="connsiteX8" fmla="*/ 733512 w 5385632"/>
              <a:gd name="connsiteY8" fmla="*/ 437609 h 4370436"/>
              <a:gd name="connsiteX0" fmla="*/ 1720620 w 5323387"/>
              <a:gd name="connsiteY0" fmla="*/ 801470 h 4342918"/>
              <a:gd name="connsiteX1" fmla="*/ 707 w 5323387"/>
              <a:gd name="connsiteY1" fmla="*/ 562491 h 4342918"/>
              <a:gd name="connsiteX2" fmla="*/ 1925179 w 5323387"/>
              <a:gd name="connsiteY2" fmla="*/ 2146293 h 4342918"/>
              <a:gd name="connsiteX3" fmla="*/ 2786503 w 5323387"/>
              <a:gd name="connsiteY3" fmla="*/ 3195041 h 4342918"/>
              <a:gd name="connsiteX4" fmla="*/ 3654743 w 5323387"/>
              <a:gd name="connsiteY4" fmla="*/ 4338300 h 4342918"/>
              <a:gd name="connsiteX5" fmla="*/ 5314177 w 5323387"/>
              <a:gd name="connsiteY5" fmla="*/ 3509395 h 4342918"/>
              <a:gd name="connsiteX6" fmla="*/ 4338857 w 5323387"/>
              <a:gd name="connsiteY6" fmla="*/ 1454612 h 4342918"/>
              <a:gd name="connsiteX7" fmla="*/ 3275581 w 5323387"/>
              <a:gd name="connsiteY7" fmla="*/ 10064 h 4342918"/>
              <a:gd name="connsiteX8" fmla="*/ 1720620 w 5323387"/>
              <a:gd name="connsiteY8" fmla="*/ 801470 h 4342918"/>
              <a:gd name="connsiteX0" fmla="*/ 99084 w 3701851"/>
              <a:gd name="connsiteY0" fmla="*/ 803537 h 4344985"/>
              <a:gd name="connsiteX1" fmla="*/ 173942 w 3701851"/>
              <a:gd name="connsiteY1" fmla="*/ 1496126 h 4344985"/>
              <a:gd name="connsiteX2" fmla="*/ 303643 w 3701851"/>
              <a:gd name="connsiteY2" fmla="*/ 2148360 h 4344985"/>
              <a:gd name="connsiteX3" fmla="*/ 1164967 w 3701851"/>
              <a:gd name="connsiteY3" fmla="*/ 3197108 h 4344985"/>
              <a:gd name="connsiteX4" fmla="*/ 2033207 w 3701851"/>
              <a:gd name="connsiteY4" fmla="*/ 4340367 h 4344985"/>
              <a:gd name="connsiteX5" fmla="*/ 3692641 w 3701851"/>
              <a:gd name="connsiteY5" fmla="*/ 3511462 h 4344985"/>
              <a:gd name="connsiteX6" fmla="*/ 2717321 w 3701851"/>
              <a:gd name="connsiteY6" fmla="*/ 1456679 h 4344985"/>
              <a:gd name="connsiteX7" fmla="*/ 1654045 w 3701851"/>
              <a:gd name="connsiteY7" fmla="*/ 12131 h 4344985"/>
              <a:gd name="connsiteX8" fmla="*/ 99084 w 3701851"/>
              <a:gd name="connsiteY8" fmla="*/ 803537 h 4344985"/>
              <a:gd name="connsiteX0" fmla="*/ 112352 w 3715119"/>
              <a:gd name="connsiteY0" fmla="*/ 803537 h 4344985"/>
              <a:gd name="connsiteX1" fmla="*/ 187210 w 3715119"/>
              <a:gd name="connsiteY1" fmla="*/ 1496126 h 4344985"/>
              <a:gd name="connsiteX2" fmla="*/ 709672 w 3715119"/>
              <a:gd name="connsiteY2" fmla="*/ 2359103 h 4344985"/>
              <a:gd name="connsiteX3" fmla="*/ 1178235 w 3715119"/>
              <a:gd name="connsiteY3" fmla="*/ 3197108 h 4344985"/>
              <a:gd name="connsiteX4" fmla="*/ 2046475 w 3715119"/>
              <a:gd name="connsiteY4" fmla="*/ 4340367 h 4344985"/>
              <a:gd name="connsiteX5" fmla="*/ 3705909 w 3715119"/>
              <a:gd name="connsiteY5" fmla="*/ 3511462 h 4344985"/>
              <a:gd name="connsiteX6" fmla="*/ 2730589 w 3715119"/>
              <a:gd name="connsiteY6" fmla="*/ 1456679 h 4344985"/>
              <a:gd name="connsiteX7" fmla="*/ 1667313 w 3715119"/>
              <a:gd name="connsiteY7" fmla="*/ 12131 h 4344985"/>
              <a:gd name="connsiteX8" fmla="*/ 112352 w 3715119"/>
              <a:gd name="connsiteY8" fmla="*/ 803537 h 4344985"/>
              <a:gd name="connsiteX0" fmla="*/ 112352 w 3714682"/>
              <a:gd name="connsiteY0" fmla="*/ 803537 h 4222348"/>
              <a:gd name="connsiteX1" fmla="*/ 187210 w 3714682"/>
              <a:gd name="connsiteY1" fmla="*/ 1496126 h 4222348"/>
              <a:gd name="connsiteX2" fmla="*/ 709672 w 3714682"/>
              <a:gd name="connsiteY2" fmla="*/ 2359103 h 4222348"/>
              <a:gd name="connsiteX3" fmla="*/ 1178235 w 3714682"/>
              <a:gd name="connsiteY3" fmla="*/ 3197108 h 4222348"/>
              <a:gd name="connsiteX4" fmla="*/ 2064516 w 3714682"/>
              <a:gd name="connsiteY4" fmla="*/ 4216381 h 4222348"/>
              <a:gd name="connsiteX5" fmla="*/ 3705909 w 3714682"/>
              <a:gd name="connsiteY5" fmla="*/ 3511462 h 4222348"/>
              <a:gd name="connsiteX6" fmla="*/ 2730589 w 3714682"/>
              <a:gd name="connsiteY6" fmla="*/ 1456679 h 4222348"/>
              <a:gd name="connsiteX7" fmla="*/ 1667313 w 3714682"/>
              <a:gd name="connsiteY7" fmla="*/ 12131 h 4222348"/>
              <a:gd name="connsiteX8" fmla="*/ 112352 w 3714682"/>
              <a:gd name="connsiteY8" fmla="*/ 803537 h 4222348"/>
              <a:gd name="connsiteX0" fmla="*/ 112352 w 3709548"/>
              <a:gd name="connsiteY0" fmla="*/ 803537 h 3834099"/>
              <a:gd name="connsiteX1" fmla="*/ 187210 w 3709548"/>
              <a:gd name="connsiteY1" fmla="*/ 1496126 h 3834099"/>
              <a:gd name="connsiteX2" fmla="*/ 709672 w 3709548"/>
              <a:gd name="connsiteY2" fmla="*/ 2359103 h 3834099"/>
              <a:gd name="connsiteX3" fmla="*/ 1178235 w 3709548"/>
              <a:gd name="connsiteY3" fmla="*/ 3197108 h 3834099"/>
              <a:gd name="connsiteX4" fmla="*/ 2316282 w 3709548"/>
              <a:gd name="connsiteY4" fmla="*/ 3798455 h 3834099"/>
              <a:gd name="connsiteX5" fmla="*/ 3705909 w 3709548"/>
              <a:gd name="connsiteY5" fmla="*/ 3511462 h 3834099"/>
              <a:gd name="connsiteX6" fmla="*/ 2730589 w 3709548"/>
              <a:gd name="connsiteY6" fmla="*/ 1456679 h 3834099"/>
              <a:gd name="connsiteX7" fmla="*/ 1667313 w 3709548"/>
              <a:gd name="connsiteY7" fmla="*/ 12131 h 3834099"/>
              <a:gd name="connsiteX8" fmla="*/ 112352 w 3709548"/>
              <a:gd name="connsiteY8" fmla="*/ 803537 h 3834099"/>
              <a:gd name="connsiteX0" fmla="*/ 112352 w 3709548"/>
              <a:gd name="connsiteY0" fmla="*/ 803537 h 3853448"/>
              <a:gd name="connsiteX1" fmla="*/ 187210 w 3709548"/>
              <a:gd name="connsiteY1" fmla="*/ 1496126 h 3853448"/>
              <a:gd name="connsiteX2" fmla="*/ 709672 w 3709548"/>
              <a:gd name="connsiteY2" fmla="*/ 2359103 h 3853448"/>
              <a:gd name="connsiteX3" fmla="*/ 1450800 w 3709548"/>
              <a:gd name="connsiteY3" fmla="*/ 2935805 h 3853448"/>
              <a:gd name="connsiteX4" fmla="*/ 2316282 w 3709548"/>
              <a:gd name="connsiteY4" fmla="*/ 3798455 h 3853448"/>
              <a:gd name="connsiteX5" fmla="*/ 3705909 w 3709548"/>
              <a:gd name="connsiteY5" fmla="*/ 3511462 h 3853448"/>
              <a:gd name="connsiteX6" fmla="*/ 2730589 w 3709548"/>
              <a:gd name="connsiteY6" fmla="*/ 1456679 h 3853448"/>
              <a:gd name="connsiteX7" fmla="*/ 1667313 w 3709548"/>
              <a:gd name="connsiteY7" fmla="*/ 12131 h 3853448"/>
              <a:gd name="connsiteX8" fmla="*/ 112352 w 3709548"/>
              <a:gd name="connsiteY8" fmla="*/ 803537 h 3853448"/>
              <a:gd name="connsiteX0" fmla="*/ 123917 w 3721113"/>
              <a:gd name="connsiteY0" fmla="*/ 803537 h 3853448"/>
              <a:gd name="connsiteX1" fmla="*/ 198775 w 3721113"/>
              <a:gd name="connsiteY1" fmla="*/ 1496126 h 3853448"/>
              <a:gd name="connsiteX2" fmla="*/ 1013680 w 3721113"/>
              <a:gd name="connsiteY2" fmla="*/ 2160883 h 3853448"/>
              <a:gd name="connsiteX3" fmla="*/ 1462365 w 3721113"/>
              <a:gd name="connsiteY3" fmla="*/ 2935805 h 3853448"/>
              <a:gd name="connsiteX4" fmla="*/ 2327847 w 3721113"/>
              <a:gd name="connsiteY4" fmla="*/ 3798455 h 3853448"/>
              <a:gd name="connsiteX5" fmla="*/ 3717474 w 3721113"/>
              <a:gd name="connsiteY5" fmla="*/ 3511462 h 3853448"/>
              <a:gd name="connsiteX6" fmla="*/ 2742154 w 3721113"/>
              <a:gd name="connsiteY6" fmla="*/ 1456679 h 3853448"/>
              <a:gd name="connsiteX7" fmla="*/ 1678878 w 3721113"/>
              <a:gd name="connsiteY7" fmla="*/ 12131 h 3853448"/>
              <a:gd name="connsiteX8" fmla="*/ 123917 w 3721113"/>
              <a:gd name="connsiteY8" fmla="*/ 803537 h 3853448"/>
              <a:gd name="connsiteX0" fmla="*/ 10757 w 3607953"/>
              <a:gd name="connsiteY0" fmla="*/ 803537 h 3853448"/>
              <a:gd name="connsiteX1" fmla="*/ 900520 w 3607953"/>
              <a:gd name="connsiteY1" fmla="*/ 2160883 h 3853448"/>
              <a:gd name="connsiteX2" fmla="*/ 1349205 w 3607953"/>
              <a:gd name="connsiteY2" fmla="*/ 2935805 h 3853448"/>
              <a:gd name="connsiteX3" fmla="*/ 2214687 w 3607953"/>
              <a:gd name="connsiteY3" fmla="*/ 3798455 h 3853448"/>
              <a:gd name="connsiteX4" fmla="*/ 3604314 w 3607953"/>
              <a:gd name="connsiteY4" fmla="*/ 3511462 h 3853448"/>
              <a:gd name="connsiteX5" fmla="*/ 2628994 w 3607953"/>
              <a:gd name="connsiteY5" fmla="*/ 1456679 h 3853448"/>
              <a:gd name="connsiteX6" fmla="*/ 1565718 w 3607953"/>
              <a:gd name="connsiteY6" fmla="*/ 12131 h 3853448"/>
              <a:gd name="connsiteX7" fmla="*/ 10757 w 3607953"/>
              <a:gd name="connsiteY7" fmla="*/ 803537 h 3853448"/>
              <a:gd name="connsiteX0" fmla="*/ 17724 w 3209061"/>
              <a:gd name="connsiteY0" fmla="*/ 675705 h 3861670"/>
              <a:gd name="connsiteX1" fmla="*/ 501628 w 3209061"/>
              <a:gd name="connsiteY1" fmla="*/ 2169105 h 3861670"/>
              <a:gd name="connsiteX2" fmla="*/ 950313 w 3209061"/>
              <a:gd name="connsiteY2" fmla="*/ 2944027 h 3861670"/>
              <a:gd name="connsiteX3" fmla="*/ 1815795 w 3209061"/>
              <a:gd name="connsiteY3" fmla="*/ 3806677 h 3861670"/>
              <a:gd name="connsiteX4" fmla="*/ 3205422 w 3209061"/>
              <a:gd name="connsiteY4" fmla="*/ 3519684 h 3861670"/>
              <a:gd name="connsiteX5" fmla="*/ 2230102 w 3209061"/>
              <a:gd name="connsiteY5" fmla="*/ 1464901 h 3861670"/>
              <a:gd name="connsiteX6" fmla="*/ 1166826 w 3209061"/>
              <a:gd name="connsiteY6" fmla="*/ 20353 h 3861670"/>
              <a:gd name="connsiteX7" fmla="*/ 17724 w 3209061"/>
              <a:gd name="connsiteY7" fmla="*/ 675705 h 386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9061" h="3861670">
                <a:moveTo>
                  <a:pt x="17724" y="675705"/>
                </a:moveTo>
                <a:cubicBezTo>
                  <a:pt x="-93142" y="1033830"/>
                  <a:pt x="346197" y="1791051"/>
                  <a:pt x="501628" y="2169105"/>
                </a:cubicBezTo>
                <a:cubicBezTo>
                  <a:pt x="657060" y="2547159"/>
                  <a:pt x="731285" y="2671098"/>
                  <a:pt x="950313" y="2944027"/>
                </a:cubicBezTo>
                <a:cubicBezTo>
                  <a:pt x="1169341" y="3216956"/>
                  <a:pt x="1439944" y="3710734"/>
                  <a:pt x="1815795" y="3806677"/>
                </a:cubicBezTo>
                <a:cubicBezTo>
                  <a:pt x="2191646" y="3902620"/>
                  <a:pt x="3136371" y="3909980"/>
                  <a:pt x="3205422" y="3519684"/>
                </a:cubicBezTo>
                <a:cubicBezTo>
                  <a:pt x="3274473" y="3129388"/>
                  <a:pt x="2339322" y="2198961"/>
                  <a:pt x="2230102" y="1464901"/>
                </a:cubicBezTo>
                <a:cubicBezTo>
                  <a:pt x="2120882" y="730841"/>
                  <a:pt x="1535556" y="151886"/>
                  <a:pt x="1166826" y="20353"/>
                </a:cubicBezTo>
                <a:cubicBezTo>
                  <a:pt x="798096" y="-111180"/>
                  <a:pt x="264408" y="428373"/>
                  <a:pt x="17724" y="675705"/>
                </a:cubicBez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64C8A5-C393-4FCE-81A1-E1631568A5F8}"/>
              </a:ext>
            </a:extLst>
          </p:cNvPr>
          <p:cNvSpPr/>
          <p:nvPr/>
        </p:nvSpPr>
        <p:spPr>
          <a:xfrm>
            <a:off x="2673720" y="2797366"/>
            <a:ext cx="1411100" cy="4751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Alice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F0E4508-7B92-4251-8D32-8576EF6A7A8F}"/>
              </a:ext>
            </a:extLst>
          </p:cNvPr>
          <p:cNvSpPr/>
          <p:nvPr/>
        </p:nvSpPr>
        <p:spPr>
          <a:xfrm>
            <a:off x="2673720" y="7441083"/>
            <a:ext cx="1411100" cy="4751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Bob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B3CE1-1803-4B3C-A91D-36E2E62877F3}"/>
              </a:ext>
            </a:extLst>
          </p:cNvPr>
          <p:cNvSpPr/>
          <p:nvPr/>
        </p:nvSpPr>
        <p:spPr>
          <a:xfrm>
            <a:off x="503841" y="4982962"/>
            <a:ext cx="1066800" cy="8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Classical</a:t>
            </a:r>
          </a:p>
          <a:p>
            <a:pPr algn="ctr"/>
            <a:r>
              <a:rPr lang="en-IN" dirty="0"/>
              <a:t>Medium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5DD7D-A274-41C3-97E3-FAA97FB26379}"/>
              </a:ext>
            </a:extLst>
          </p:cNvPr>
          <p:cNvSpPr/>
          <p:nvPr/>
        </p:nvSpPr>
        <p:spPr>
          <a:xfrm>
            <a:off x="6140400" y="4989237"/>
            <a:ext cx="1066800" cy="8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Quantum</a:t>
            </a:r>
          </a:p>
          <a:p>
            <a:pPr algn="ctr"/>
            <a:r>
              <a:rPr lang="en-IN" dirty="0"/>
              <a:t>Medium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EF897A-015B-409F-9D46-1843232679B7}"/>
              </a:ext>
            </a:extLst>
          </p:cNvPr>
          <p:cNvCxnSpPr/>
          <p:nvPr/>
        </p:nvCxnSpPr>
        <p:spPr>
          <a:xfrm>
            <a:off x="3908188" y="3200779"/>
            <a:ext cx="2465294" cy="17212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1F2-85D2-4179-9F18-F23F471C7FC3}"/>
              </a:ext>
            </a:extLst>
          </p:cNvPr>
          <p:cNvSpPr txBox="1"/>
          <p:nvPr/>
        </p:nvSpPr>
        <p:spPr>
          <a:xfrm rot="19419325">
            <a:off x="3296890" y="6952138"/>
            <a:ext cx="88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“OK”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8E38F1-3A9C-4F63-A701-0B63B4B55D95}"/>
              </a:ext>
            </a:extLst>
          </p:cNvPr>
          <p:cNvSpPr/>
          <p:nvPr/>
        </p:nvSpPr>
        <p:spPr>
          <a:xfrm>
            <a:off x="4170114" y="2973672"/>
            <a:ext cx="2551796" cy="1869440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3846" h="1807470">
                <a:moveTo>
                  <a:pt x="0" y="0"/>
                </a:moveTo>
                <a:cubicBezTo>
                  <a:pt x="639233" y="85513"/>
                  <a:pt x="1225935" y="362579"/>
                  <a:pt x="1638243" y="663824"/>
                </a:cubicBezTo>
                <a:cubicBezTo>
                  <a:pt x="2050551" y="965069"/>
                  <a:pt x="2334993" y="1609350"/>
                  <a:pt x="2473846" y="1807470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7A956-8EAF-4639-B4D7-B9399891915C}"/>
              </a:ext>
            </a:extLst>
          </p:cNvPr>
          <p:cNvSpPr txBox="1"/>
          <p:nvPr/>
        </p:nvSpPr>
        <p:spPr>
          <a:xfrm>
            <a:off x="7309323" y="5573113"/>
            <a:ext cx="197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@“/send_bases”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BD0CD-D6ED-405B-A923-9FE437AD6694}"/>
              </a:ext>
            </a:extLst>
          </p:cNvPr>
          <p:cNvSpPr txBox="1"/>
          <p:nvPr/>
        </p:nvSpPr>
        <p:spPr>
          <a:xfrm rot="3518866">
            <a:off x="5992500" y="421383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GET request at “/”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C2F00-7C6C-4B07-B8A5-41C6AA214C2E}"/>
              </a:ext>
            </a:extLst>
          </p:cNvPr>
          <p:cNvSpPr txBox="1"/>
          <p:nvPr/>
        </p:nvSpPr>
        <p:spPr>
          <a:xfrm>
            <a:off x="8980495" y="4976523"/>
            <a:ext cx="122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key_length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81A13A-F6D5-419C-8E9C-C80D90731087}"/>
              </a:ext>
            </a:extLst>
          </p:cNvPr>
          <p:cNvSpPr/>
          <p:nvPr/>
        </p:nvSpPr>
        <p:spPr>
          <a:xfrm>
            <a:off x="5488722" y="3348962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11C2D3-F12D-4BED-88A2-185DD2206F73}"/>
              </a:ext>
            </a:extLst>
          </p:cNvPr>
          <p:cNvSpPr/>
          <p:nvPr/>
        </p:nvSpPr>
        <p:spPr>
          <a:xfrm>
            <a:off x="4517074" y="3590642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C06B54-618C-4A6A-8C5A-CBE5A057ACDE}"/>
              </a:ext>
            </a:extLst>
          </p:cNvPr>
          <p:cNvSpPr/>
          <p:nvPr/>
        </p:nvSpPr>
        <p:spPr>
          <a:xfrm>
            <a:off x="4128826" y="5916662"/>
            <a:ext cx="2635899" cy="1869440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  <a:gd name="connsiteX0" fmla="*/ 956568 w 1109108"/>
              <a:gd name="connsiteY0" fmla="*/ 0 h 2178787"/>
              <a:gd name="connsiteX1" fmla="*/ 415 w 1109108"/>
              <a:gd name="connsiteY1" fmla="*/ 1035141 h 2178787"/>
              <a:gd name="connsiteX2" fmla="*/ 836018 w 1109108"/>
              <a:gd name="connsiteY2" fmla="*/ 2178787 h 2178787"/>
              <a:gd name="connsiteX0" fmla="*/ 2565617 w 2752713"/>
              <a:gd name="connsiteY0" fmla="*/ 0 h 1807470"/>
              <a:gd name="connsiteX1" fmla="*/ 1609464 w 2752713"/>
              <a:gd name="connsiteY1" fmla="*/ 1035141 h 1807470"/>
              <a:gd name="connsiteX2" fmla="*/ 10237 w 2752713"/>
              <a:gd name="connsiteY2" fmla="*/ 1807470 h 1807470"/>
              <a:gd name="connsiteX0" fmla="*/ 2555380 w 2742476"/>
              <a:gd name="connsiteY0" fmla="*/ 0 h 1807470"/>
              <a:gd name="connsiteX1" fmla="*/ 1599227 w 2742476"/>
              <a:gd name="connsiteY1" fmla="*/ 1035141 h 1807470"/>
              <a:gd name="connsiteX2" fmla="*/ 0 w 2742476"/>
              <a:gd name="connsiteY2" fmla="*/ 1807470 h 1807470"/>
              <a:gd name="connsiteX0" fmla="*/ 2555380 w 2556574"/>
              <a:gd name="connsiteY0" fmla="*/ 0 h 1807470"/>
              <a:gd name="connsiteX1" fmla="*/ 1599227 w 2556574"/>
              <a:gd name="connsiteY1" fmla="*/ 1035141 h 1807470"/>
              <a:gd name="connsiteX2" fmla="*/ 0 w 2556574"/>
              <a:gd name="connsiteY2" fmla="*/ 1807470 h 1807470"/>
              <a:gd name="connsiteX0" fmla="*/ 2555380 w 2556837"/>
              <a:gd name="connsiteY0" fmla="*/ 0 h 1807470"/>
              <a:gd name="connsiteX1" fmla="*/ 1705603 w 2556837"/>
              <a:gd name="connsiteY1" fmla="*/ 1194277 h 1807470"/>
              <a:gd name="connsiteX2" fmla="*/ 0 w 2556837"/>
              <a:gd name="connsiteY2" fmla="*/ 1807470 h 1807470"/>
              <a:gd name="connsiteX0" fmla="*/ 2555380 w 2555380"/>
              <a:gd name="connsiteY0" fmla="*/ 0 h 1807470"/>
              <a:gd name="connsiteX1" fmla="*/ 1705603 w 2555380"/>
              <a:gd name="connsiteY1" fmla="*/ 1194277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717423 w 2555380"/>
              <a:gd name="connsiteY1" fmla="*/ 1153019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717423 w 2555380"/>
              <a:gd name="connsiteY1" fmla="*/ 1153019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546039 w 2555380"/>
              <a:gd name="connsiteY1" fmla="*/ 1312155 h 1807470"/>
              <a:gd name="connsiteX2" fmla="*/ 0 w 2555380"/>
              <a:gd name="connsiteY2" fmla="*/ 1807470 h 1807470"/>
              <a:gd name="connsiteX0" fmla="*/ 2555380 w 2555380"/>
              <a:gd name="connsiteY0" fmla="*/ 0 h 1807470"/>
              <a:gd name="connsiteX1" fmla="*/ 1575588 w 2555380"/>
              <a:gd name="connsiteY1" fmla="*/ 1259110 h 1807470"/>
              <a:gd name="connsiteX2" fmla="*/ 0 w 2555380"/>
              <a:gd name="connsiteY2" fmla="*/ 1807470 h 180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80" h="1807470">
                <a:moveTo>
                  <a:pt x="2555380" y="0"/>
                </a:moveTo>
                <a:cubicBezTo>
                  <a:pt x="2355424" y="509876"/>
                  <a:pt x="1776913" y="1122895"/>
                  <a:pt x="1575588" y="1259110"/>
                </a:cubicBezTo>
                <a:cubicBezTo>
                  <a:pt x="1374263" y="1395325"/>
                  <a:pt x="712155" y="1792061"/>
                  <a:pt x="0" y="1807470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925D0-BF00-47DF-A9EF-C16FC925DF1D}"/>
              </a:ext>
            </a:extLst>
          </p:cNvPr>
          <p:cNvSpPr/>
          <p:nvPr/>
        </p:nvSpPr>
        <p:spPr>
          <a:xfrm>
            <a:off x="5645576" y="7072736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72C44-1896-4400-B3CA-0F70EF35A82E}"/>
              </a:ext>
            </a:extLst>
          </p:cNvPr>
          <p:cNvSpPr txBox="1"/>
          <p:nvPr/>
        </p:nvSpPr>
        <p:spPr>
          <a:xfrm rot="20895001">
            <a:off x="4069634" y="7709126"/>
            <a:ext cx="122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key_length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32A38-4CCF-4BA9-8AF0-E8B115BC93F6}"/>
              </a:ext>
            </a:extLst>
          </p:cNvPr>
          <p:cNvSpPr txBox="1"/>
          <p:nvPr/>
        </p:nvSpPr>
        <p:spPr>
          <a:xfrm rot="18326399">
            <a:off x="6029379" y="627199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GET @ “/”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0DB33C-A61B-470A-A5EF-E1A9220216E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379270" y="5437473"/>
            <a:ext cx="2761130" cy="20036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320BCF6-0C3C-467B-AF6A-A35F57DDB82A}"/>
              </a:ext>
            </a:extLst>
          </p:cNvPr>
          <p:cNvSpPr/>
          <p:nvPr/>
        </p:nvSpPr>
        <p:spPr>
          <a:xfrm>
            <a:off x="4053973" y="6678436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747AD4-2AB2-4A4E-BF14-527AFE4A663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583283" y="3272496"/>
            <a:ext cx="1795987" cy="17104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4E425C-EC05-4D2D-B426-C98ADF986484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1570641" y="5431198"/>
            <a:ext cx="1808629" cy="20098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66D8ED-DE76-4CC9-94CF-0AECD845F256}"/>
              </a:ext>
            </a:extLst>
          </p:cNvPr>
          <p:cNvSpPr txBox="1"/>
          <p:nvPr/>
        </p:nvSpPr>
        <p:spPr>
          <a:xfrm rot="2880658">
            <a:off x="1380727" y="5777617"/>
            <a:ext cx="1806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“/get_alice_bases”</a:t>
            </a:r>
          </a:p>
          <a:p>
            <a:pPr algn="ctr"/>
            <a:r>
              <a:rPr lang="en-IN" sz="1000" dirty="0"/>
              <a:t>(Bob requests for Alice’s bases)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0895C3-D881-44B4-A129-B2CFC4021340}"/>
              </a:ext>
            </a:extLst>
          </p:cNvPr>
          <p:cNvSpPr txBox="1"/>
          <p:nvPr/>
        </p:nvSpPr>
        <p:spPr>
          <a:xfrm rot="2880658">
            <a:off x="2222778" y="6849389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Returns Alice’s Bases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E7D16C-7A3F-4903-AB56-573C64363949}"/>
              </a:ext>
            </a:extLst>
          </p:cNvPr>
          <p:cNvSpPr/>
          <p:nvPr/>
        </p:nvSpPr>
        <p:spPr>
          <a:xfrm>
            <a:off x="2173135" y="6358685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7F978B-6314-49C4-9164-13E7E5B7A45C}"/>
              </a:ext>
            </a:extLst>
          </p:cNvPr>
          <p:cNvSpPr txBox="1"/>
          <p:nvPr/>
        </p:nvSpPr>
        <p:spPr>
          <a:xfrm rot="18983319">
            <a:off x="1300740" y="441306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“/get_bob_bases”</a:t>
            </a:r>
          </a:p>
          <a:p>
            <a:pPr algn="ctr"/>
            <a:r>
              <a:rPr lang="en-IN" sz="1000" dirty="0"/>
              <a:t>(Alice requests for Bob’s bases)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7AEB6A-B993-43DF-B16E-E3425EC20F8B}"/>
              </a:ext>
            </a:extLst>
          </p:cNvPr>
          <p:cNvSpPr txBox="1"/>
          <p:nvPr/>
        </p:nvSpPr>
        <p:spPr>
          <a:xfrm rot="18983319">
            <a:off x="2247525" y="3488485"/>
            <a:ext cx="123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Bob’s Bases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263A49-A29F-47E8-B025-E3D9933FA796}"/>
              </a:ext>
            </a:extLst>
          </p:cNvPr>
          <p:cNvSpPr/>
          <p:nvPr/>
        </p:nvSpPr>
        <p:spPr>
          <a:xfrm>
            <a:off x="2139407" y="3972300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5ED05-5F9E-40D7-B3BF-B8AB1A7FA93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37241" y="3110964"/>
            <a:ext cx="1788375" cy="18719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C783DC-28A5-4084-9A4B-88B4320590B1}"/>
              </a:ext>
            </a:extLst>
          </p:cNvPr>
          <p:cNvSpPr txBox="1"/>
          <p:nvPr/>
        </p:nvSpPr>
        <p:spPr>
          <a:xfrm rot="18814158">
            <a:off x="664694" y="4270339"/>
            <a:ext cx="1544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</a:t>
            </a:r>
            <a:r>
              <a:rPr lang="en-IN" sz="1000" dirty="0" err="1"/>
              <a:t>get_bob_uBits</a:t>
            </a:r>
            <a:r>
              <a:rPr lang="en-IN" sz="1000" dirty="0"/>
              <a:t>”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2CEF7F-CC8C-49EF-B8B5-206F8D791F86}"/>
              </a:ext>
            </a:extLst>
          </p:cNvPr>
          <p:cNvSpPr/>
          <p:nvPr/>
        </p:nvSpPr>
        <p:spPr>
          <a:xfrm>
            <a:off x="1926598" y="3731892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1AFFFE-7C28-4D91-876A-22F62B44A60F}"/>
              </a:ext>
            </a:extLst>
          </p:cNvPr>
          <p:cNvSpPr txBox="1"/>
          <p:nvPr/>
        </p:nvSpPr>
        <p:spPr>
          <a:xfrm rot="18985327">
            <a:off x="1988619" y="3294492"/>
            <a:ext cx="94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Returns Bob’s unused bits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86276D6-A472-4F85-B125-BDBBB757041F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1037241" y="5879433"/>
            <a:ext cx="1636479" cy="17992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E4B4FF9-CBE9-4F4A-BAB7-3D937266E351}"/>
              </a:ext>
            </a:extLst>
          </p:cNvPr>
          <p:cNvSpPr/>
          <p:nvPr/>
        </p:nvSpPr>
        <p:spPr>
          <a:xfrm>
            <a:off x="1501386" y="6148025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B890C1-D7E4-4F61-A8E8-60D5D7814FD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77966" y="7916213"/>
            <a:ext cx="1304" cy="11897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DC16A7-E7AD-4281-8263-6F24E5F2ECF0}"/>
              </a:ext>
            </a:extLst>
          </p:cNvPr>
          <p:cNvCxnSpPr>
            <a:cxnSpLocks/>
            <a:stCxn id="4" idx="0"/>
            <a:endCxn id="75" idx="3"/>
          </p:cNvCxnSpPr>
          <p:nvPr/>
        </p:nvCxnSpPr>
        <p:spPr>
          <a:xfrm flipV="1">
            <a:off x="3379270" y="1458735"/>
            <a:ext cx="702158" cy="13386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DF8E99C-4961-45C5-A23F-9F6809E6BCD9}"/>
              </a:ext>
            </a:extLst>
          </p:cNvPr>
          <p:cNvSpPr/>
          <p:nvPr/>
        </p:nvSpPr>
        <p:spPr>
          <a:xfrm>
            <a:off x="3672127" y="763307"/>
            <a:ext cx="2794883" cy="814745"/>
          </a:xfrm>
          <a:prstGeom prst="ellipse">
            <a:avLst/>
          </a:prstGeom>
          <a:solidFill>
            <a:srgbClr val="FFA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Calculate CHSH Score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B516F-1FE9-479F-8B81-96FF7E4F6153}"/>
              </a:ext>
            </a:extLst>
          </p:cNvPr>
          <p:cNvCxnSpPr>
            <a:cxnSpLocks/>
            <a:stCxn id="75" idx="4"/>
            <a:endCxn id="120" idx="1"/>
          </p:cNvCxnSpPr>
          <p:nvPr/>
        </p:nvCxnSpPr>
        <p:spPr>
          <a:xfrm rot="16200000" flipH="1">
            <a:off x="5282120" y="1365501"/>
            <a:ext cx="1041025" cy="14661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96F6B3-A19B-4C24-BED4-80250673BE39}"/>
              </a:ext>
            </a:extLst>
          </p:cNvPr>
          <p:cNvSpPr txBox="1"/>
          <p:nvPr/>
        </p:nvSpPr>
        <p:spPr>
          <a:xfrm>
            <a:off x="5207601" y="2396585"/>
            <a:ext cx="1068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 score ≤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B98DA1-E4E6-402A-BA25-333AC68A3761}"/>
              </a:ext>
            </a:extLst>
          </p:cNvPr>
          <p:cNvGrpSpPr/>
          <p:nvPr/>
        </p:nvGrpSpPr>
        <p:grpSpPr>
          <a:xfrm>
            <a:off x="7127208" y="1630057"/>
            <a:ext cx="933653" cy="369332"/>
            <a:chOff x="3423265" y="10304303"/>
            <a:chExt cx="933653" cy="36933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3E8188B-DA48-4C41-B801-48DF79AE3590}"/>
                </a:ext>
              </a:extLst>
            </p:cNvPr>
            <p:cNvSpPr/>
            <p:nvPr/>
          </p:nvSpPr>
          <p:spPr>
            <a:xfrm>
              <a:off x="3423265" y="10304661"/>
              <a:ext cx="925242" cy="36861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BFA6D6-3252-44BD-8964-BC9DB40CA2BF}"/>
                </a:ext>
              </a:extLst>
            </p:cNvPr>
            <p:cNvSpPr txBox="1"/>
            <p:nvPr/>
          </p:nvSpPr>
          <p:spPr>
            <a:xfrm>
              <a:off x="3431676" y="10304303"/>
              <a:ext cx="92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Success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778A67E-F836-4EF7-AD08-69E1C04556AB}"/>
              </a:ext>
            </a:extLst>
          </p:cNvPr>
          <p:cNvCxnSpPr>
            <a:cxnSpLocks/>
            <a:stCxn id="75" idx="5"/>
            <a:endCxn id="97" idx="1"/>
          </p:cNvCxnSpPr>
          <p:nvPr/>
        </p:nvCxnSpPr>
        <p:spPr>
          <a:xfrm rot="16200000" flipH="1">
            <a:off x="6418670" y="1097774"/>
            <a:ext cx="355988" cy="1077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03E150-29FB-43AF-8809-46D9BAABABD0}"/>
              </a:ext>
            </a:extLst>
          </p:cNvPr>
          <p:cNvGrpSpPr/>
          <p:nvPr/>
        </p:nvGrpSpPr>
        <p:grpSpPr>
          <a:xfrm>
            <a:off x="6535695" y="2229969"/>
            <a:ext cx="1109588" cy="749165"/>
            <a:chOff x="2896761" y="8518460"/>
            <a:chExt cx="925242" cy="672405"/>
          </a:xfrm>
        </p:grpSpPr>
        <p:sp>
          <p:nvSpPr>
            <p:cNvPr id="119" name="Octagon 118">
              <a:extLst>
                <a:ext uri="{FF2B5EF4-FFF2-40B4-BE49-F238E27FC236}">
                  <a16:creationId xmlns:a16="http://schemas.microsoft.com/office/drawing/2014/main" id="{B1D9FB09-F466-4227-ACE3-5B7800131927}"/>
                </a:ext>
              </a:extLst>
            </p:cNvPr>
            <p:cNvSpPr/>
            <p:nvPr/>
          </p:nvSpPr>
          <p:spPr>
            <a:xfrm>
              <a:off x="2953798" y="8518460"/>
              <a:ext cx="771688" cy="595653"/>
            </a:xfrm>
            <a:prstGeom prst="oct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BBECBED-A38B-44BD-A6E6-31AA98EC9474}"/>
                </a:ext>
              </a:extLst>
            </p:cNvPr>
            <p:cNvSpPr txBox="1"/>
            <p:nvPr/>
          </p:nvSpPr>
          <p:spPr>
            <a:xfrm>
              <a:off x="2896761" y="8544534"/>
              <a:ext cx="925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ABORT, Resend</a:t>
              </a:r>
            </a:p>
          </p:txBody>
        </p:sp>
      </p:grpSp>
      <p:sp>
        <p:nvSpPr>
          <p:cNvPr id="124" name="Diamond 123">
            <a:extLst>
              <a:ext uri="{FF2B5EF4-FFF2-40B4-BE49-F238E27FC236}">
                <a16:creationId xmlns:a16="http://schemas.microsoft.com/office/drawing/2014/main" id="{A049A78B-BC12-41F1-AFAF-020F4DF6A56C}"/>
              </a:ext>
            </a:extLst>
          </p:cNvPr>
          <p:cNvSpPr/>
          <p:nvPr/>
        </p:nvSpPr>
        <p:spPr>
          <a:xfrm>
            <a:off x="10181776" y="5047624"/>
            <a:ext cx="1411100" cy="8349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Eve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639D7D2-0482-455C-A43D-A11DBC40C503}"/>
              </a:ext>
            </a:extLst>
          </p:cNvPr>
          <p:cNvCxnSpPr>
            <a:cxnSpLocks/>
          </p:cNvCxnSpPr>
          <p:nvPr/>
        </p:nvCxnSpPr>
        <p:spPr>
          <a:xfrm flipH="1" flipV="1">
            <a:off x="7599195" y="5796648"/>
            <a:ext cx="2582581" cy="6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F9B748D-D539-4CD5-985D-96F319A07407}"/>
              </a:ext>
            </a:extLst>
          </p:cNvPr>
          <p:cNvSpPr txBox="1"/>
          <p:nvPr/>
        </p:nvSpPr>
        <p:spPr>
          <a:xfrm>
            <a:off x="7309323" y="7951513"/>
            <a:ext cx="255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u="sng" dirty="0"/>
              <a:t>Attacking</a:t>
            </a:r>
          </a:p>
          <a:p>
            <a:pPr algn="ctr"/>
            <a:r>
              <a:rPr lang="en-IN" sz="3600" u="sng" dirty="0"/>
              <a:t>E91 Protocol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BDC9A91-916F-4E51-AF49-6D3CF2DAE305}"/>
              </a:ext>
            </a:extLst>
          </p:cNvPr>
          <p:cNvSpPr txBox="1"/>
          <p:nvPr/>
        </p:nvSpPr>
        <p:spPr>
          <a:xfrm rot="2106722">
            <a:off x="3861298" y="3253256"/>
            <a:ext cx="88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“OK”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BDFB20-5683-4156-A814-A5C08BF4353C}"/>
              </a:ext>
            </a:extLst>
          </p:cNvPr>
          <p:cNvSpPr txBox="1"/>
          <p:nvPr/>
        </p:nvSpPr>
        <p:spPr>
          <a:xfrm rot="19450676">
            <a:off x="4335301" y="5795480"/>
            <a:ext cx="1976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request at “/send_bases”</a:t>
            </a: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7ACA7A6-4065-44C5-9DD1-68906DFD5463}"/>
              </a:ext>
            </a:extLst>
          </p:cNvPr>
          <p:cNvSpPr/>
          <p:nvPr/>
        </p:nvSpPr>
        <p:spPr>
          <a:xfrm>
            <a:off x="3590326" y="3339118"/>
            <a:ext cx="2409557" cy="1818639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44297"/>
              <a:gd name="connsiteY0" fmla="*/ 0 h 2328100"/>
              <a:gd name="connsiteX1" fmla="*/ 998017 w 2444297"/>
              <a:gd name="connsiteY1" fmla="*/ 1675615 h 2328100"/>
              <a:gd name="connsiteX2" fmla="*/ 2444297 w 2444297"/>
              <a:gd name="connsiteY2" fmla="*/ 2328100 h 2328100"/>
              <a:gd name="connsiteX0" fmla="*/ 0 w 2444297"/>
              <a:gd name="connsiteY0" fmla="*/ 0 h 2328100"/>
              <a:gd name="connsiteX1" fmla="*/ 584332 w 2444297"/>
              <a:gd name="connsiteY1" fmla="*/ 1282686 h 2328100"/>
              <a:gd name="connsiteX2" fmla="*/ 2444297 w 2444297"/>
              <a:gd name="connsiteY2" fmla="*/ 2328100 h 2328100"/>
              <a:gd name="connsiteX0" fmla="*/ 0 w 2532944"/>
              <a:gd name="connsiteY0" fmla="*/ 0 h 1856586"/>
              <a:gd name="connsiteX1" fmla="*/ 584332 w 2532944"/>
              <a:gd name="connsiteY1" fmla="*/ 1282686 h 1856586"/>
              <a:gd name="connsiteX2" fmla="*/ 2532944 w 2532944"/>
              <a:gd name="connsiteY2" fmla="*/ 1856586 h 1856586"/>
              <a:gd name="connsiteX0" fmla="*/ 0 w 2532944"/>
              <a:gd name="connsiteY0" fmla="*/ 0 h 1857380"/>
              <a:gd name="connsiteX1" fmla="*/ 584332 w 2532944"/>
              <a:gd name="connsiteY1" fmla="*/ 1282686 h 1857380"/>
              <a:gd name="connsiteX2" fmla="*/ 2532944 w 2532944"/>
              <a:gd name="connsiteY2" fmla="*/ 1856586 h 1857380"/>
              <a:gd name="connsiteX0" fmla="*/ 0 w 2532944"/>
              <a:gd name="connsiteY0" fmla="*/ 0 h 1857932"/>
              <a:gd name="connsiteX1" fmla="*/ 732077 w 2532944"/>
              <a:gd name="connsiteY1" fmla="*/ 1410387 h 1857932"/>
              <a:gd name="connsiteX2" fmla="*/ 2532944 w 2532944"/>
              <a:gd name="connsiteY2" fmla="*/ 1856586 h 1857932"/>
              <a:gd name="connsiteX0" fmla="*/ 0 w 2532944"/>
              <a:gd name="connsiteY0" fmla="*/ 0 h 1858185"/>
              <a:gd name="connsiteX1" fmla="*/ 919220 w 2532944"/>
              <a:gd name="connsiteY1" fmla="*/ 1439857 h 1858185"/>
              <a:gd name="connsiteX2" fmla="*/ 2532944 w 2532944"/>
              <a:gd name="connsiteY2" fmla="*/ 1856586 h 1858185"/>
              <a:gd name="connsiteX0" fmla="*/ 0 w 2532944"/>
              <a:gd name="connsiteY0" fmla="*/ 0 h 1857463"/>
              <a:gd name="connsiteX1" fmla="*/ 830573 w 2532944"/>
              <a:gd name="connsiteY1" fmla="*/ 1312155 h 1857463"/>
              <a:gd name="connsiteX2" fmla="*/ 2532944 w 2532944"/>
              <a:gd name="connsiteY2" fmla="*/ 1856586 h 1857463"/>
              <a:gd name="connsiteX0" fmla="*/ 0 w 2463997"/>
              <a:gd name="connsiteY0" fmla="*/ 0 h 1779217"/>
              <a:gd name="connsiteX1" fmla="*/ 830573 w 2463997"/>
              <a:gd name="connsiteY1" fmla="*/ 1312155 h 1779217"/>
              <a:gd name="connsiteX2" fmla="*/ 2463997 w 2463997"/>
              <a:gd name="connsiteY2" fmla="*/ 1778000 h 1779217"/>
              <a:gd name="connsiteX0" fmla="*/ 0 w 2463997"/>
              <a:gd name="connsiteY0" fmla="*/ 0 h 1778000"/>
              <a:gd name="connsiteX1" fmla="*/ 830573 w 2463997"/>
              <a:gd name="connsiteY1" fmla="*/ 1312155 h 1778000"/>
              <a:gd name="connsiteX2" fmla="*/ 2463997 w 2463997"/>
              <a:gd name="connsiteY2" fmla="*/ 1778000 h 1778000"/>
              <a:gd name="connsiteX0" fmla="*/ 0 w 2473847"/>
              <a:gd name="connsiteY0" fmla="*/ 0 h 1778000"/>
              <a:gd name="connsiteX1" fmla="*/ 830573 w 2473847"/>
              <a:gd name="connsiteY1" fmla="*/ 1312155 h 1778000"/>
              <a:gd name="connsiteX2" fmla="*/ 2473847 w 2473847"/>
              <a:gd name="connsiteY2" fmla="*/ 1778000 h 1778000"/>
              <a:gd name="connsiteX0" fmla="*/ 0 w 2335952"/>
              <a:gd name="connsiteY0" fmla="*/ 0 h 1758354"/>
              <a:gd name="connsiteX1" fmla="*/ 692678 w 2335952"/>
              <a:gd name="connsiteY1" fmla="*/ 1292509 h 1758354"/>
              <a:gd name="connsiteX2" fmla="*/ 2335952 w 2335952"/>
              <a:gd name="connsiteY2" fmla="*/ 1758354 h 175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5952" h="1758354">
                <a:moveTo>
                  <a:pt x="0" y="0"/>
                </a:moveTo>
                <a:cubicBezTo>
                  <a:pt x="166450" y="566850"/>
                  <a:pt x="280370" y="991264"/>
                  <a:pt x="692678" y="1292509"/>
                </a:cubicBezTo>
                <a:cubicBezTo>
                  <a:pt x="1104986" y="1593754"/>
                  <a:pt x="1980407" y="1746874"/>
                  <a:pt x="2335952" y="1758354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10C512-8B7F-48B4-B90E-F46F4D67E43B}"/>
              </a:ext>
            </a:extLst>
          </p:cNvPr>
          <p:cNvSpPr txBox="1"/>
          <p:nvPr/>
        </p:nvSpPr>
        <p:spPr>
          <a:xfrm rot="1079590">
            <a:off x="4387295" y="4577409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@ “/measure_qubits”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F0C2426-14EC-4984-9555-4BA4097E53A1}"/>
              </a:ext>
            </a:extLst>
          </p:cNvPr>
          <p:cNvSpPr/>
          <p:nvPr/>
        </p:nvSpPr>
        <p:spPr>
          <a:xfrm rot="7657828">
            <a:off x="3023817" y="5442191"/>
            <a:ext cx="3067667" cy="1353171"/>
          </a:xfrm>
          <a:custGeom>
            <a:avLst/>
            <a:gdLst>
              <a:gd name="connsiteX0" fmla="*/ 0 w 2631440"/>
              <a:gd name="connsiteY0" fmla="*/ 0 h 1778000"/>
              <a:gd name="connsiteX1" fmla="*/ 1717040 w 2631440"/>
              <a:gd name="connsiteY1" fmla="*/ 467360 h 1778000"/>
              <a:gd name="connsiteX2" fmla="*/ 2631440 w 2631440"/>
              <a:gd name="connsiteY2" fmla="*/ 1778000 h 1778000"/>
              <a:gd name="connsiteX0" fmla="*/ 0 w 2631440"/>
              <a:gd name="connsiteY0" fmla="*/ 0 h 1778000"/>
              <a:gd name="connsiteX1" fmla="*/ 1638243 w 2631440"/>
              <a:gd name="connsiteY1" fmla="*/ 663824 h 1778000"/>
              <a:gd name="connsiteX2" fmla="*/ 2631440 w 2631440"/>
              <a:gd name="connsiteY2" fmla="*/ 1778000 h 1778000"/>
              <a:gd name="connsiteX0" fmla="*/ 0 w 2473846"/>
              <a:gd name="connsiteY0" fmla="*/ 0 h 1807470"/>
              <a:gd name="connsiteX1" fmla="*/ 1638243 w 2473846"/>
              <a:gd name="connsiteY1" fmla="*/ 663824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73846"/>
              <a:gd name="connsiteY0" fmla="*/ 0 h 1807470"/>
              <a:gd name="connsiteX1" fmla="*/ 1027566 w 2473846"/>
              <a:gd name="connsiteY1" fmla="*/ 1154985 h 1807470"/>
              <a:gd name="connsiteX2" fmla="*/ 2473846 w 2473846"/>
              <a:gd name="connsiteY2" fmla="*/ 1807470 h 1807470"/>
              <a:gd name="connsiteX0" fmla="*/ 0 w 2444297"/>
              <a:gd name="connsiteY0" fmla="*/ 0 h 2328100"/>
              <a:gd name="connsiteX1" fmla="*/ 998017 w 2444297"/>
              <a:gd name="connsiteY1" fmla="*/ 1675615 h 2328100"/>
              <a:gd name="connsiteX2" fmla="*/ 2444297 w 2444297"/>
              <a:gd name="connsiteY2" fmla="*/ 2328100 h 2328100"/>
              <a:gd name="connsiteX0" fmla="*/ 0 w 2444297"/>
              <a:gd name="connsiteY0" fmla="*/ 0 h 2328100"/>
              <a:gd name="connsiteX1" fmla="*/ 584332 w 2444297"/>
              <a:gd name="connsiteY1" fmla="*/ 1282686 h 2328100"/>
              <a:gd name="connsiteX2" fmla="*/ 2444297 w 2444297"/>
              <a:gd name="connsiteY2" fmla="*/ 2328100 h 2328100"/>
              <a:gd name="connsiteX0" fmla="*/ 0 w 2532944"/>
              <a:gd name="connsiteY0" fmla="*/ 0 h 1856586"/>
              <a:gd name="connsiteX1" fmla="*/ 584332 w 2532944"/>
              <a:gd name="connsiteY1" fmla="*/ 1282686 h 1856586"/>
              <a:gd name="connsiteX2" fmla="*/ 2532944 w 2532944"/>
              <a:gd name="connsiteY2" fmla="*/ 1856586 h 1856586"/>
              <a:gd name="connsiteX0" fmla="*/ 0 w 2532944"/>
              <a:gd name="connsiteY0" fmla="*/ 0 h 1857380"/>
              <a:gd name="connsiteX1" fmla="*/ 584332 w 2532944"/>
              <a:gd name="connsiteY1" fmla="*/ 1282686 h 1857380"/>
              <a:gd name="connsiteX2" fmla="*/ 2532944 w 2532944"/>
              <a:gd name="connsiteY2" fmla="*/ 1856586 h 1857380"/>
              <a:gd name="connsiteX0" fmla="*/ 0 w 2532944"/>
              <a:gd name="connsiteY0" fmla="*/ 0 h 1857932"/>
              <a:gd name="connsiteX1" fmla="*/ 732077 w 2532944"/>
              <a:gd name="connsiteY1" fmla="*/ 1410387 h 1857932"/>
              <a:gd name="connsiteX2" fmla="*/ 2532944 w 2532944"/>
              <a:gd name="connsiteY2" fmla="*/ 1856586 h 1857932"/>
              <a:gd name="connsiteX0" fmla="*/ 0 w 2532944"/>
              <a:gd name="connsiteY0" fmla="*/ 0 h 1858185"/>
              <a:gd name="connsiteX1" fmla="*/ 919220 w 2532944"/>
              <a:gd name="connsiteY1" fmla="*/ 1439857 h 1858185"/>
              <a:gd name="connsiteX2" fmla="*/ 2532944 w 2532944"/>
              <a:gd name="connsiteY2" fmla="*/ 1856586 h 1858185"/>
              <a:gd name="connsiteX0" fmla="*/ 0 w 2635484"/>
              <a:gd name="connsiteY0" fmla="*/ 0 h 1717326"/>
              <a:gd name="connsiteX1" fmla="*/ 1021760 w 2635484"/>
              <a:gd name="connsiteY1" fmla="*/ 1298998 h 1717326"/>
              <a:gd name="connsiteX2" fmla="*/ 2635484 w 2635484"/>
              <a:gd name="connsiteY2" fmla="*/ 1715727 h 1717326"/>
              <a:gd name="connsiteX0" fmla="*/ 0 w 2558611"/>
              <a:gd name="connsiteY0" fmla="*/ 0 h 1714415"/>
              <a:gd name="connsiteX1" fmla="*/ 944887 w 2558611"/>
              <a:gd name="connsiteY1" fmla="*/ 1296087 h 1714415"/>
              <a:gd name="connsiteX2" fmla="*/ 2558611 w 2558611"/>
              <a:gd name="connsiteY2" fmla="*/ 1712816 h 1714415"/>
              <a:gd name="connsiteX0" fmla="*/ 0 w 2914473"/>
              <a:gd name="connsiteY0" fmla="*/ 0 h 1374634"/>
              <a:gd name="connsiteX1" fmla="*/ 944887 w 2914473"/>
              <a:gd name="connsiteY1" fmla="*/ 1296087 h 1374634"/>
              <a:gd name="connsiteX2" fmla="*/ 2914473 w 2914473"/>
              <a:gd name="connsiteY2" fmla="*/ 918249 h 1374634"/>
              <a:gd name="connsiteX0" fmla="*/ 0 w 2914473"/>
              <a:gd name="connsiteY0" fmla="*/ 0 h 1385809"/>
              <a:gd name="connsiteX1" fmla="*/ 944887 w 2914473"/>
              <a:gd name="connsiteY1" fmla="*/ 1296087 h 1385809"/>
              <a:gd name="connsiteX2" fmla="*/ 2914473 w 2914473"/>
              <a:gd name="connsiteY2" fmla="*/ 918249 h 1385809"/>
              <a:gd name="connsiteX0" fmla="*/ 0 w 2914473"/>
              <a:gd name="connsiteY0" fmla="*/ 0 h 1308614"/>
              <a:gd name="connsiteX1" fmla="*/ 1560348 w 2914473"/>
              <a:gd name="connsiteY1" fmla="*/ 1207381 h 1308614"/>
              <a:gd name="connsiteX2" fmla="*/ 2914473 w 2914473"/>
              <a:gd name="connsiteY2" fmla="*/ 918249 h 1308614"/>
              <a:gd name="connsiteX0" fmla="*/ 0 w 2914473"/>
              <a:gd name="connsiteY0" fmla="*/ 0 h 1308614"/>
              <a:gd name="connsiteX1" fmla="*/ 1560348 w 2914473"/>
              <a:gd name="connsiteY1" fmla="*/ 1207381 h 1308614"/>
              <a:gd name="connsiteX2" fmla="*/ 2914473 w 2914473"/>
              <a:gd name="connsiteY2" fmla="*/ 918249 h 1308614"/>
              <a:gd name="connsiteX0" fmla="*/ 0 w 2914473"/>
              <a:gd name="connsiteY0" fmla="*/ 0 h 1346365"/>
              <a:gd name="connsiteX1" fmla="*/ 1519559 w 2914473"/>
              <a:gd name="connsiteY1" fmla="*/ 1251147 h 1346365"/>
              <a:gd name="connsiteX2" fmla="*/ 2914473 w 2914473"/>
              <a:gd name="connsiteY2" fmla="*/ 918249 h 1346365"/>
              <a:gd name="connsiteX0" fmla="*/ 0 w 2914473"/>
              <a:gd name="connsiteY0" fmla="*/ 0 h 1279631"/>
              <a:gd name="connsiteX1" fmla="*/ 1519559 w 2914473"/>
              <a:gd name="connsiteY1" fmla="*/ 1251147 h 1279631"/>
              <a:gd name="connsiteX2" fmla="*/ 2914473 w 2914473"/>
              <a:gd name="connsiteY2" fmla="*/ 918249 h 1279631"/>
              <a:gd name="connsiteX0" fmla="*/ 0 w 2914473"/>
              <a:gd name="connsiteY0" fmla="*/ 0 h 1279631"/>
              <a:gd name="connsiteX1" fmla="*/ 1519559 w 2914473"/>
              <a:gd name="connsiteY1" fmla="*/ 1251147 h 1279631"/>
              <a:gd name="connsiteX2" fmla="*/ 2914473 w 2914473"/>
              <a:gd name="connsiteY2" fmla="*/ 918249 h 1279631"/>
              <a:gd name="connsiteX0" fmla="*/ 0 w 2973959"/>
              <a:gd name="connsiteY0" fmla="*/ 0 h 1308316"/>
              <a:gd name="connsiteX1" fmla="*/ 1579045 w 2973959"/>
              <a:gd name="connsiteY1" fmla="*/ 1279832 h 1308316"/>
              <a:gd name="connsiteX2" fmla="*/ 2973959 w 2973959"/>
              <a:gd name="connsiteY2" fmla="*/ 946934 h 1308316"/>
              <a:gd name="connsiteX0" fmla="*/ 0 w 2973959"/>
              <a:gd name="connsiteY0" fmla="*/ 0 h 1308316"/>
              <a:gd name="connsiteX1" fmla="*/ 1579045 w 2973959"/>
              <a:gd name="connsiteY1" fmla="*/ 1279832 h 1308316"/>
              <a:gd name="connsiteX2" fmla="*/ 2973959 w 2973959"/>
              <a:gd name="connsiteY2" fmla="*/ 946934 h 130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959" h="1308316">
                <a:moveTo>
                  <a:pt x="0" y="0"/>
                </a:moveTo>
                <a:cubicBezTo>
                  <a:pt x="344731" y="491791"/>
                  <a:pt x="1006498" y="1076984"/>
                  <a:pt x="1579045" y="1279832"/>
                </a:cubicBezTo>
                <a:cubicBezTo>
                  <a:pt x="2203754" y="1405362"/>
                  <a:pt x="2751985" y="1083399"/>
                  <a:pt x="2973959" y="946934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EEE7B-8703-4D43-9F9E-A0D083FEE83C}"/>
              </a:ext>
            </a:extLst>
          </p:cNvPr>
          <p:cNvSpPr txBox="1"/>
          <p:nvPr/>
        </p:nvSpPr>
        <p:spPr>
          <a:xfrm rot="1026275">
            <a:off x="2883014" y="6228130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Qubits measured in requested basis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93265D-0710-4CF7-9309-752DA1A957E5}"/>
              </a:ext>
            </a:extLst>
          </p:cNvPr>
          <p:cNvSpPr/>
          <p:nvPr/>
        </p:nvSpPr>
        <p:spPr>
          <a:xfrm>
            <a:off x="3953057" y="4348768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C9E8E2A-D78F-4BF3-A9F5-B0578AD1AB5C}"/>
              </a:ext>
            </a:extLst>
          </p:cNvPr>
          <p:cNvSpPr/>
          <p:nvPr/>
        </p:nvSpPr>
        <p:spPr>
          <a:xfrm>
            <a:off x="3604811" y="5864769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1421F8-6446-4F0D-A5C8-55C93D49A5FC}"/>
              </a:ext>
            </a:extLst>
          </p:cNvPr>
          <p:cNvSpPr txBox="1"/>
          <p:nvPr/>
        </p:nvSpPr>
        <p:spPr>
          <a:xfrm rot="20337022">
            <a:off x="3948492" y="5493055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POST @ “/measure_qubits”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5761E7-7857-40D9-ADBB-5879FFEE2E0B}"/>
              </a:ext>
            </a:extLst>
          </p:cNvPr>
          <p:cNvSpPr txBox="1"/>
          <p:nvPr/>
        </p:nvSpPr>
        <p:spPr>
          <a:xfrm rot="969992">
            <a:off x="3171380" y="3740200"/>
            <a:ext cx="125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Qubits measured in requested basis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AFD3873-FD8A-40AA-ADF1-96B3B339EF7F}"/>
              </a:ext>
            </a:extLst>
          </p:cNvPr>
          <p:cNvSpPr txBox="1"/>
          <p:nvPr/>
        </p:nvSpPr>
        <p:spPr>
          <a:xfrm rot="2953543">
            <a:off x="656676" y="6411152"/>
            <a:ext cx="157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/>
              <a:t>POST @ “/get_alice_uBits”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3AFAB1-281D-4301-8992-9B2B2D1D644E}"/>
              </a:ext>
            </a:extLst>
          </p:cNvPr>
          <p:cNvSpPr txBox="1"/>
          <p:nvPr/>
        </p:nvSpPr>
        <p:spPr>
          <a:xfrm rot="2931719">
            <a:off x="1896531" y="7123513"/>
            <a:ext cx="94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Returns Alice’s unused bits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6667160-A009-49E9-9895-B6A84BE38608}"/>
              </a:ext>
            </a:extLst>
          </p:cNvPr>
          <p:cNvSpPr/>
          <p:nvPr/>
        </p:nvSpPr>
        <p:spPr>
          <a:xfrm>
            <a:off x="3572198" y="2044125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AA976F0-33F2-4668-95F3-13A6B79AE2C2}"/>
              </a:ext>
            </a:extLst>
          </p:cNvPr>
          <p:cNvSpPr txBox="1"/>
          <p:nvPr/>
        </p:nvSpPr>
        <p:spPr>
          <a:xfrm>
            <a:off x="6041450" y="1601901"/>
            <a:ext cx="1109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score &gt; 2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7F268E0-CDAF-4276-9425-EDD015145FD5}"/>
              </a:ext>
            </a:extLst>
          </p:cNvPr>
          <p:cNvSpPr/>
          <p:nvPr/>
        </p:nvSpPr>
        <p:spPr>
          <a:xfrm>
            <a:off x="3228786" y="8302093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69B5C5D-F39C-4D30-B825-D31FD9E1EC73}"/>
              </a:ext>
            </a:extLst>
          </p:cNvPr>
          <p:cNvSpPr/>
          <p:nvPr/>
        </p:nvSpPr>
        <p:spPr>
          <a:xfrm>
            <a:off x="2076993" y="9086817"/>
            <a:ext cx="2794883" cy="814745"/>
          </a:xfrm>
          <a:prstGeom prst="ellipse">
            <a:avLst/>
          </a:prstGeom>
          <a:solidFill>
            <a:srgbClr val="FFA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Calculate CHSH Score</a:t>
            </a:r>
          </a:p>
        </p:txBody>
      </p:sp>
      <p:cxnSp>
        <p:nvCxnSpPr>
          <p:cNvPr id="152" name="Straight Arrow Connector 14">
            <a:extLst>
              <a:ext uri="{FF2B5EF4-FFF2-40B4-BE49-F238E27FC236}">
                <a16:creationId xmlns:a16="http://schemas.microsoft.com/office/drawing/2014/main" id="{D5E0301F-6EF8-419C-96AD-7DD49E7061FD}"/>
              </a:ext>
            </a:extLst>
          </p:cNvPr>
          <p:cNvCxnSpPr>
            <a:cxnSpLocks/>
            <a:stCxn id="151" idx="4"/>
            <a:endCxn id="160" idx="1"/>
          </p:cNvCxnSpPr>
          <p:nvPr/>
        </p:nvCxnSpPr>
        <p:spPr>
          <a:xfrm rot="16200000" flipH="1">
            <a:off x="3686986" y="9689011"/>
            <a:ext cx="1041025" cy="14661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5D1C216-1406-4F6C-B58E-97F824E8BFFC}"/>
              </a:ext>
            </a:extLst>
          </p:cNvPr>
          <p:cNvSpPr txBox="1"/>
          <p:nvPr/>
        </p:nvSpPr>
        <p:spPr>
          <a:xfrm>
            <a:off x="3684794" y="10696366"/>
            <a:ext cx="1068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 score ≤ 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F443C6-ED6E-4FA8-B16A-6A804B8E313E}"/>
              </a:ext>
            </a:extLst>
          </p:cNvPr>
          <p:cNvGrpSpPr/>
          <p:nvPr/>
        </p:nvGrpSpPr>
        <p:grpSpPr>
          <a:xfrm>
            <a:off x="5532074" y="9953567"/>
            <a:ext cx="933653" cy="369332"/>
            <a:chOff x="3423265" y="10304303"/>
            <a:chExt cx="933653" cy="369332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F3A8D28-32E7-4301-A386-360B56CDDFCF}"/>
                </a:ext>
              </a:extLst>
            </p:cNvPr>
            <p:cNvSpPr/>
            <p:nvPr/>
          </p:nvSpPr>
          <p:spPr>
            <a:xfrm>
              <a:off x="3423265" y="10304661"/>
              <a:ext cx="925242" cy="36861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FCEF1C6-51C8-44D9-9CF9-9879A82D8A1B}"/>
                </a:ext>
              </a:extLst>
            </p:cNvPr>
            <p:cNvSpPr txBox="1"/>
            <p:nvPr/>
          </p:nvSpPr>
          <p:spPr>
            <a:xfrm>
              <a:off x="3431676" y="10304303"/>
              <a:ext cx="925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Success</a:t>
              </a:r>
            </a:p>
          </p:txBody>
        </p:sp>
      </p:grp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090C853-049B-4F40-B43B-D1B77B6F1CD3}"/>
              </a:ext>
            </a:extLst>
          </p:cNvPr>
          <p:cNvCxnSpPr>
            <a:cxnSpLocks/>
            <a:stCxn id="151" idx="5"/>
            <a:endCxn id="156" idx="1"/>
          </p:cNvCxnSpPr>
          <p:nvPr/>
        </p:nvCxnSpPr>
        <p:spPr>
          <a:xfrm rot="16200000" flipH="1">
            <a:off x="4823536" y="9421284"/>
            <a:ext cx="355988" cy="10779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0AB2FA-C39D-491B-B095-39D84138AFFB}"/>
              </a:ext>
            </a:extLst>
          </p:cNvPr>
          <p:cNvGrpSpPr/>
          <p:nvPr/>
        </p:nvGrpSpPr>
        <p:grpSpPr>
          <a:xfrm>
            <a:off x="4940561" y="10553479"/>
            <a:ext cx="1109588" cy="749165"/>
            <a:chOff x="2896761" y="8518460"/>
            <a:chExt cx="925242" cy="672405"/>
          </a:xfrm>
        </p:grpSpPr>
        <p:sp>
          <p:nvSpPr>
            <p:cNvPr id="159" name="Octagon 158">
              <a:extLst>
                <a:ext uri="{FF2B5EF4-FFF2-40B4-BE49-F238E27FC236}">
                  <a16:creationId xmlns:a16="http://schemas.microsoft.com/office/drawing/2014/main" id="{F9F1EE00-E63E-412D-823D-0A462B2B9D81}"/>
                </a:ext>
              </a:extLst>
            </p:cNvPr>
            <p:cNvSpPr/>
            <p:nvPr/>
          </p:nvSpPr>
          <p:spPr>
            <a:xfrm>
              <a:off x="2953798" y="8518460"/>
              <a:ext cx="771688" cy="595653"/>
            </a:xfrm>
            <a:prstGeom prst="oct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959E5-F904-4C41-B5F5-6E871AD3C6F7}"/>
                </a:ext>
              </a:extLst>
            </p:cNvPr>
            <p:cNvSpPr txBox="1"/>
            <p:nvPr/>
          </p:nvSpPr>
          <p:spPr>
            <a:xfrm>
              <a:off x="2896761" y="8544534"/>
              <a:ext cx="925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ABORT, Resend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C4392FC1-C3D1-43D1-914F-955A3D70882B}"/>
              </a:ext>
            </a:extLst>
          </p:cNvPr>
          <p:cNvSpPr txBox="1"/>
          <p:nvPr/>
        </p:nvSpPr>
        <p:spPr>
          <a:xfrm>
            <a:off x="4446316" y="9925411"/>
            <a:ext cx="1109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CHSH score &gt; 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1686AD0-E2FB-4F84-9DA8-E592D65835D3}"/>
              </a:ext>
            </a:extLst>
          </p:cNvPr>
          <p:cNvCxnSpPr>
            <a:cxnSpLocks/>
          </p:cNvCxnSpPr>
          <p:nvPr/>
        </p:nvCxnSpPr>
        <p:spPr>
          <a:xfrm flipH="1">
            <a:off x="7546521" y="5224623"/>
            <a:ext cx="2573655" cy="7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86AB28FF-D331-4DFA-A2B4-1F900475C9E6}"/>
              </a:ext>
            </a:extLst>
          </p:cNvPr>
          <p:cNvSpPr/>
          <p:nvPr/>
        </p:nvSpPr>
        <p:spPr>
          <a:xfrm>
            <a:off x="8873266" y="5308444"/>
            <a:ext cx="298468" cy="2756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7739290-3D28-4788-A81B-9FE0F8709EC7}"/>
              </a:ext>
            </a:extLst>
          </p:cNvPr>
          <p:cNvSpPr txBox="1"/>
          <p:nvPr/>
        </p:nvSpPr>
        <p:spPr>
          <a:xfrm>
            <a:off x="7585288" y="4986135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GET request at “/”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5CB5C89-C4E9-4D64-80BE-C4086C899008}"/>
              </a:ext>
            </a:extLst>
          </p:cNvPr>
          <p:cNvSpPr txBox="1"/>
          <p:nvPr/>
        </p:nvSpPr>
        <p:spPr>
          <a:xfrm>
            <a:off x="9192046" y="5553499"/>
            <a:ext cx="881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“OK”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E0C78F-75E2-46FD-BC07-5CE431F5CC58}"/>
              </a:ext>
            </a:extLst>
          </p:cNvPr>
          <p:cNvSpPr txBox="1"/>
          <p:nvPr/>
        </p:nvSpPr>
        <p:spPr>
          <a:xfrm>
            <a:off x="9004140" y="6084863"/>
            <a:ext cx="125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(OPTIONAL)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F654B7-C80D-4908-9C86-3BDAFA974282}"/>
              </a:ext>
            </a:extLst>
          </p:cNvPr>
          <p:cNvSpPr txBox="1"/>
          <p:nvPr/>
        </p:nvSpPr>
        <p:spPr>
          <a:xfrm rot="989044">
            <a:off x="4281394" y="2917505"/>
            <a:ext cx="122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Returns key_length</a:t>
            </a:r>
          </a:p>
        </p:txBody>
      </p:sp>
    </p:spTree>
    <p:extLst>
      <p:ext uri="{BB962C8B-B14F-4D97-AF65-F5344CB8AC3E}">
        <p14:creationId xmlns:p14="http://schemas.microsoft.com/office/powerpoint/2010/main" val="324703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194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24</cp:revision>
  <dcterms:created xsi:type="dcterms:W3CDTF">2022-07-07T05:33:29Z</dcterms:created>
  <dcterms:modified xsi:type="dcterms:W3CDTF">2022-07-19T07:26:19Z</dcterms:modified>
</cp:coreProperties>
</file>