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7" r:id="rId2"/>
    <p:sldId id="278" r:id="rId3"/>
    <p:sldId id="258" r:id="rId4"/>
    <p:sldId id="282" r:id="rId5"/>
    <p:sldId id="281" r:id="rId6"/>
    <p:sldId id="259" r:id="rId7"/>
    <p:sldId id="284" r:id="rId8"/>
    <p:sldId id="285" r:id="rId9"/>
    <p:sldId id="283" r:id="rId10"/>
    <p:sldId id="286" r:id="rId11"/>
    <p:sldId id="287" r:id="rId12"/>
    <p:sldId id="264" r:id="rId13"/>
    <p:sldId id="28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011" autoAdjust="0"/>
  </p:normalViewPr>
  <p:slideViewPr>
    <p:cSldViewPr>
      <p:cViewPr>
        <p:scale>
          <a:sx n="80" d="100"/>
          <a:sy n="80" d="100"/>
        </p:scale>
        <p:origin x="-108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9A70E87-7CA3-4AB0-BA79-8182689F9961}" type="datetimeFigureOut">
              <a:rPr lang="en-IN" smtClean="0"/>
              <a:pPr/>
              <a:t>05-12-2021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4BB8F0F-C650-4876-A6EF-F0F073B36E8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A70E87-7CA3-4AB0-BA79-8182689F9961}" type="datetimeFigureOut">
              <a:rPr lang="en-IN" smtClean="0"/>
              <a:pPr/>
              <a:t>05-12-2021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BB8F0F-C650-4876-A6EF-F0F073B36E8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A70E87-7CA3-4AB0-BA79-8182689F9961}" type="datetimeFigureOut">
              <a:rPr lang="en-IN" smtClean="0"/>
              <a:pPr/>
              <a:t>05-12-2021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BB8F0F-C650-4876-A6EF-F0F073B36E8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A70E87-7CA3-4AB0-BA79-8182689F9961}" type="datetimeFigureOut">
              <a:rPr lang="en-IN" smtClean="0"/>
              <a:pPr/>
              <a:t>05-12-2021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BB8F0F-C650-4876-A6EF-F0F073B36E8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A70E87-7CA3-4AB0-BA79-8182689F9961}" type="datetimeFigureOut">
              <a:rPr lang="en-IN" smtClean="0"/>
              <a:pPr/>
              <a:t>05-12-2021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BB8F0F-C650-4876-A6EF-F0F073B36E8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A70E87-7CA3-4AB0-BA79-8182689F9961}" type="datetimeFigureOut">
              <a:rPr lang="en-IN" smtClean="0"/>
              <a:pPr/>
              <a:t>05-12-2021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BB8F0F-C650-4876-A6EF-F0F073B36E8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A70E87-7CA3-4AB0-BA79-8182689F9961}" type="datetimeFigureOut">
              <a:rPr lang="en-IN" smtClean="0"/>
              <a:pPr/>
              <a:t>05-12-2021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BB8F0F-C650-4876-A6EF-F0F073B36E8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A70E87-7CA3-4AB0-BA79-8182689F9961}" type="datetimeFigureOut">
              <a:rPr lang="en-IN" smtClean="0"/>
              <a:pPr/>
              <a:t>05-12-2021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BB8F0F-C650-4876-A6EF-F0F073B36E8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A70E87-7CA3-4AB0-BA79-8182689F9961}" type="datetimeFigureOut">
              <a:rPr lang="en-IN" smtClean="0"/>
              <a:pPr/>
              <a:t>05-12-2021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BB8F0F-C650-4876-A6EF-F0F073B36E8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9A70E87-7CA3-4AB0-BA79-8182689F9961}" type="datetimeFigureOut">
              <a:rPr lang="en-IN" smtClean="0"/>
              <a:pPr/>
              <a:t>05-12-2021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BB8F0F-C650-4876-A6EF-F0F073B36E8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9A70E87-7CA3-4AB0-BA79-8182689F9961}" type="datetimeFigureOut">
              <a:rPr lang="en-IN" smtClean="0"/>
              <a:pPr/>
              <a:t>05-12-2021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4BB8F0F-C650-4876-A6EF-F0F073B36E8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9A70E87-7CA3-4AB0-BA79-8182689F9961}" type="datetimeFigureOut">
              <a:rPr lang="en-IN" smtClean="0"/>
              <a:pPr/>
              <a:t>05-12-2021</a:t>
            </a:fld>
            <a:endParaRPr lang="en-I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4BB8F0F-C650-4876-A6EF-F0F073B36E8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857232"/>
            <a:ext cx="7772400" cy="242889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effectLst/>
              </a:rPr>
              <a:t>solar based mini refrigerator for medicine prevention in rural areas.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44223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00166" y="285728"/>
          <a:ext cx="6096000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8"/>
                <a:gridCol w="2428892"/>
                <a:gridCol w="928694"/>
                <a:gridCol w="857256"/>
                <a:gridCol w="10953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ARDUINO</a:t>
                      </a:r>
                      <a:r>
                        <a:rPr lang="en-US" baseline="0" dirty="0" smtClean="0"/>
                        <a:t> NANO</a:t>
                      </a:r>
                      <a:r>
                        <a:rPr lang="en-US" dirty="0" smtClean="0"/>
                        <a:t> 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Paltier</a:t>
                      </a:r>
                      <a:r>
                        <a:rPr lang="en-US" dirty="0" smtClean="0"/>
                        <a:t> 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Irf540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12V BATTERY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Dc fan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Temperature</a:t>
                      </a:r>
                      <a:r>
                        <a:rPr lang="en-US" baseline="0" dirty="0" smtClean="0"/>
                        <a:t> sensor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2900RS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214290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CIRCUIT </a:t>
            </a:r>
            <a:r>
              <a:rPr lang="en-US" dirty="0" smtClean="0"/>
              <a:t>DIAGRAM :</a:t>
            </a:r>
            <a:endParaRPr lang="en-US" dirty="0"/>
          </a:p>
        </p:txBody>
      </p:sp>
      <p:pic>
        <p:nvPicPr>
          <p:cNvPr id="4098" name="Picture 2" descr="Peltier Device, and Thermal sensor - Project Guidance - Arduino For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857232"/>
            <a:ext cx="7643867" cy="47149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can carry this refrigenerator anywhere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will charge anywhere with the help of solar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can be used for any purpose to keep the cold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381000"/>
            <a:ext cx="365196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Advantages</a:t>
            </a:r>
            <a:endParaRPr lang="en-US" sz="4800" b="1" cap="none" spc="0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558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6934200" cy="5135562"/>
          </a:xfrm>
        </p:spPr>
        <p:txBody>
          <a:bodyPr>
            <a:normAutofit/>
          </a:bodyPr>
          <a:lstStyle/>
          <a:p>
            <a:r>
              <a:rPr lang="en-US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="" xmlns:p14="http://schemas.microsoft.com/office/powerpoint/2010/main" val="132351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will helps to keep cold medicine powered by solar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 refrigerator operates on pal-tier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pal-tier will works on battery which will helps to maintain temperature low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will maintain temperature at least 5 to 20 degrees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FEATURES</a:t>
            </a:r>
            <a:endParaRPr lang="en-IN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345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81200" y="2438400"/>
            <a:ext cx="574227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Block Diagram &amp;</a:t>
            </a:r>
          </a:p>
          <a:p>
            <a:pPr algn="ctr"/>
            <a:r>
              <a:rPr lang="en-US" sz="54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It’s Explanation</a:t>
            </a:r>
            <a:endParaRPr lang="en-US" sz="5400" b="1" cap="none" spc="0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381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462337" y="1538288"/>
            <a:ext cx="1019175" cy="1247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681537" y="1547813"/>
            <a:ext cx="1019175" cy="1247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PALTIER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DRIVER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891212" y="1547813"/>
            <a:ext cx="1019175" cy="1247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1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PALTIER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52813" y="3457580"/>
            <a:ext cx="1019175" cy="1247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24088" y="3467105"/>
            <a:ext cx="1019175" cy="1247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1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SOLAR PANNEL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" name="AutoShape 15"/>
          <p:cNvCxnSpPr>
            <a:cxnSpLocks noChangeShapeType="1"/>
          </p:cNvCxnSpPr>
          <p:nvPr/>
        </p:nvCxnSpPr>
        <p:spPr bwMode="auto">
          <a:xfrm>
            <a:off x="3252788" y="4116710"/>
            <a:ext cx="1809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7"/>
          <p:cNvCxnSpPr>
            <a:cxnSpLocks noChangeShapeType="1"/>
          </p:cNvCxnSpPr>
          <p:nvPr/>
        </p:nvCxnSpPr>
        <p:spPr bwMode="auto">
          <a:xfrm>
            <a:off x="4481512" y="2140268"/>
            <a:ext cx="1809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8"/>
          <p:cNvCxnSpPr>
            <a:cxnSpLocks noChangeShapeType="1"/>
          </p:cNvCxnSpPr>
          <p:nvPr/>
        </p:nvCxnSpPr>
        <p:spPr bwMode="auto">
          <a:xfrm>
            <a:off x="5700712" y="2130743"/>
            <a:ext cx="1809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695833" y="3467109"/>
            <a:ext cx="1019175" cy="1247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BATTERY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9" name="AutoShape 15"/>
          <p:cNvCxnSpPr>
            <a:cxnSpLocks noChangeShapeType="1"/>
          </p:cNvCxnSpPr>
          <p:nvPr/>
        </p:nvCxnSpPr>
        <p:spPr bwMode="auto">
          <a:xfrm>
            <a:off x="4495808" y="4126239"/>
            <a:ext cx="1809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214546" y="1538283"/>
            <a:ext cx="1019175" cy="1247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1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TEMPRETURE SENSOR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1" name="AutoShape 16"/>
          <p:cNvCxnSpPr>
            <a:cxnSpLocks noChangeShapeType="1"/>
          </p:cNvCxnSpPr>
          <p:nvPr/>
        </p:nvCxnSpPr>
        <p:spPr bwMode="auto">
          <a:xfrm>
            <a:off x="3252771" y="2130738"/>
            <a:ext cx="1809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714348" y="857232"/>
            <a:ext cx="392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TRASNMITTER BLOCK DIGRAM:-</a:t>
            </a:r>
            <a:endParaRPr lang="en-US" u="sng" dirty="0"/>
          </a:p>
        </p:txBody>
      </p:sp>
      <p:cxnSp>
        <p:nvCxnSpPr>
          <p:cNvPr id="25" name="Straight Arrow Connector 24"/>
          <p:cNvCxnSpPr/>
          <p:nvPr/>
        </p:nvCxnSpPr>
        <p:spPr>
          <a:xfrm rot="16200000" flipV="1">
            <a:off x="4858546" y="3142454"/>
            <a:ext cx="71358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9825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53340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High reliability.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/>
              <a:t>0- 20 DEGREE temperature </a:t>
            </a:r>
            <a:endParaRPr lang="en-US" sz="1800" dirty="0" smtClean="0"/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/>
              <a:t>It works on </a:t>
            </a:r>
            <a:r>
              <a:rPr lang="en-US" sz="1800" dirty="0" err="1" smtClean="0"/>
              <a:t>Paltier</a:t>
            </a:r>
            <a:r>
              <a:rPr lang="en-US" sz="1800" dirty="0" smtClean="0"/>
              <a:t> effect</a:t>
            </a:r>
            <a:endParaRPr lang="en-US" sz="1800" dirty="0" smtClean="0"/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err="1" smtClean="0"/>
              <a:t>Paltier</a:t>
            </a:r>
            <a:r>
              <a:rPr lang="en-US" sz="1800" dirty="0" smtClean="0"/>
              <a:t> makes one side heat</a:t>
            </a:r>
          </a:p>
          <a:p>
            <a:pPr>
              <a:buNone/>
            </a:pPr>
            <a:r>
              <a:rPr lang="en-US" sz="1800" dirty="0" smtClean="0"/>
              <a:t> and one side cold</a:t>
            </a:r>
            <a:endParaRPr lang="en-US" sz="1800" dirty="0" smtClean="0"/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0374" y="304800"/>
            <a:ext cx="746442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PALTIER MODULE</a:t>
            </a:r>
            <a:endParaRPr lang="en-US" sz="4000" b="1" cap="none" spc="0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3554" name="AutoShape 2" descr="https://www.robomart.com/image/catalog/RM0055/0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AutoShape 4" descr="https://www.robomart.com/image/catalog/RM0055/0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8" name="AutoShape 6" descr="https://www.robomart.com/image/catalog/RM0055/0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0" name="AutoShape 2" descr="http://www.phidgets.com/wiki/images/1/1d/3051_1_Relay_Diagram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2" name="AutoShape 4" descr="Image result for re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4" name="AutoShape 6" descr="Image result for re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6" name="AutoShape 8" descr="Image result for re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6" name="Picture 2" descr="Robotronics TEC1-12706 12V 6A Heatsink Thermoelectric Cooler Cooling Peltier  Plate Module Temperature Sensor and Controller Electronic Hobby Kit Price  in India - Buy Robotronics TEC1-12706 12V 6A Heatsink Thermoelectric Cooler  Cooling Pelti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3000372"/>
            <a:ext cx="3962400" cy="2381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50947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has 8 bit microcontroller.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operates on 5V power supply.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operates on 16MHZ crystal frequency.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has on chip 64 KB flash memory.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 chip timer is available.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has 16 input/output pins.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42910" y="357166"/>
            <a:ext cx="47868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ARDUINO NANO:</a:t>
            </a:r>
            <a:endParaRPr lang="en-US" sz="4400" b="1" cap="none" spc="0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8194" name="Picture 2" descr="Arduino Nano V3 - Mechatroni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53151" y="1643050"/>
            <a:ext cx="3090849" cy="44291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1532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are going to used IRF 540N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Mosfet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operates on 5V &amp; 12V power supply.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operates on 5V digital logic.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used to drive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Paltier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will deliver up to 2 AMP current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078422" y="304800"/>
            <a:ext cx="372730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err="1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Paltier</a:t>
            </a:r>
            <a:r>
              <a:rPr lang="en-US" sz="4400" b="1" cap="none" spc="0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4400" b="1" cap="none" spc="0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Driver</a:t>
            </a:r>
            <a:endParaRPr lang="en-US" sz="4400" b="1" cap="none" spc="0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9218" name="Picture 2" descr="IRF540 33A 100V N-Channel MOSFET power mosfet pack of 2 : Amazon.in:  Industrial &amp;amp; Scientifi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3071810"/>
            <a:ext cx="3560772" cy="22860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7470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53340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12v 12 watt solar </a:t>
            </a:r>
            <a:r>
              <a:rPr lang="en-US" sz="1800" dirty="0" err="1" smtClean="0"/>
              <a:t>pannel</a:t>
            </a:r>
            <a:endParaRPr lang="en-US" sz="1800" dirty="0" smtClean="0"/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/>
              <a:t>It is used to charge the battery.</a:t>
            </a:r>
            <a:endParaRPr lang="en-US" sz="1800" dirty="0" smtClean="0"/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0375" y="304800"/>
            <a:ext cx="29900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4000" b="1" cap="none" spc="0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Solar Plate </a:t>
            </a:r>
            <a:endParaRPr lang="en-US" sz="4000" b="1" cap="none" spc="0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3554" name="AutoShape 2" descr="https://www.robomart.com/image/catalog/RM0055/0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AutoShape 4" descr="https://www.robomart.com/image/catalog/RM0055/0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8" name="AutoShape 6" descr="https://www.robomart.com/image/catalog/RM0055/0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0" name="AutoShape 2" descr="http://www.phidgets.com/wiki/images/1/1d/3051_1_Relay_Diagram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2" name="AutoShape 4" descr="Image result for re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4" name="AutoShape 6" descr="Image result for re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6" name="AutoShape 8" descr="Image result for re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4" name="Picture 2" descr="Solar panel installation company, solar panel/system for home, solar panel  price,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5766" y="0"/>
            <a:ext cx="4208234" cy="7224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1554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12 V battery is used</a:t>
            </a:r>
            <a:endParaRPr lang="de-DE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kumimoji="0" lang="de-DE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It is used to power to robot</a:t>
            </a:r>
          </a:p>
          <a:p>
            <a:pPr algn="just">
              <a:buFont typeface="Arial" pitchFamily="34" charset="0"/>
              <a:buChar char="•"/>
            </a:pPr>
            <a:endParaRPr kumimoji="0" lang="en-US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Backup for robot is 3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hrs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kumimoji="0" lang="en-US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kumimoji="0" lang="en-US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37473" y="233859"/>
            <a:ext cx="208582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Battery</a:t>
            </a:r>
            <a:endParaRPr lang="en-US" sz="4400" b="1" cap="none" spc="0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3074" name="Picture 2" descr="https://www.batterywholesale.com/12-volt-battery/12-volt-batte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114" y="1295400"/>
            <a:ext cx="4298462" cy="3657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4218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266</TotalTime>
  <Words>311</Words>
  <Application>Microsoft Office PowerPoint</Application>
  <PresentationFormat>On-screen Show (4:3)</PresentationFormat>
  <Paragraphs>137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solar based mini refrigerator for medicine prevention in rural areas.</vt:lpstr>
      <vt:lpstr>FEATURES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Central lab 16</dc:creator>
  <cp:lastModifiedBy>sanket jadhav</cp:lastModifiedBy>
  <cp:revision>48</cp:revision>
  <dcterms:created xsi:type="dcterms:W3CDTF">2015-09-28T09:55:19Z</dcterms:created>
  <dcterms:modified xsi:type="dcterms:W3CDTF">2021-12-05T14:59:03Z</dcterms:modified>
</cp:coreProperties>
</file>