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4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7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5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3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2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08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0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41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29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24DD-7239-45A0-9990-2B4EE5B307FC}" type="datetimeFigureOut">
              <a:rPr lang="es-ES" smtClean="0"/>
              <a:t>16/12/2019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26AC-2E85-4A36-9393-1A9E25E2BD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24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tadolf\Google Drive\eclipse-workspace\PLA10-Proyecto v3\src\main\webapp\resources\img\Main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5" y="195858"/>
            <a:ext cx="74580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553491" y="6307494"/>
            <a:ext cx="44119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500" b="1" dirty="0" smtClean="0"/>
              <a:t>Desarrollador: </a:t>
            </a:r>
            <a:r>
              <a:rPr lang="es-ES" sz="2500" dirty="0" err="1" smtClean="0"/>
              <a:t>Alexandru</a:t>
            </a:r>
            <a:r>
              <a:rPr lang="es-ES" sz="2500" dirty="0" smtClean="0"/>
              <a:t> Ivanov</a:t>
            </a:r>
            <a:endParaRPr lang="es-ES" sz="2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</p:spTree>
    <p:extLst>
      <p:ext uri="{BB962C8B-B14F-4D97-AF65-F5344CB8AC3E}">
        <p14:creationId xmlns:p14="http://schemas.microsoft.com/office/powerpoint/2010/main" val="2479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831095"/>
            <a:ext cx="6264696" cy="49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13270" y="1268760"/>
            <a:ext cx="54306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LISTADO USUARIOS EXISTENTES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3076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332656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957" y="1831095"/>
            <a:ext cx="5008077" cy="49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13270" y="1268760"/>
            <a:ext cx="5429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FORMULARIO NUEVO USUARIO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6033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u="sng" dirty="0" smtClean="0">
                <a:solidFill>
                  <a:schemeClr val="accent1">
                    <a:lumMod val="75000"/>
                  </a:schemeClr>
                </a:solidFill>
              </a:rPr>
              <a:t>ÍNDICE</a:t>
            </a:r>
            <a:endParaRPr lang="es-ES" sz="5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dirty="0" smtClean="0"/>
              <a:t>DESCRIPCIÓN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dirty="0" smtClean="0"/>
              <a:t>ESQUEMA BASE DE DATOS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dirty="0" smtClean="0"/>
              <a:t>TECNOLOGÍAS IMPLEMENTADAS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dirty="0" smtClean="0"/>
              <a:t>VISTAS DE LA APLICACIÓN</a:t>
            </a:r>
          </a:p>
          <a:p>
            <a:pPr marL="0" indent="533400">
              <a:buFont typeface="Arial" panose="020B0604020202020204" pitchFamily="34" charset="0"/>
              <a:buNone/>
            </a:pPr>
            <a:r>
              <a:rPr lang="es-ES" sz="2500" dirty="0" smtClean="0"/>
              <a:t>- INICIO</a:t>
            </a:r>
          </a:p>
          <a:p>
            <a:pPr marL="0" indent="533400">
              <a:buFont typeface="Arial" panose="020B0604020202020204" pitchFamily="34" charset="0"/>
              <a:buNone/>
            </a:pPr>
            <a:r>
              <a:rPr lang="es-ES" sz="2500" dirty="0" smtClean="0"/>
              <a:t>- CATEGORÍAS</a:t>
            </a:r>
          </a:p>
          <a:p>
            <a:pPr marL="0" indent="533400">
              <a:buFont typeface="Arial" panose="020B0604020202020204" pitchFamily="34" charset="0"/>
              <a:buNone/>
            </a:pPr>
            <a:r>
              <a:rPr lang="es-ES" sz="2500" dirty="0" smtClean="0"/>
              <a:t>- VEHÍCULOS</a:t>
            </a:r>
          </a:p>
          <a:p>
            <a:pPr marL="0" indent="533400">
              <a:buFont typeface="Arial" panose="020B0604020202020204" pitchFamily="34" charset="0"/>
              <a:buNone/>
            </a:pPr>
            <a:r>
              <a:rPr lang="es-ES" sz="2500" dirty="0" smtClean="0"/>
              <a:t>- USUARIOS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5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40221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1. DESCRIPCIÓN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GESTIÓN VEHÍCULOS PARA RENTING</a:t>
            </a:r>
          </a:p>
          <a:p>
            <a:pPr lvl="1"/>
            <a:r>
              <a:rPr lang="es-ES" dirty="0" smtClean="0"/>
              <a:t>CATEGORÍAS</a:t>
            </a:r>
          </a:p>
          <a:p>
            <a:pPr lvl="1"/>
            <a:r>
              <a:rPr lang="es-ES" dirty="0" smtClean="0"/>
              <a:t>VEHÍCULOS</a:t>
            </a:r>
          </a:p>
          <a:p>
            <a:pPr lvl="1"/>
            <a:endParaRPr lang="es-ES" dirty="0" smtClean="0"/>
          </a:p>
          <a:p>
            <a:r>
              <a:rPr lang="es-ES" b="1" dirty="0" smtClean="0"/>
              <a:t>GESTIÓN USUARIOS</a:t>
            </a:r>
          </a:p>
          <a:p>
            <a:pPr lvl="1"/>
            <a:r>
              <a:rPr lang="es-ES" dirty="0" smtClean="0"/>
              <a:t>USUARIOS</a:t>
            </a:r>
          </a:p>
          <a:p>
            <a:pPr lvl="1"/>
            <a:r>
              <a:rPr lang="es-ES" dirty="0" smtClean="0"/>
              <a:t>AUTORIZACIÓN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500" dirty="0" smtClean="0"/>
          </a:p>
          <a:p>
            <a:pPr marL="0" indent="0">
              <a:buNone/>
            </a:pP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31312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u="sng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. ESQUEMA BASE DE DATOS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E:\Escritorio\Esquema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57" y="1556792"/>
            <a:ext cx="7036296" cy="46365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16147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. TECNOLOGÍAS IMPLEMENTADAS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Base de datos relacional: </a:t>
            </a:r>
            <a:r>
              <a:rPr lang="es-ES" b="1" dirty="0" err="1">
                <a:solidFill>
                  <a:schemeClr val="tx2"/>
                </a:solidFill>
              </a:rPr>
              <a:t>MySQL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/>
              <a:t>Mapeo objeto relacional (ORM): </a:t>
            </a:r>
            <a:r>
              <a:rPr lang="es-ES" b="1" dirty="0" err="1">
                <a:solidFill>
                  <a:schemeClr val="tx2"/>
                </a:solidFill>
              </a:rPr>
              <a:t>Hibernate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 smtClean="0"/>
              <a:t>Modelo vista controlador (MVC): </a:t>
            </a:r>
            <a:r>
              <a:rPr lang="es-ES" b="1" dirty="0">
                <a:solidFill>
                  <a:schemeClr val="tx2"/>
                </a:solidFill>
              </a:rPr>
              <a:t>Spring</a:t>
            </a:r>
          </a:p>
          <a:p>
            <a:r>
              <a:rPr lang="es-ES" dirty="0" smtClean="0"/>
              <a:t>Seguridad acceso: </a:t>
            </a:r>
            <a:r>
              <a:rPr lang="es-ES" b="1" dirty="0">
                <a:solidFill>
                  <a:schemeClr val="tx2"/>
                </a:solidFill>
              </a:rPr>
              <a:t>Spring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>
                <a:solidFill>
                  <a:schemeClr val="tx2"/>
                </a:solidFill>
              </a:rPr>
              <a:t>Security</a:t>
            </a:r>
          </a:p>
          <a:p>
            <a:pPr lvl="1"/>
            <a:r>
              <a:rPr lang="es-ES" dirty="0" smtClean="0"/>
              <a:t>Control acceso</a:t>
            </a:r>
          </a:p>
          <a:p>
            <a:pPr lvl="1"/>
            <a:r>
              <a:rPr lang="es-ES" dirty="0" smtClean="0"/>
              <a:t>Contraseñas encriptadas en DB: </a:t>
            </a:r>
            <a:r>
              <a:rPr lang="es-ES" b="1" dirty="0" err="1" smtClean="0">
                <a:solidFill>
                  <a:schemeClr val="tx2"/>
                </a:solidFill>
              </a:rPr>
              <a:t>BCryptEncoder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 smtClean="0"/>
              <a:t>Validación formularios</a:t>
            </a:r>
            <a:r>
              <a:rPr lang="es-ES" dirty="0" smtClean="0"/>
              <a:t>: </a:t>
            </a:r>
            <a:r>
              <a:rPr lang="es-ES" b="1" dirty="0">
                <a:solidFill>
                  <a:schemeClr val="tx2"/>
                </a:solidFill>
              </a:rPr>
              <a:t>Java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Bean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Validation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/>
              <a:t>Librerías simplificadas: </a:t>
            </a:r>
            <a:r>
              <a:rPr lang="es-ES" b="1" dirty="0" err="1">
                <a:solidFill>
                  <a:schemeClr val="tx2"/>
                </a:solidFill>
              </a:rPr>
              <a:t>Maven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dirty="0" smtClean="0"/>
              <a:t>Diseño de vistas</a:t>
            </a:r>
            <a:r>
              <a:rPr lang="es-ES" b="1" dirty="0" smtClean="0"/>
              <a:t>: </a:t>
            </a:r>
            <a:r>
              <a:rPr lang="es-ES" b="1" dirty="0">
                <a:solidFill>
                  <a:schemeClr val="tx2"/>
                </a:solidFill>
              </a:rPr>
              <a:t>JSP / </a:t>
            </a:r>
            <a:r>
              <a:rPr lang="es-ES" b="1" dirty="0" err="1">
                <a:solidFill>
                  <a:schemeClr val="tx2"/>
                </a:solidFill>
              </a:rPr>
              <a:t>Bootstrap</a:t>
            </a:r>
            <a:r>
              <a:rPr lang="es-ES" b="1" dirty="0">
                <a:solidFill>
                  <a:schemeClr val="tx2"/>
                </a:solidFill>
              </a:rPr>
              <a:t> / </a:t>
            </a:r>
            <a:r>
              <a:rPr lang="es-ES" b="1" dirty="0">
                <a:solidFill>
                  <a:schemeClr val="tx2"/>
                </a:solidFill>
              </a:rPr>
              <a:t>CSS</a:t>
            </a:r>
          </a:p>
          <a:p>
            <a:r>
              <a:rPr lang="es-ES" dirty="0"/>
              <a:t>Contenedor web: </a:t>
            </a:r>
            <a:r>
              <a:rPr lang="es-ES" b="1" dirty="0" err="1">
                <a:solidFill>
                  <a:schemeClr val="tx2"/>
                </a:solidFill>
              </a:rPr>
              <a:t>Tomcat</a:t>
            </a:r>
            <a:endParaRPr lang="es-E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rgbClr val="00B0F0"/>
              </a:solidFill>
            </a:endParaRPr>
          </a:p>
          <a:p>
            <a:endParaRPr lang="es-ES" b="1" dirty="0">
              <a:solidFill>
                <a:srgbClr val="00B0F0"/>
              </a:solidFill>
            </a:endParaRPr>
          </a:p>
          <a:p>
            <a:endParaRPr lang="es-E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ES" b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5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E:\Documentos\JAVA\PROYECTO\INIC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66" y="1915624"/>
            <a:ext cx="7391942" cy="47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513270" y="1268760"/>
            <a:ext cx="14125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INICIO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4264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976" y="1913130"/>
            <a:ext cx="7388432" cy="47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513270" y="1268760"/>
            <a:ext cx="57250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LISTADO CATEGORÍAS VEHÍCULOS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34203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022" y="1933192"/>
            <a:ext cx="5896297" cy="47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13270" y="1268760"/>
            <a:ext cx="62669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LISTADO VEHÍCULOS EN CATEGORÍA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16504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4724" y="764704"/>
            <a:ext cx="9176430" cy="6120679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865" y="260648"/>
            <a:ext cx="8435280" cy="1143000"/>
          </a:xfrm>
        </p:spPr>
        <p:txBody>
          <a:bodyPr>
            <a:normAutofit/>
          </a:bodyPr>
          <a:lstStyle/>
          <a:p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</a:rPr>
              <a:t>4. VISTAS DE LA APLICACIÓN</a:t>
            </a:r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5978" y="1940748"/>
            <a:ext cx="5074294" cy="47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513270" y="1268760"/>
            <a:ext cx="55745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 smtClean="0"/>
              <a:t>- FORMULARIO VEHÍCULO NUEVO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11529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162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ÍNDICE</vt:lpstr>
      <vt:lpstr>1. DESCRIPCIÓN</vt:lpstr>
      <vt:lpstr>2. ESQUEMA BASE DE DATOS</vt:lpstr>
      <vt:lpstr>3. TECNOLOGÍAS IMPLEMENTADAS</vt:lpstr>
      <vt:lpstr>4. VISTAS DE LA APLICACIÓN</vt:lpstr>
      <vt:lpstr>4. VISTAS DE LA APLICACIÓN</vt:lpstr>
      <vt:lpstr>4. VISTAS DE LA APLICACIÓN</vt:lpstr>
      <vt:lpstr>4. VISTAS DE LA APLICACIÓN</vt:lpstr>
      <vt:lpstr>4. VISTAS DE LA APLICACIÓN</vt:lpstr>
      <vt:lpstr>4. VISTAS DE LA APLICACIÓN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Stadolf</dc:creator>
  <cp:lastModifiedBy>Stadolf</cp:lastModifiedBy>
  <cp:revision>40</cp:revision>
  <dcterms:created xsi:type="dcterms:W3CDTF">2019-12-14T14:35:00Z</dcterms:created>
  <dcterms:modified xsi:type="dcterms:W3CDTF">2019-12-16T08:39:49Z</dcterms:modified>
</cp:coreProperties>
</file>