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Anaheim"/>
      <p:regular r:id="rId35"/>
    </p:embeddedFont>
    <p:embeddedFont>
      <p:font typeface="Barlow Condensed ExtraBold"/>
      <p:bold r:id="rId36"/>
      <p:boldItalic r:id="rId37"/>
    </p:embeddedFont>
    <p:embeddedFont>
      <p:font typeface="Overpass Mono"/>
      <p:regular r:id="rId38"/>
      <p:bold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font" Target="fonts/OverpassMono-bold.fntdata"/><Relationship Id="rId18" Type="http://schemas.openxmlformats.org/officeDocument/2006/relationships/slide" Target="slides/slide14.xml"/><Relationship Id="rId42" Type="http://schemas.openxmlformats.org/officeDocument/2006/relationships/font" Target="fonts/Barlow-italic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font" Target="fonts/Barlow-regular.fntdata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font" Target="fonts/BarlowCondensedExtraBold-boldItalic.fntdata"/><Relationship Id="rId45" Type="http://schemas.openxmlformats.org/officeDocument/2006/relationships/customXml" Target="../customXml/item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BarlowCondensedExtraBold-bold.fnt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customXml" Target="../customXml/item1.xml"/><Relationship Id="rId22" Type="http://schemas.openxmlformats.org/officeDocument/2006/relationships/slide" Target="slides/slide18.xml"/><Relationship Id="rId43" Type="http://schemas.openxmlformats.org/officeDocument/2006/relationships/font" Target="fonts/Barlow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Anaheim-regular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font" Target="fonts/OverpassMono-regular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6.xml"/><Relationship Id="rId41" Type="http://schemas.openxmlformats.org/officeDocument/2006/relationships/font" Target="fonts/Barl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43b14e7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643b14e7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43b14e7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43b14e7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2a2ea8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62a2ea8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407c93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407c93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407c933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407c933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07c933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07c933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407c933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407c933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407c933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407c933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407c933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6407c933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6407c933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6407c933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407c933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407c933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407c933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407c933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6407c933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6407c933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6407c933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6407c933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62a2ea84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62a2ea84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407c933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407c933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07c933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07c933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2a2ea84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2a2ea84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6407c9337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6407c933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6407c933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6407c933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407c933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407c933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43b14e7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43b14e7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43b14e7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43b14e7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3b14e7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3b14e7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43b14e7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43b14e7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43b14e7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43b14e7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3b14e7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3b14e7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med Magnus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Grunnleggende programmering i Python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0" y="2450425"/>
            <a:ext cx="2683975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While-løkke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“In”, “and”, “or” og “not”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454800" y="28670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Funksjoner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Deklarering og funksjonskall</a:t>
            </a:r>
            <a:endParaRPr sz="2600"/>
          </a:p>
        </p:txBody>
      </p:sp>
      <p:sp>
        <p:nvSpPr>
          <p:cNvPr id="392" name="Google Shape;392;p36"/>
          <p:cNvSpPr txBox="1"/>
          <p:nvPr>
            <p:ph idx="2" type="title"/>
          </p:nvPr>
        </p:nvSpPr>
        <p:spPr>
          <a:xfrm>
            <a:off x="454800" y="2074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25" y="128775"/>
            <a:ext cx="6696126" cy="4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50" y="106963"/>
            <a:ext cx="7174300" cy="4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63" y="85388"/>
            <a:ext cx="6922676" cy="4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63" y="96350"/>
            <a:ext cx="6789476" cy="49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38" y="95850"/>
            <a:ext cx="7337125" cy="4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67663"/>
            <a:ext cx="6782050" cy="50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38" y="99375"/>
            <a:ext cx="7196525" cy="49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609500" y="1973025"/>
            <a:ext cx="4366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</a:pPr>
            <a:r>
              <a:rPr b="1" lang="en" sz="2200"/>
              <a:t>Repetisjon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Funksjoner - deklarering og funksjonskall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Parametre og argumenter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Returverdi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(Lister)</a:t>
            </a:r>
            <a:endParaRPr b="1" sz="2200"/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560825" y="1168325"/>
            <a:ext cx="5182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Læringsplan PYTHON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13" y="76200"/>
            <a:ext cx="702398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13" y="76200"/>
            <a:ext cx="703757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25" y="76200"/>
            <a:ext cx="663594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13" y="76200"/>
            <a:ext cx="673516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/>
          <p:nvPr>
            <p:ph type="title"/>
          </p:nvPr>
        </p:nvSpPr>
        <p:spPr>
          <a:xfrm>
            <a:off x="454800" y="28670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Funksjoner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Parametre og argumenter</a:t>
            </a:r>
            <a:endParaRPr sz="2600"/>
          </a:p>
        </p:txBody>
      </p:sp>
      <p:sp>
        <p:nvSpPr>
          <p:cNvPr id="475" name="Google Shape;475;p48"/>
          <p:cNvSpPr txBox="1"/>
          <p:nvPr>
            <p:ph idx="2" type="title"/>
          </p:nvPr>
        </p:nvSpPr>
        <p:spPr>
          <a:xfrm>
            <a:off x="454800" y="2074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0" y="62275"/>
            <a:ext cx="7383500" cy="501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75" y="88475"/>
            <a:ext cx="6778949" cy="4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454800" y="28670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Funksjoner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Returverdi</a:t>
            </a:r>
            <a:endParaRPr sz="2600"/>
          </a:p>
        </p:txBody>
      </p:sp>
      <p:sp>
        <p:nvSpPr>
          <p:cNvPr id="495" name="Google Shape;495;p51"/>
          <p:cNvSpPr txBox="1"/>
          <p:nvPr>
            <p:ph idx="2" type="title"/>
          </p:nvPr>
        </p:nvSpPr>
        <p:spPr>
          <a:xfrm>
            <a:off x="454800" y="2074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00" y="167325"/>
            <a:ext cx="7915301" cy="48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188438"/>
            <a:ext cx="8086800" cy="47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454800" y="26384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Repetisjon</a:t>
            </a:r>
            <a:endParaRPr/>
          </a:p>
        </p:txBody>
      </p:sp>
      <p:sp>
        <p:nvSpPr>
          <p:cNvPr id="346" name="Google Shape;346;p27"/>
          <p:cNvSpPr txBox="1"/>
          <p:nvPr>
            <p:ph idx="2" type="title"/>
          </p:nvPr>
        </p:nvSpPr>
        <p:spPr>
          <a:xfrm>
            <a:off x="454800" y="2074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50" y="86475"/>
            <a:ext cx="7055901" cy="49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Deklarering av variabler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Input, datatyper og 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Sannhetsuttrykk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if-setninger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For-løkke med 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For-løkke direkte på en string eller på en liste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B330F2DE924842A89F0F7BACE0CCCB" ma:contentTypeVersion="10" ma:contentTypeDescription="Create a new document." ma:contentTypeScope="" ma:versionID="b9a4efffc96f2bdc93357fb87f6214a9">
  <xsd:schema xmlns:xsd="http://www.w3.org/2001/XMLSchema" xmlns:xs="http://www.w3.org/2001/XMLSchema" xmlns:p="http://schemas.microsoft.com/office/2006/metadata/properties" xmlns:ns2="481208ff-768d-4b57-a48f-203521dd20c7" xmlns:ns3="95817bd1-92ff-499f-9e19-cea84f480b63" targetNamespace="http://schemas.microsoft.com/office/2006/metadata/properties" ma:root="true" ma:fieldsID="7bd26c00e7766642f56a7b8c9c09394e" ns2:_="" ns3:_="">
    <xsd:import namespace="481208ff-768d-4b57-a48f-203521dd20c7"/>
    <xsd:import namespace="95817bd1-92ff-499f-9e19-cea84f480b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208ff-768d-4b57-a48f-203521dd20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17bd1-92ff-499f-9e19-cea84f480b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39f0e66-2c27-48df-a905-4c1b90423948}" ma:internalName="TaxCatchAll" ma:showField="CatchAllData" ma:web="95817bd1-92ff-499f-9e19-cea84f480b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817bd1-92ff-499f-9e19-cea84f480b63" xsi:nil="true"/>
    <lcf76f155ced4ddcb4097134ff3c332f xmlns="481208ff-768d-4b57-a48f-203521dd20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CACD43-3F5B-40F5-83A9-883CD1D5EE87}"/>
</file>

<file path=customXml/itemProps2.xml><?xml version="1.0" encoding="utf-8"?>
<ds:datastoreItem xmlns:ds="http://schemas.openxmlformats.org/officeDocument/2006/customXml" ds:itemID="{61A98541-B637-403B-BB1D-F80DFAB845AA}"/>
</file>

<file path=customXml/itemProps3.xml><?xml version="1.0" encoding="utf-8"?>
<ds:datastoreItem xmlns:ds="http://schemas.openxmlformats.org/officeDocument/2006/customXml" ds:itemID="{46B6227B-2FE0-4A62-B894-8E1C5C2BAD9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0x010100EFB330F2DE924842A89F0F7BACE0CCCB</vt:lpwstr>
  </property>
</Properties>
</file>