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OverpassMono-bold.fntdata"/><Relationship Id="rId8" Type="http://schemas.openxmlformats.org/officeDocument/2006/relationships/slide" Target="slides/slide4.xml"/><Relationship Id="rId21" Type="http://schemas.openxmlformats.org/officeDocument/2006/relationships/font" Target="fonts/Barlow-italic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OverpassMono-regular.fntdata"/><Relationship Id="rId7" Type="http://schemas.openxmlformats.org/officeDocument/2006/relationships/slide" Target="slides/slide3.xml"/><Relationship Id="rId25" Type="http://schemas.openxmlformats.org/officeDocument/2006/relationships/customXml" Target="../customXml/item3.xml"/><Relationship Id="rId20" Type="http://schemas.openxmlformats.org/officeDocument/2006/relationships/font" Target="fonts/Barlow-bold.fntdata"/><Relationship Id="rId2" Type="http://schemas.openxmlformats.org/officeDocument/2006/relationships/presProps" Target="presProps.xml"/><Relationship Id="rId16" Type="http://schemas.openxmlformats.org/officeDocument/2006/relationships/font" Target="fonts/BarlowCondensedExtraBold-boldItalic.fntdata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24" Type="http://schemas.openxmlformats.org/officeDocument/2006/relationships/customXml" Target="../customXml/item2.xml"/><Relationship Id="rId15" Type="http://schemas.openxmlformats.org/officeDocument/2006/relationships/font" Target="fonts/BarlowCondensedExtraBold-bold.fntdata"/><Relationship Id="rId5" Type="http://schemas.openxmlformats.org/officeDocument/2006/relationships/slide" Target="slides/slide1.xml"/><Relationship Id="rId23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font" Target="fonts/Barlow-regular.fntdata"/><Relationship Id="rId22" Type="http://schemas.openxmlformats.org/officeDocument/2006/relationships/font" Target="fonts/Barlow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a629da7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a629da7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a3f7472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a3f7472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7a3f7472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7a3f7472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a629da7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a629da7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a3f7472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a3f7472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a629da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a629da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med Magnus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Grunnleggende programmering i Python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0" y="2450425"/>
            <a:ext cx="2683975" cy="2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609500" y="1973025"/>
            <a:ext cx="4366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</a:pPr>
            <a:r>
              <a:rPr b="1" lang="en" sz="2200"/>
              <a:t>Dictionaries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Aksessering og løkker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Nøstede strukturer</a:t>
            </a:r>
            <a:endParaRPr b="1" sz="2200"/>
          </a:p>
        </p:txBody>
      </p:sp>
      <p:sp>
        <p:nvSpPr>
          <p:cNvPr id="339" name="Google Shape;339;p26"/>
          <p:cNvSpPr txBox="1"/>
          <p:nvPr>
            <p:ph type="title"/>
          </p:nvPr>
        </p:nvSpPr>
        <p:spPr>
          <a:xfrm>
            <a:off x="560825" y="1168325"/>
            <a:ext cx="5182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Læringsplan PYTHON 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Introduksjon og aksessering</a:t>
            </a:r>
            <a:endParaRPr sz="2400"/>
          </a:p>
        </p:txBody>
      </p:sp>
      <p:sp>
        <p:nvSpPr>
          <p:cNvPr id="346" name="Google Shape;346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38" y="83356"/>
            <a:ext cx="7073425" cy="497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25" y="123225"/>
            <a:ext cx="6903150" cy="48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00" y="111330"/>
            <a:ext cx="6936698" cy="49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Nøstede strukturer</a:t>
            </a:r>
            <a:endParaRPr sz="2400"/>
          </a:p>
        </p:txBody>
      </p:sp>
      <p:sp>
        <p:nvSpPr>
          <p:cNvPr id="373" name="Google Shape;373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7" y="281725"/>
            <a:ext cx="8350781" cy="4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0" y="276738"/>
            <a:ext cx="8369000" cy="45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B330F2DE924842A89F0F7BACE0CCCB" ma:contentTypeVersion="10" ma:contentTypeDescription="Create a new document." ma:contentTypeScope="" ma:versionID="b9a4efffc96f2bdc93357fb87f6214a9">
  <xsd:schema xmlns:xsd="http://www.w3.org/2001/XMLSchema" xmlns:xs="http://www.w3.org/2001/XMLSchema" xmlns:p="http://schemas.microsoft.com/office/2006/metadata/properties" xmlns:ns2="481208ff-768d-4b57-a48f-203521dd20c7" xmlns:ns3="95817bd1-92ff-499f-9e19-cea84f480b63" targetNamespace="http://schemas.microsoft.com/office/2006/metadata/properties" ma:root="true" ma:fieldsID="7bd26c00e7766642f56a7b8c9c09394e" ns2:_="" ns3:_="">
    <xsd:import namespace="481208ff-768d-4b57-a48f-203521dd20c7"/>
    <xsd:import namespace="95817bd1-92ff-499f-9e19-cea84f480b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208ff-768d-4b57-a48f-203521dd20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2bf785b-8fef-4b70-b2f9-38d45fd2cc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17bd1-92ff-499f-9e19-cea84f480b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39f0e66-2c27-48df-a905-4c1b90423948}" ma:internalName="TaxCatchAll" ma:showField="CatchAllData" ma:web="95817bd1-92ff-499f-9e19-cea84f480b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817bd1-92ff-499f-9e19-cea84f480b63" xsi:nil="true"/>
    <lcf76f155ced4ddcb4097134ff3c332f xmlns="481208ff-768d-4b57-a48f-203521dd20c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BFC091-FFA6-44FF-A87D-F766F9174651}"/>
</file>

<file path=customXml/itemProps2.xml><?xml version="1.0" encoding="utf-8"?>
<ds:datastoreItem xmlns:ds="http://schemas.openxmlformats.org/officeDocument/2006/customXml" ds:itemID="{EF030D9E-481E-41E0-B751-FF9F7A8537B6}"/>
</file>

<file path=customXml/itemProps3.xml><?xml version="1.0" encoding="utf-8"?>
<ds:datastoreItem xmlns:ds="http://schemas.openxmlformats.org/officeDocument/2006/customXml" ds:itemID="{4C0E826A-6FF7-4588-AFA3-58A5F9FCEF6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0x010100EFB330F2DE924842A89F0F7BACE0CCCB</vt:lpwstr>
  </property>
</Properties>
</file>