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embeddedFontLst>
    <p:embeddedFont>
      <p:font typeface="Century Gothic"/>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CenturyGothic-bold.fntdata"/><Relationship Id="rId27" Type="http://schemas.openxmlformats.org/officeDocument/2006/relationships/font" Target="fonts/CenturyGothic-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CenturyGothic-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CenturyGothic-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5cb90b942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45cb90b942_4_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5cb90b942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45cb90b942_4_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5cb90b942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45cb90b942_4_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5cb90b942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45cb90b942_4_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45cb90b942_4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45cb90b942_4_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7c9db7ee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7c9db7e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47c9db7eea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47c9db7ee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47c9db7eea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47c9db7ee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47c9db7eea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47c9db7ee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47c9db7eea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47c9db7ee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47c9db7eea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47c9db7ee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47c9db7eea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47c9db7ee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6d5fe95d9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6d5fe95d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gradFill>
          <a:gsLst>
            <a:gs pos="0">
              <a:srgbClr val="E1DBC9"/>
            </a:gs>
            <a:gs pos="77000">
              <a:srgbClr val="C8C1B0"/>
            </a:gs>
            <a:gs pos="100000">
              <a:srgbClr val="C0BAAA"/>
            </a:gs>
          </a:gsLst>
          <a:lin ang="5400000" scaled="0"/>
        </a:gradFill>
      </p:bgPr>
    </p:bg>
    <p:spTree>
      <p:nvGrpSpPr>
        <p:cNvPr id="12" name="Shape 12"/>
        <p:cNvGrpSpPr/>
        <p:nvPr/>
      </p:nvGrpSpPr>
      <p:grpSpPr>
        <a:xfrm>
          <a:off x="0" y="0"/>
          <a:ext cx="0" cy="0"/>
          <a:chOff x="0" y="0"/>
          <a:chExt cx="0" cy="0"/>
        </a:xfrm>
      </p:grpSpPr>
      <p:sp>
        <p:nvSpPr>
          <p:cNvPr id="13" name="Google Shape;13;p2"/>
          <p:cNvSpPr/>
          <p:nvPr/>
        </p:nvSpPr>
        <p:spPr>
          <a:xfrm>
            <a:off x="0" y="0"/>
            <a:ext cx="12192000" cy="6858000"/>
          </a:xfrm>
          <a:prstGeom prst="rect">
            <a:avLst/>
          </a:prstGeom>
          <a:blipFill rotWithShape="1">
            <a:blip r:embed="rId2">
              <a:alphaModFix amt="45000"/>
            </a:blip>
            <a:tile algn="tl" flip="none" tx="-44450" sx="85000" ty="3810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307870" y="1267730"/>
            <a:ext cx="9576262" cy="4307950"/>
          </a:xfrm>
          <a:prstGeom prst="rect">
            <a:avLst/>
          </a:prstGeom>
          <a:solidFill>
            <a:schemeClr val="lt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447801" y="1411615"/>
            <a:ext cx="9296400" cy="403477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135880" y="1267730"/>
            <a:ext cx="1920240" cy="73152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5250180" y="1267730"/>
            <a:ext cx="1691640" cy="645295"/>
            <a:chOff x="5318306" y="1386268"/>
            <a:chExt cx="1567331" cy="645295"/>
          </a:xfrm>
        </p:grpSpPr>
        <p:cxnSp>
          <p:nvCxnSpPr>
            <p:cNvPr id="18" name="Google Shape;18;p2"/>
            <p:cNvCxnSpPr/>
            <p:nvPr/>
          </p:nvCxnSpPr>
          <p:spPr>
            <a:xfrm>
              <a:off x="5318306" y="1386268"/>
              <a:ext cx="0" cy="640080"/>
            </a:xfrm>
            <a:prstGeom prst="straightConnector1">
              <a:avLst/>
            </a:prstGeom>
            <a:solidFill>
              <a:srgbClr val="262626"/>
            </a:solidFill>
            <a:ln cap="flat" cmpd="sng" w="9525">
              <a:solidFill>
                <a:schemeClr val="dk1"/>
              </a:solidFill>
              <a:prstDash val="solid"/>
              <a:miter lim="800000"/>
              <a:headEnd len="sm" w="sm" type="none"/>
              <a:tailEnd len="sm" w="sm" type="none"/>
            </a:ln>
          </p:spPr>
        </p:cxnSp>
        <p:cxnSp>
          <p:nvCxnSpPr>
            <p:cNvPr id="19" name="Google Shape;19;p2"/>
            <p:cNvCxnSpPr/>
            <p:nvPr/>
          </p:nvCxnSpPr>
          <p:spPr>
            <a:xfrm>
              <a:off x="6885637" y="1386268"/>
              <a:ext cx="0" cy="640080"/>
            </a:xfrm>
            <a:prstGeom prst="straightConnector1">
              <a:avLst/>
            </a:prstGeom>
            <a:solidFill>
              <a:srgbClr val="262626"/>
            </a:solidFill>
            <a:ln cap="flat" cmpd="sng" w="9525">
              <a:solidFill>
                <a:schemeClr val="dk1"/>
              </a:solidFill>
              <a:prstDash val="solid"/>
              <a:miter lim="800000"/>
              <a:headEnd len="sm" w="sm" type="none"/>
              <a:tailEnd len="sm" w="sm" type="none"/>
            </a:ln>
          </p:spPr>
        </p:cxnSp>
        <p:cxnSp>
          <p:nvCxnSpPr>
            <p:cNvPr id="20" name="Google Shape;20;p2"/>
            <p:cNvCxnSpPr/>
            <p:nvPr/>
          </p:nvCxnSpPr>
          <p:spPr>
            <a:xfrm>
              <a:off x="5318306" y="2031563"/>
              <a:ext cx="1567331" cy="0"/>
            </a:xfrm>
            <a:prstGeom prst="straightConnector1">
              <a:avLst/>
            </a:prstGeom>
            <a:solidFill>
              <a:srgbClr val="262626"/>
            </a:solidFill>
            <a:ln cap="flat" cmpd="sng" w="9525">
              <a:solidFill>
                <a:schemeClr val="dk1"/>
              </a:solidFill>
              <a:prstDash val="solid"/>
              <a:miter lim="800000"/>
              <a:headEnd len="sm" w="sm" type="none"/>
              <a:tailEnd len="sm" w="sm" type="none"/>
            </a:ln>
          </p:spPr>
        </p:cxnSp>
      </p:grpSp>
      <p:sp>
        <p:nvSpPr>
          <p:cNvPr id="21" name="Google Shape;21;p2"/>
          <p:cNvSpPr txBox="1"/>
          <p:nvPr>
            <p:ph type="ctrTitle"/>
          </p:nvPr>
        </p:nvSpPr>
        <p:spPr>
          <a:xfrm>
            <a:off x="1561708" y="2091263"/>
            <a:ext cx="9068586" cy="2590800"/>
          </a:xfrm>
          <a:prstGeom prst="rect">
            <a:avLst/>
          </a:prstGeom>
          <a:noFill/>
          <a:ln>
            <a:noFill/>
          </a:ln>
        </p:spPr>
        <p:txBody>
          <a:bodyPr anchorCtr="0" anchor="ctr" bIns="45700" lIns="91425" spcFirstLastPara="1" rIns="91425" wrap="square" tIns="45700"/>
          <a:lstStyle>
            <a:lvl1pPr lvl="0" algn="ctr">
              <a:lnSpc>
                <a:spcPct val="83000"/>
              </a:lnSpc>
              <a:spcBef>
                <a:spcPts val="0"/>
              </a:spcBef>
              <a:spcAft>
                <a:spcPts val="0"/>
              </a:spcAft>
              <a:buClr>
                <a:srgbClr val="262626"/>
              </a:buClr>
              <a:buSzPts val="7200"/>
              <a:buFont typeface="Century Gothic"/>
              <a:buNone/>
              <a:defRPr b="0" sz="7200"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
          <p:cNvSpPr txBox="1"/>
          <p:nvPr>
            <p:ph idx="1" type="subTitle"/>
          </p:nvPr>
        </p:nvSpPr>
        <p:spPr>
          <a:xfrm>
            <a:off x="1562100" y="4682062"/>
            <a:ext cx="9070848" cy="457201"/>
          </a:xfrm>
          <a:prstGeom prst="rect">
            <a:avLst/>
          </a:prstGeom>
          <a:noFill/>
          <a:ln>
            <a:noFill/>
          </a:ln>
        </p:spPr>
        <p:txBody>
          <a:bodyPr anchorCtr="0" anchor="t" bIns="45700" lIns="91425" spcFirstLastPara="1" rIns="91425" wrap="square" tIns="45700"/>
          <a:lstStyle>
            <a:lvl1pPr lvl="0" algn="ctr">
              <a:lnSpc>
                <a:spcPct val="100000"/>
              </a:lnSpc>
              <a:spcBef>
                <a:spcPts val="0"/>
              </a:spcBef>
              <a:spcAft>
                <a:spcPts val="0"/>
              </a:spcAft>
              <a:buSzPts val="1600"/>
              <a:buNone/>
              <a:defRPr sz="1600">
                <a:solidFill>
                  <a:schemeClr val="dk1"/>
                </a:solidFill>
              </a:defRPr>
            </a:lvl1pPr>
            <a:lvl2pPr lvl="1" algn="ctr">
              <a:lnSpc>
                <a:spcPct val="100000"/>
              </a:lnSpc>
              <a:spcBef>
                <a:spcPts val="500"/>
              </a:spcBef>
              <a:spcAft>
                <a:spcPts val="0"/>
              </a:spcAft>
              <a:buSzPts val="1600"/>
              <a:buNone/>
              <a:defRPr sz="1600"/>
            </a:lvl2pPr>
            <a:lvl3pPr lvl="2" algn="ctr">
              <a:lnSpc>
                <a:spcPct val="100000"/>
              </a:lnSpc>
              <a:spcBef>
                <a:spcPts val="500"/>
              </a:spcBef>
              <a:spcAft>
                <a:spcPts val="0"/>
              </a:spcAft>
              <a:buSzPts val="1600"/>
              <a:buNone/>
              <a:defRPr sz="16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100000"/>
              </a:lnSpc>
              <a:spcBef>
                <a:spcPts val="500"/>
              </a:spcBef>
              <a:spcAft>
                <a:spcPts val="0"/>
              </a:spcAft>
              <a:buSzPts val="1600"/>
              <a:buNone/>
              <a:defRPr sz="1600"/>
            </a:lvl6pPr>
            <a:lvl7pPr lvl="6" algn="ctr">
              <a:lnSpc>
                <a:spcPct val="100000"/>
              </a:lnSpc>
              <a:spcBef>
                <a:spcPts val="500"/>
              </a:spcBef>
              <a:spcAft>
                <a:spcPts val="0"/>
              </a:spcAft>
              <a:buSzPts val="1600"/>
              <a:buNone/>
              <a:defRPr sz="1600"/>
            </a:lvl7pPr>
            <a:lvl8pPr lvl="7" algn="ctr">
              <a:lnSpc>
                <a:spcPct val="100000"/>
              </a:lnSpc>
              <a:spcBef>
                <a:spcPts val="500"/>
              </a:spcBef>
              <a:spcAft>
                <a:spcPts val="0"/>
              </a:spcAft>
              <a:buSzPts val="1600"/>
              <a:buNone/>
              <a:defRPr sz="1600"/>
            </a:lvl8pPr>
            <a:lvl9pPr lvl="8" algn="ctr">
              <a:lnSpc>
                <a:spcPct val="100000"/>
              </a:lnSpc>
              <a:spcBef>
                <a:spcPts val="500"/>
              </a:spcBef>
              <a:spcAft>
                <a:spcPts val="0"/>
              </a:spcAft>
              <a:buSzPts val="1600"/>
              <a:buNone/>
              <a:defRPr sz="1600"/>
            </a:lvl9pPr>
          </a:lstStyle>
          <a:p/>
        </p:txBody>
      </p:sp>
      <p:sp>
        <p:nvSpPr>
          <p:cNvPr id="23" name="Google Shape;23;p2"/>
          <p:cNvSpPr txBox="1"/>
          <p:nvPr>
            <p:ph idx="10" type="dt"/>
          </p:nvPr>
        </p:nvSpPr>
        <p:spPr>
          <a:xfrm>
            <a:off x="5318760" y="1341255"/>
            <a:ext cx="1554480" cy="527213"/>
          </a:xfrm>
          <a:prstGeom prst="rect">
            <a:avLst/>
          </a:prstGeom>
          <a:noFill/>
          <a:ln>
            <a:noFill/>
          </a:ln>
        </p:spPr>
        <p:txBody>
          <a:bodyPr anchorCtr="0" anchor="b" bIns="45700" lIns="91425" spcFirstLastPara="1" rIns="91425" wrap="square" tIns="45700"/>
          <a:lstStyle>
            <a:lvl1pPr lvl="0" algn="ctr">
              <a:spcBef>
                <a:spcPts val="0"/>
              </a:spcBef>
              <a:spcAft>
                <a:spcPts val="0"/>
              </a:spcAft>
              <a:buSzPts val="1400"/>
              <a:buNone/>
              <a:defRPr sz="1300">
                <a:solidFill>
                  <a:schemeClr val="dk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1453896" y="5211060"/>
            <a:ext cx="5905500" cy="228600"/>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2" type="sldNum"/>
          </p:nvPr>
        </p:nvSpPr>
        <p:spPr>
          <a:xfrm>
            <a:off x="8606919" y="5212080"/>
            <a:ext cx="2111881" cy="2286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000" u="none" cap="none" strike="noStrike">
                <a:solidFill>
                  <a:srgbClr val="3F3F3F"/>
                </a:solidFill>
                <a:latin typeface="Century Gothic"/>
                <a:ea typeface="Century Gothic"/>
                <a:cs typeface="Century Gothic"/>
                <a:sym typeface="Century Gothic"/>
              </a:defRPr>
            </a:lvl1pPr>
            <a:lvl2pPr indent="0" lvl="1" marL="0" algn="r">
              <a:spcBef>
                <a:spcPts val="0"/>
              </a:spcBef>
              <a:buNone/>
              <a:defRPr b="0" i="0" sz="1000" u="none" cap="none" strike="noStrike">
                <a:solidFill>
                  <a:srgbClr val="3F3F3F"/>
                </a:solidFill>
                <a:latin typeface="Century Gothic"/>
                <a:ea typeface="Century Gothic"/>
                <a:cs typeface="Century Gothic"/>
                <a:sym typeface="Century Gothic"/>
              </a:defRPr>
            </a:lvl2pPr>
            <a:lvl3pPr indent="0" lvl="2" marL="0" algn="r">
              <a:spcBef>
                <a:spcPts val="0"/>
              </a:spcBef>
              <a:buNone/>
              <a:defRPr b="0" i="0" sz="1000" u="none" cap="none" strike="noStrike">
                <a:solidFill>
                  <a:srgbClr val="3F3F3F"/>
                </a:solidFill>
                <a:latin typeface="Century Gothic"/>
                <a:ea typeface="Century Gothic"/>
                <a:cs typeface="Century Gothic"/>
                <a:sym typeface="Century Gothic"/>
              </a:defRPr>
            </a:lvl3pPr>
            <a:lvl4pPr indent="0" lvl="3" marL="0" algn="r">
              <a:spcBef>
                <a:spcPts val="0"/>
              </a:spcBef>
              <a:buNone/>
              <a:defRPr b="0" i="0" sz="1000" u="none" cap="none" strike="noStrike">
                <a:solidFill>
                  <a:srgbClr val="3F3F3F"/>
                </a:solidFill>
                <a:latin typeface="Century Gothic"/>
                <a:ea typeface="Century Gothic"/>
                <a:cs typeface="Century Gothic"/>
                <a:sym typeface="Century Gothic"/>
              </a:defRPr>
            </a:lvl4pPr>
            <a:lvl5pPr indent="0" lvl="4" marL="0" algn="r">
              <a:spcBef>
                <a:spcPts val="0"/>
              </a:spcBef>
              <a:buNone/>
              <a:defRPr b="0" i="0" sz="1000" u="none" cap="none" strike="noStrike">
                <a:solidFill>
                  <a:srgbClr val="3F3F3F"/>
                </a:solidFill>
                <a:latin typeface="Century Gothic"/>
                <a:ea typeface="Century Gothic"/>
                <a:cs typeface="Century Gothic"/>
                <a:sym typeface="Century Gothic"/>
              </a:defRPr>
            </a:lvl5pPr>
            <a:lvl6pPr indent="0" lvl="5" marL="0" algn="r">
              <a:spcBef>
                <a:spcPts val="0"/>
              </a:spcBef>
              <a:buNone/>
              <a:defRPr b="0" i="0" sz="1000" u="none" cap="none" strike="noStrike">
                <a:solidFill>
                  <a:srgbClr val="3F3F3F"/>
                </a:solidFill>
                <a:latin typeface="Century Gothic"/>
                <a:ea typeface="Century Gothic"/>
                <a:cs typeface="Century Gothic"/>
                <a:sym typeface="Century Gothic"/>
              </a:defRPr>
            </a:lvl6pPr>
            <a:lvl7pPr indent="0" lvl="6" marL="0" algn="r">
              <a:spcBef>
                <a:spcPts val="0"/>
              </a:spcBef>
              <a:buNone/>
              <a:defRPr b="0" i="0" sz="1000" u="none" cap="none" strike="noStrike">
                <a:solidFill>
                  <a:srgbClr val="3F3F3F"/>
                </a:solidFill>
                <a:latin typeface="Century Gothic"/>
                <a:ea typeface="Century Gothic"/>
                <a:cs typeface="Century Gothic"/>
                <a:sym typeface="Century Gothic"/>
              </a:defRPr>
            </a:lvl7pPr>
            <a:lvl8pPr indent="0" lvl="7" marL="0" algn="r">
              <a:spcBef>
                <a:spcPts val="0"/>
              </a:spcBef>
              <a:buNone/>
              <a:defRPr b="0" i="0" sz="1000" u="none" cap="none" strike="noStrike">
                <a:solidFill>
                  <a:srgbClr val="3F3F3F"/>
                </a:solidFill>
                <a:latin typeface="Century Gothic"/>
                <a:ea typeface="Century Gothic"/>
                <a:cs typeface="Century Gothic"/>
                <a:sym typeface="Century Gothic"/>
              </a:defRPr>
            </a:lvl8pPr>
            <a:lvl9pPr indent="0" lvl="8" marL="0" algn="r">
              <a:spcBef>
                <a:spcPts val="0"/>
              </a:spcBef>
              <a:buNone/>
              <a:defRPr b="0" i="0" sz="1000" u="none" cap="none" strike="noStrike">
                <a:solidFill>
                  <a:srgbClr val="3F3F3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90" name="Shape 90"/>
        <p:cNvGrpSpPr/>
        <p:nvPr/>
      </p:nvGrpSpPr>
      <p:grpSpPr>
        <a:xfrm>
          <a:off x="0" y="0"/>
          <a:ext cx="0" cy="0"/>
          <a:chOff x="0" y="0"/>
          <a:chExt cx="0" cy="0"/>
        </a:xfrm>
      </p:grpSpPr>
      <p:sp>
        <p:nvSpPr>
          <p:cNvPr id="91" name="Google Shape;91;p11"/>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1"/>
          <p:cNvSpPr txBox="1"/>
          <p:nvPr>
            <p:ph idx="1" type="body"/>
          </p:nvPr>
        </p:nvSpPr>
        <p:spPr>
          <a:xfrm rot="5400000">
            <a:off x="4130040" y="-960120"/>
            <a:ext cx="3931920" cy="10058400"/>
          </a:xfrm>
          <a:prstGeom prst="rect">
            <a:avLst/>
          </a:prstGeom>
          <a:noFill/>
          <a:ln>
            <a:noFill/>
          </a:ln>
        </p:spPr>
        <p:txBody>
          <a:bodyPr anchorCtr="0" anchor="t" bIns="45700" lIns="91425" spcFirstLastPara="1" rIns="91425" wrap="square" tIns="45700"/>
          <a:lstStyle>
            <a:lvl1pPr indent="-342900" lvl="0" marL="457200" algn="l">
              <a:lnSpc>
                <a:spcPct val="10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93" name="Google Shape;93;p11"/>
          <p:cNvSpPr txBox="1"/>
          <p:nvPr>
            <p:ph idx="10" type="dt"/>
          </p:nvPr>
        </p:nvSpPr>
        <p:spPr>
          <a:xfrm>
            <a:off x="274320" y="6307672"/>
            <a:ext cx="2743200" cy="274320"/>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1" type="ftr"/>
          </p:nvPr>
        </p:nvSpPr>
        <p:spPr>
          <a:xfrm>
            <a:off x="3489960" y="6307672"/>
            <a:ext cx="5212080" cy="274320"/>
          </a:xfrm>
          <a:prstGeom prst="rect">
            <a:avLst/>
          </a:prstGeom>
          <a:noFill/>
          <a:ln>
            <a:noFill/>
          </a:ln>
        </p:spPr>
        <p:txBody>
          <a:bodyPr anchorCtr="0" anchor="b"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1"/>
          <p:cNvSpPr txBox="1"/>
          <p:nvPr>
            <p:ph idx="12" type="sldNum"/>
          </p:nvPr>
        </p:nvSpPr>
        <p:spPr>
          <a:xfrm>
            <a:off x="10469880" y="6307672"/>
            <a:ext cx="1463040" cy="27432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96" name="Shape 96"/>
        <p:cNvGrpSpPr/>
        <p:nvPr/>
      </p:nvGrpSpPr>
      <p:grpSpPr>
        <a:xfrm>
          <a:off x="0" y="0"/>
          <a:ext cx="0" cy="0"/>
          <a:chOff x="0" y="0"/>
          <a:chExt cx="0" cy="0"/>
        </a:xfrm>
      </p:grpSpPr>
      <p:sp>
        <p:nvSpPr>
          <p:cNvPr id="97" name="Google Shape;97;p12"/>
          <p:cNvSpPr txBox="1"/>
          <p:nvPr>
            <p:ph type="title"/>
          </p:nvPr>
        </p:nvSpPr>
        <p:spPr>
          <a:xfrm rot="5400000">
            <a:off x="7543800" y="2209800"/>
            <a:ext cx="5257800" cy="23622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2"/>
          <p:cNvSpPr txBox="1"/>
          <p:nvPr>
            <p:ph idx="1" type="body"/>
          </p:nvPr>
        </p:nvSpPr>
        <p:spPr>
          <a:xfrm rot="5400000">
            <a:off x="2247900" y="-647700"/>
            <a:ext cx="5257800" cy="8077200"/>
          </a:xfrm>
          <a:prstGeom prst="rect">
            <a:avLst/>
          </a:prstGeom>
          <a:noFill/>
          <a:ln>
            <a:noFill/>
          </a:ln>
        </p:spPr>
        <p:txBody>
          <a:bodyPr anchorCtr="0" anchor="t" bIns="45700" lIns="91425" spcFirstLastPara="1" rIns="91425" wrap="square" tIns="45700"/>
          <a:lstStyle>
            <a:lvl1pPr indent="-342900" lvl="0" marL="457200" algn="l">
              <a:lnSpc>
                <a:spcPct val="10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99" name="Google Shape;99;p12"/>
          <p:cNvSpPr txBox="1"/>
          <p:nvPr>
            <p:ph idx="10" type="dt"/>
          </p:nvPr>
        </p:nvSpPr>
        <p:spPr>
          <a:xfrm>
            <a:off x="274320" y="6307672"/>
            <a:ext cx="2743200" cy="274320"/>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2"/>
          <p:cNvSpPr txBox="1"/>
          <p:nvPr>
            <p:ph idx="11" type="ftr"/>
          </p:nvPr>
        </p:nvSpPr>
        <p:spPr>
          <a:xfrm>
            <a:off x="3489960" y="6307672"/>
            <a:ext cx="5212080" cy="274320"/>
          </a:xfrm>
          <a:prstGeom prst="rect">
            <a:avLst/>
          </a:prstGeom>
          <a:noFill/>
          <a:ln>
            <a:noFill/>
          </a:ln>
        </p:spPr>
        <p:txBody>
          <a:bodyPr anchorCtr="0" anchor="b"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2"/>
          <p:cNvSpPr txBox="1"/>
          <p:nvPr>
            <p:ph idx="12" type="sldNum"/>
          </p:nvPr>
        </p:nvSpPr>
        <p:spPr>
          <a:xfrm>
            <a:off x="10469880" y="6307672"/>
            <a:ext cx="1463040" cy="27432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6" name="Shape 26"/>
        <p:cNvGrpSpPr/>
        <p:nvPr/>
      </p:nvGrpSpPr>
      <p:grpSpPr>
        <a:xfrm>
          <a:off x="0" y="0"/>
          <a:ext cx="0" cy="0"/>
          <a:chOff x="0" y="0"/>
          <a:chExt cx="0" cy="0"/>
        </a:xfrm>
      </p:grpSpPr>
      <p:sp>
        <p:nvSpPr>
          <p:cNvPr id="27" name="Google Shape;27;p3"/>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3"/>
          <p:cNvSpPr txBox="1"/>
          <p:nvPr>
            <p:ph idx="1" type="body"/>
          </p:nvPr>
        </p:nvSpPr>
        <p:spPr>
          <a:xfrm>
            <a:off x="1066800" y="2103120"/>
            <a:ext cx="10058400" cy="3931920"/>
          </a:xfrm>
          <a:prstGeom prst="rect">
            <a:avLst/>
          </a:prstGeom>
          <a:noFill/>
          <a:ln>
            <a:noFill/>
          </a:ln>
        </p:spPr>
        <p:txBody>
          <a:bodyPr anchorCtr="0" anchor="t" bIns="45700" lIns="91425" spcFirstLastPara="1" rIns="91425" wrap="square" tIns="45700"/>
          <a:lstStyle>
            <a:lvl1pPr indent="-342900" lvl="0" marL="457200" algn="l">
              <a:lnSpc>
                <a:spcPct val="10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29" name="Google Shape;29;p3"/>
          <p:cNvSpPr txBox="1"/>
          <p:nvPr>
            <p:ph idx="10" type="dt"/>
          </p:nvPr>
        </p:nvSpPr>
        <p:spPr>
          <a:xfrm>
            <a:off x="274320" y="6307672"/>
            <a:ext cx="2743200" cy="274320"/>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1" type="ftr"/>
          </p:nvPr>
        </p:nvSpPr>
        <p:spPr>
          <a:xfrm>
            <a:off x="3489960" y="6307672"/>
            <a:ext cx="5212080" cy="274320"/>
          </a:xfrm>
          <a:prstGeom prst="rect">
            <a:avLst/>
          </a:prstGeom>
          <a:noFill/>
          <a:ln>
            <a:noFill/>
          </a:ln>
        </p:spPr>
        <p:txBody>
          <a:bodyPr anchorCtr="0" anchor="b"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2" type="sldNum"/>
          </p:nvPr>
        </p:nvSpPr>
        <p:spPr>
          <a:xfrm>
            <a:off x="10469880" y="6307672"/>
            <a:ext cx="1463040" cy="27432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gradFill>
          <a:gsLst>
            <a:gs pos="0">
              <a:srgbClr val="E1DBC9"/>
            </a:gs>
            <a:gs pos="77000">
              <a:srgbClr val="C8C1B0"/>
            </a:gs>
            <a:gs pos="100000">
              <a:srgbClr val="C0BAAA"/>
            </a:gs>
          </a:gsLst>
          <a:lin ang="5400000" scaled="0"/>
        </a:gradFill>
      </p:bgPr>
    </p:bg>
    <p:spTree>
      <p:nvGrpSpPr>
        <p:cNvPr id="32" name="Shape 32"/>
        <p:cNvGrpSpPr/>
        <p:nvPr/>
      </p:nvGrpSpPr>
      <p:grpSpPr>
        <a:xfrm>
          <a:off x="0" y="0"/>
          <a:ext cx="0" cy="0"/>
          <a:chOff x="0" y="0"/>
          <a:chExt cx="0" cy="0"/>
        </a:xfrm>
      </p:grpSpPr>
      <p:sp>
        <p:nvSpPr>
          <p:cNvPr id="33" name="Google Shape;33;p4"/>
          <p:cNvSpPr/>
          <p:nvPr/>
        </p:nvSpPr>
        <p:spPr>
          <a:xfrm>
            <a:off x="0" y="0"/>
            <a:ext cx="12192000" cy="6858000"/>
          </a:xfrm>
          <a:prstGeom prst="rect">
            <a:avLst/>
          </a:prstGeom>
          <a:blipFill rotWithShape="1">
            <a:blip r:embed="rId2">
              <a:alphaModFix amt="45000"/>
            </a:blip>
            <a:tile algn="tl" flip="none" tx="-44450" sx="85000" ty="3810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1307870" y="1267730"/>
            <a:ext cx="9576262" cy="4307950"/>
          </a:xfrm>
          <a:prstGeom prst="rect">
            <a:avLst/>
          </a:prstGeom>
          <a:solidFill>
            <a:schemeClr val="lt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1447800" y="1411615"/>
            <a:ext cx="9296400" cy="403477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a:off x="5135880" y="1267730"/>
            <a:ext cx="1920240" cy="73152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4"/>
          <p:cNvGrpSpPr/>
          <p:nvPr/>
        </p:nvGrpSpPr>
        <p:grpSpPr>
          <a:xfrm>
            <a:off x="5250180" y="1267730"/>
            <a:ext cx="1691640" cy="645295"/>
            <a:chOff x="5318306" y="1386268"/>
            <a:chExt cx="1567331" cy="645295"/>
          </a:xfrm>
        </p:grpSpPr>
        <p:cxnSp>
          <p:nvCxnSpPr>
            <p:cNvPr id="38" name="Google Shape;38;p4"/>
            <p:cNvCxnSpPr/>
            <p:nvPr/>
          </p:nvCxnSpPr>
          <p:spPr>
            <a:xfrm>
              <a:off x="5318306" y="1386268"/>
              <a:ext cx="0" cy="640080"/>
            </a:xfrm>
            <a:prstGeom prst="straightConnector1">
              <a:avLst/>
            </a:prstGeom>
            <a:solidFill>
              <a:srgbClr val="262626"/>
            </a:solidFill>
            <a:ln cap="flat" cmpd="sng" w="9525">
              <a:solidFill>
                <a:schemeClr val="dk1"/>
              </a:solidFill>
              <a:prstDash val="solid"/>
              <a:miter lim="800000"/>
              <a:headEnd len="sm" w="sm" type="none"/>
              <a:tailEnd len="sm" w="sm" type="none"/>
            </a:ln>
          </p:spPr>
        </p:cxnSp>
        <p:cxnSp>
          <p:nvCxnSpPr>
            <p:cNvPr id="39" name="Google Shape;39;p4"/>
            <p:cNvCxnSpPr/>
            <p:nvPr/>
          </p:nvCxnSpPr>
          <p:spPr>
            <a:xfrm>
              <a:off x="6885637" y="1386268"/>
              <a:ext cx="0" cy="640080"/>
            </a:xfrm>
            <a:prstGeom prst="straightConnector1">
              <a:avLst/>
            </a:prstGeom>
            <a:solidFill>
              <a:srgbClr val="262626"/>
            </a:solidFill>
            <a:ln cap="flat" cmpd="sng" w="9525">
              <a:solidFill>
                <a:schemeClr val="dk1"/>
              </a:solidFill>
              <a:prstDash val="solid"/>
              <a:miter lim="800000"/>
              <a:headEnd len="sm" w="sm" type="none"/>
              <a:tailEnd len="sm" w="sm" type="none"/>
            </a:ln>
          </p:spPr>
        </p:cxnSp>
        <p:cxnSp>
          <p:nvCxnSpPr>
            <p:cNvPr id="40" name="Google Shape;40;p4"/>
            <p:cNvCxnSpPr/>
            <p:nvPr/>
          </p:nvCxnSpPr>
          <p:spPr>
            <a:xfrm>
              <a:off x="5318306" y="2031563"/>
              <a:ext cx="1567331" cy="0"/>
            </a:xfrm>
            <a:prstGeom prst="straightConnector1">
              <a:avLst/>
            </a:prstGeom>
            <a:solidFill>
              <a:srgbClr val="262626"/>
            </a:solidFill>
            <a:ln cap="flat" cmpd="sng" w="9525">
              <a:solidFill>
                <a:schemeClr val="dk1"/>
              </a:solidFill>
              <a:prstDash val="solid"/>
              <a:miter lim="800000"/>
              <a:headEnd len="sm" w="sm" type="none"/>
              <a:tailEnd len="sm" w="sm" type="none"/>
            </a:ln>
          </p:spPr>
        </p:cxnSp>
      </p:grpSp>
      <p:sp>
        <p:nvSpPr>
          <p:cNvPr id="41" name="Google Shape;41;p4"/>
          <p:cNvSpPr txBox="1"/>
          <p:nvPr>
            <p:ph type="title"/>
          </p:nvPr>
        </p:nvSpPr>
        <p:spPr>
          <a:xfrm>
            <a:off x="1563623" y="2094309"/>
            <a:ext cx="9070848" cy="2587752"/>
          </a:xfrm>
          <a:prstGeom prst="rect">
            <a:avLst/>
          </a:prstGeom>
          <a:noFill/>
          <a:ln>
            <a:noFill/>
          </a:ln>
        </p:spPr>
        <p:txBody>
          <a:bodyPr anchorCtr="0" anchor="ctr" bIns="45700" lIns="91425" spcFirstLastPara="1" rIns="91425" wrap="square" tIns="45700"/>
          <a:lstStyle>
            <a:lvl1pPr lvl="0" algn="ctr">
              <a:lnSpc>
                <a:spcPct val="83000"/>
              </a:lnSpc>
              <a:spcBef>
                <a:spcPts val="0"/>
              </a:spcBef>
              <a:spcAft>
                <a:spcPts val="0"/>
              </a:spcAft>
              <a:buClr>
                <a:srgbClr val="262626"/>
              </a:buClr>
              <a:buSzPts val="7200"/>
              <a:buFont typeface="Century Gothic"/>
              <a:buNone/>
              <a:defRPr sz="7200"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
          <p:cNvSpPr txBox="1"/>
          <p:nvPr>
            <p:ph idx="1" type="body"/>
          </p:nvPr>
        </p:nvSpPr>
        <p:spPr>
          <a:xfrm>
            <a:off x="1563624" y="4682062"/>
            <a:ext cx="9070848" cy="457200"/>
          </a:xfrm>
          <a:prstGeom prst="rect">
            <a:avLst/>
          </a:prstGeom>
          <a:noFill/>
          <a:ln>
            <a:noFill/>
          </a:ln>
        </p:spPr>
        <p:txBody>
          <a:bodyPr anchorCtr="0" anchor="t" bIns="45700" lIns="91425" spcFirstLastPara="1" rIns="91425" wrap="square" tIns="45700"/>
          <a:lstStyle>
            <a:lvl1pPr indent="-228600" lvl="0" marL="457200" algn="ctr">
              <a:lnSpc>
                <a:spcPct val="100000"/>
              </a:lnSpc>
              <a:spcBef>
                <a:spcPts val="900"/>
              </a:spcBef>
              <a:spcAft>
                <a:spcPts val="0"/>
              </a:spcAft>
              <a:buSzPts val="1600"/>
              <a:buNone/>
              <a:defRPr sz="1600">
                <a:solidFill>
                  <a:schemeClr val="dk1"/>
                </a:solidFill>
              </a:defRPr>
            </a:lvl1pPr>
            <a:lvl2pPr indent="-228600" lvl="1" marL="914400" algn="l">
              <a:lnSpc>
                <a:spcPct val="100000"/>
              </a:lnSpc>
              <a:spcBef>
                <a:spcPts val="500"/>
              </a:spcBef>
              <a:spcAft>
                <a:spcPts val="0"/>
              </a:spcAft>
              <a:buSzPts val="1600"/>
              <a:buNone/>
              <a:defRPr sz="1600">
                <a:solidFill>
                  <a:srgbClr val="888888"/>
                </a:solidFill>
              </a:defRPr>
            </a:lvl2pPr>
            <a:lvl3pPr indent="-228600" lvl="2" marL="1371600" algn="l">
              <a:lnSpc>
                <a:spcPct val="100000"/>
              </a:lnSpc>
              <a:spcBef>
                <a:spcPts val="500"/>
              </a:spcBef>
              <a:spcAft>
                <a:spcPts val="0"/>
              </a:spcAft>
              <a:buSzPts val="1600"/>
              <a:buNone/>
              <a:defRPr sz="1600">
                <a:solidFill>
                  <a:srgbClr val="888888"/>
                </a:solidFill>
              </a:defRPr>
            </a:lvl3pPr>
            <a:lvl4pPr indent="-228600" lvl="3" marL="1828800" algn="l">
              <a:lnSpc>
                <a:spcPct val="100000"/>
              </a:lnSpc>
              <a:spcBef>
                <a:spcPts val="500"/>
              </a:spcBef>
              <a:spcAft>
                <a:spcPts val="0"/>
              </a:spcAft>
              <a:buSzPts val="1400"/>
              <a:buNone/>
              <a:defRPr sz="1400">
                <a:solidFill>
                  <a:srgbClr val="888888"/>
                </a:solidFill>
              </a:defRPr>
            </a:lvl4pPr>
            <a:lvl5pPr indent="-228600" lvl="4" marL="2286000" algn="l">
              <a:lnSpc>
                <a:spcPct val="100000"/>
              </a:lnSpc>
              <a:spcBef>
                <a:spcPts val="500"/>
              </a:spcBef>
              <a:spcAft>
                <a:spcPts val="0"/>
              </a:spcAft>
              <a:buSzPts val="1400"/>
              <a:buNone/>
              <a:defRPr sz="1400">
                <a:solidFill>
                  <a:srgbClr val="888888"/>
                </a:solidFill>
              </a:defRPr>
            </a:lvl5pPr>
            <a:lvl6pPr indent="-228600" lvl="5" marL="2743200" algn="l">
              <a:lnSpc>
                <a:spcPct val="100000"/>
              </a:lnSpc>
              <a:spcBef>
                <a:spcPts val="500"/>
              </a:spcBef>
              <a:spcAft>
                <a:spcPts val="0"/>
              </a:spcAft>
              <a:buSzPts val="1400"/>
              <a:buNone/>
              <a:defRPr sz="1400">
                <a:solidFill>
                  <a:srgbClr val="888888"/>
                </a:solidFill>
              </a:defRPr>
            </a:lvl6pPr>
            <a:lvl7pPr indent="-228600" lvl="6" marL="3200400" algn="l">
              <a:lnSpc>
                <a:spcPct val="100000"/>
              </a:lnSpc>
              <a:spcBef>
                <a:spcPts val="500"/>
              </a:spcBef>
              <a:spcAft>
                <a:spcPts val="0"/>
              </a:spcAft>
              <a:buSzPts val="1400"/>
              <a:buNone/>
              <a:defRPr sz="1400">
                <a:solidFill>
                  <a:srgbClr val="888888"/>
                </a:solidFill>
              </a:defRPr>
            </a:lvl7pPr>
            <a:lvl8pPr indent="-228600" lvl="7" marL="3657600" algn="l">
              <a:lnSpc>
                <a:spcPct val="100000"/>
              </a:lnSpc>
              <a:spcBef>
                <a:spcPts val="500"/>
              </a:spcBef>
              <a:spcAft>
                <a:spcPts val="0"/>
              </a:spcAft>
              <a:buSzPts val="1400"/>
              <a:buNone/>
              <a:defRPr sz="1400">
                <a:solidFill>
                  <a:srgbClr val="888888"/>
                </a:solidFill>
              </a:defRPr>
            </a:lvl8pPr>
            <a:lvl9pPr indent="-228600" lvl="8" marL="4114800" algn="l">
              <a:lnSpc>
                <a:spcPct val="100000"/>
              </a:lnSpc>
              <a:spcBef>
                <a:spcPts val="500"/>
              </a:spcBef>
              <a:spcAft>
                <a:spcPts val="0"/>
              </a:spcAft>
              <a:buSzPts val="1400"/>
              <a:buNone/>
              <a:defRPr sz="1400">
                <a:solidFill>
                  <a:srgbClr val="888888"/>
                </a:solidFill>
              </a:defRPr>
            </a:lvl9pPr>
          </a:lstStyle>
          <a:p/>
        </p:txBody>
      </p:sp>
      <p:sp>
        <p:nvSpPr>
          <p:cNvPr id="43" name="Google Shape;43;p4"/>
          <p:cNvSpPr txBox="1"/>
          <p:nvPr>
            <p:ph idx="10" type="dt"/>
          </p:nvPr>
        </p:nvSpPr>
        <p:spPr>
          <a:xfrm>
            <a:off x="5321808" y="1344502"/>
            <a:ext cx="1554480" cy="530352"/>
          </a:xfrm>
          <a:prstGeom prst="rect">
            <a:avLst/>
          </a:prstGeom>
          <a:noFill/>
          <a:ln>
            <a:noFill/>
          </a:ln>
        </p:spPr>
        <p:txBody>
          <a:bodyPr anchorCtr="0" anchor="b" bIns="45700" lIns="91425" spcFirstLastPara="1" rIns="91425" wrap="square" tIns="45700"/>
          <a:lstStyle>
            <a:lvl1pPr lvl="0" algn="ctr">
              <a:spcBef>
                <a:spcPts val="0"/>
              </a:spcBef>
              <a:spcAft>
                <a:spcPts val="0"/>
              </a:spcAft>
              <a:buSzPts val="1400"/>
              <a:buNone/>
              <a:defRPr sz="1300">
                <a:solidFill>
                  <a:schemeClr val="dk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
          <p:cNvSpPr txBox="1"/>
          <p:nvPr>
            <p:ph idx="11" type="ftr"/>
          </p:nvPr>
        </p:nvSpPr>
        <p:spPr>
          <a:xfrm>
            <a:off x="1453553" y="5211060"/>
            <a:ext cx="5907024" cy="228600"/>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
          <p:cNvSpPr txBox="1"/>
          <p:nvPr>
            <p:ph idx="12" type="sldNum"/>
          </p:nvPr>
        </p:nvSpPr>
        <p:spPr>
          <a:xfrm>
            <a:off x="8604504" y="5211060"/>
            <a:ext cx="2112264" cy="2286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6" name="Shape 46"/>
        <p:cNvGrpSpPr/>
        <p:nvPr/>
      </p:nvGrpSpPr>
      <p:grpSpPr>
        <a:xfrm>
          <a:off x="0" y="0"/>
          <a:ext cx="0" cy="0"/>
          <a:chOff x="0" y="0"/>
          <a:chExt cx="0" cy="0"/>
        </a:xfrm>
      </p:grpSpPr>
      <p:sp>
        <p:nvSpPr>
          <p:cNvPr id="47" name="Google Shape;47;p5"/>
          <p:cNvSpPr txBox="1"/>
          <p:nvPr>
            <p:ph idx="10" type="dt"/>
          </p:nvPr>
        </p:nvSpPr>
        <p:spPr>
          <a:xfrm>
            <a:off x="274320" y="6307672"/>
            <a:ext cx="2743200" cy="274320"/>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p:nvPr>
            <p:ph idx="11" type="ftr"/>
          </p:nvPr>
        </p:nvSpPr>
        <p:spPr>
          <a:xfrm>
            <a:off x="3489960" y="6307672"/>
            <a:ext cx="5212080" cy="274320"/>
          </a:xfrm>
          <a:prstGeom prst="rect">
            <a:avLst/>
          </a:prstGeom>
          <a:noFill/>
          <a:ln>
            <a:noFill/>
          </a:ln>
        </p:spPr>
        <p:txBody>
          <a:bodyPr anchorCtr="0" anchor="b"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
          <p:cNvSpPr txBox="1"/>
          <p:nvPr>
            <p:ph idx="12" type="sldNum"/>
          </p:nvPr>
        </p:nvSpPr>
        <p:spPr>
          <a:xfrm>
            <a:off x="10469880" y="6307672"/>
            <a:ext cx="1463040" cy="27432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0" name="Shape 50"/>
        <p:cNvGrpSpPr/>
        <p:nvPr/>
      </p:nvGrpSpPr>
      <p:grpSpPr>
        <a:xfrm>
          <a:off x="0" y="0"/>
          <a:ext cx="0" cy="0"/>
          <a:chOff x="0" y="0"/>
          <a:chExt cx="0" cy="0"/>
        </a:xfrm>
      </p:grpSpPr>
      <p:sp>
        <p:nvSpPr>
          <p:cNvPr id="51" name="Google Shape;51;p6"/>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6"/>
          <p:cNvSpPr txBox="1"/>
          <p:nvPr>
            <p:ph idx="1" type="body"/>
          </p:nvPr>
        </p:nvSpPr>
        <p:spPr>
          <a:xfrm>
            <a:off x="1066800" y="2103120"/>
            <a:ext cx="4754880" cy="3749040"/>
          </a:xfrm>
          <a:prstGeom prst="rect">
            <a:avLst/>
          </a:prstGeom>
          <a:noFill/>
          <a:ln>
            <a:noFill/>
          </a:ln>
        </p:spPr>
        <p:txBody>
          <a:bodyPr anchorCtr="0" anchor="t" bIns="45700" lIns="91425" spcFirstLastPara="1" rIns="91425" wrap="square" tIns="45700"/>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53" name="Google Shape;53;p6"/>
          <p:cNvSpPr txBox="1"/>
          <p:nvPr>
            <p:ph idx="2" type="body"/>
          </p:nvPr>
        </p:nvSpPr>
        <p:spPr>
          <a:xfrm>
            <a:off x="6370320" y="2103120"/>
            <a:ext cx="4754880" cy="3749040"/>
          </a:xfrm>
          <a:prstGeom prst="rect">
            <a:avLst/>
          </a:prstGeom>
          <a:noFill/>
          <a:ln>
            <a:noFill/>
          </a:ln>
        </p:spPr>
        <p:txBody>
          <a:bodyPr anchorCtr="0" anchor="t" bIns="45700" lIns="91425" spcFirstLastPara="1" rIns="91425" wrap="square" tIns="45700"/>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54" name="Google Shape;54;p6"/>
          <p:cNvSpPr txBox="1"/>
          <p:nvPr>
            <p:ph idx="10" type="dt"/>
          </p:nvPr>
        </p:nvSpPr>
        <p:spPr>
          <a:xfrm>
            <a:off x="274320" y="6307672"/>
            <a:ext cx="2743200" cy="274320"/>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
          <p:cNvSpPr txBox="1"/>
          <p:nvPr>
            <p:ph idx="11" type="ftr"/>
          </p:nvPr>
        </p:nvSpPr>
        <p:spPr>
          <a:xfrm>
            <a:off x="3489960" y="6307672"/>
            <a:ext cx="5212080" cy="274320"/>
          </a:xfrm>
          <a:prstGeom prst="rect">
            <a:avLst/>
          </a:prstGeom>
          <a:noFill/>
          <a:ln>
            <a:noFill/>
          </a:ln>
        </p:spPr>
        <p:txBody>
          <a:bodyPr anchorCtr="0" anchor="b"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
          <p:cNvSpPr txBox="1"/>
          <p:nvPr>
            <p:ph idx="12" type="sldNum"/>
          </p:nvPr>
        </p:nvSpPr>
        <p:spPr>
          <a:xfrm>
            <a:off x="10469880" y="6307672"/>
            <a:ext cx="1463040" cy="27432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7" name="Shape 57"/>
        <p:cNvGrpSpPr/>
        <p:nvPr/>
      </p:nvGrpSpPr>
      <p:grpSpPr>
        <a:xfrm>
          <a:off x="0" y="0"/>
          <a:ext cx="0" cy="0"/>
          <a:chOff x="0" y="0"/>
          <a:chExt cx="0" cy="0"/>
        </a:xfrm>
      </p:grpSpPr>
      <p:sp>
        <p:nvSpPr>
          <p:cNvPr id="58" name="Google Shape;58;p7"/>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7"/>
          <p:cNvSpPr txBox="1"/>
          <p:nvPr>
            <p:ph idx="1" type="body"/>
          </p:nvPr>
        </p:nvSpPr>
        <p:spPr>
          <a:xfrm>
            <a:off x="1069848" y="2074334"/>
            <a:ext cx="4754880" cy="640080"/>
          </a:xfrm>
          <a:prstGeom prst="rect">
            <a:avLst/>
          </a:prstGeom>
          <a:noFill/>
          <a:ln>
            <a:noFill/>
          </a:ln>
        </p:spPr>
        <p:txBody>
          <a:bodyPr anchorCtr="0" anchor="ctr" bIns="45700" lIns="91425" spcFirstLastPara="1" rIns="91425" wrap="square" tIns="45700"/>
          <a:lstStyle>
            <a:lvl1pPr indent="-228600" lvl="0" marL="457200" algn="ctr">
              <a:lnSpc>
                <a:spcPct val="100000"/>
              </a:lnSpc>
              <a:spcBef>
                <a:spcPts val="0"/>
              </a:spcBef>
              <a:spcAft>
                <a:spcPts val="0"/>
              </a:spcAft>
              <a:buSzPts val="1900"/>
              <a:buNone/>
              <a:defRPr b="0" sz="1900">
                <a:solidFill>
                  <a:schemeClr val="dk2"/>
                </a:solidFill>
                <a:latin typeface="Century Gothic"/>
                <a:ea typeface="Century Gothic"/>
                <a:cs typeface="Century Gothic"/>
                <a:sym typeface="Century Gothic"/>
              </a:defRPr>
            </a:lvl1pPr>
            <a:lvl2pPr indent="-228600" lvl="1" marL="914400" algn="l">
              <a:lnSpc>
                <a:spcPct val="100000"/>
              </a:lnSpc>
              <a:spcBef>
                <a:spcPts val="500"/>
              </a:spcBef>
              <a:spcAft>
                <a:spcPts val="0"/>
              </a:spcAft>
              <a:buSzPts val="1900"/>
              <a:buNone/>
              <a:defRPr b="1" sz="19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100000"/>
              </a:lnSpc>
              <a:spcBef>
                <a:spcPts val="500"/>
              </a:spcBef>
              <a:spcAft>
                <a:spcPts val="0"/>
              </a:spcAft>
              <a:buSzPts val="1600"/>
              <a:buNone/>
              <a:defRPr b="1" sz="1600"/>
            </a:lvl6pPr>
            <a:lvl7pPr indent="-228600" lvl="6" marL="3200400" algn="l">
              <a:lnSpc>
                <a:spcPct val="100000"/>
              </a:lnSpc>
              <a:spcBef>
                <a:spcPts val="500"/>
              </a:spcBef>
              <a:spcAft>
                <a:spcPts val="0"/>
              </a:spcAft>
              <a:buSzPts val="1600"/>
              <a:buNone/>
              <a:defRPr b="1" sz="1600"/>
            </a:lvl7pPr>
            <a:lvl8pPr indent="-228600" lvl="7" marL="3657600" algn="l">
              <a:lnSpc>
                <a:spcPct val="100000"/>
              </a:lnSpc>
              <a:spcBef>
                <a:spcPts val="500"/>
              </a:spcBef>
              <a:spcAft>
                <a:spcPts val="0"/>
              </a:spcAft>
              <a:buSzPts val="1600"/>
              <a:buNone/>
              <a:defRPr b="1" sz="1600"/>
            </a:lvl8pPr>
            <a:lvl9pPr indent="-228600" lvl="8" marL="4114800" algn="l">
              <a:lnSpc>
                <a:spcPct val="100000"/>
              </a:lnSpc>
              <a:spcBef>
                <a:spcPts val="500"/>
              </a:spcBef>
              <a:spcAft>
                <a:spcPts val="0"/>
              </a:spcAft>
              <a:buSzPts val="1600"/>
              <a:buNone/>
              <a:defRPr b="1" sz="1600"/>
            </a:lvl9pPr>
          </a:lstStyle>
          <a:p/>
        </p:txBody>
      </p:sp>
      <p:sp>
        <p:nvSpPr>
          <p:cNvPr id="60" name="Google Shape;60;p7"/>
          <p:cNvSpPr txBox="1"/>
          <p:nvPr>
            <p:ph idx="2" type="body"/>
          </p:nvPr>
        </p:nvSpPr>
        <p:spPr>
          <a:xfrm>
            <a:off x="1069848" y="2755898"/>
            <a:ext cx="4754880" cy="3200400"/>
          </a:xfrm>
          <a:prstGeom prst="rect">
            <a:avLst/>
          </a:prstGeom>
          <a:noFill/>
          <a:ln>
            <a:noFill/>
          </a:ln>
        </p:spPr>
        <p:txBody>
          <a:bodyPr anchorCtr="0" anchor="t" bIns="45700" lIns="91425" spcFirstLastPara="1" rIns="91425" wrap="square" tIns="45700"/>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61" name="Google Shape;61;p7"/>
          <p:cNvSpPr txBox="1"/>
          <p:nvPr>
            <p:ph idx="3" type="body"/>
          </p:nvPr>
        </p:nvSpPr>
        <p:spPr>
          <a:xfrm>
            <a:off x="6373368" y="2074334"/>
            <a:ext cx="4754880" cy="640080"/>
          </a:xfrm>
          <a:prstGeom prst="rect">
            <a:avLst/>
          </a:prstGeom>
          <a:noFill/>
          <a:ln>
            <a:noFill/>
          </a:ln>
        </p:spPr>
        <p:txBody>
          <a:bodyPr anchorCtr="0" anchor="ctr" bIns="45700" lIns="91425" spcFirstLastPara="1" rIns="91425" wrap="square" tIns="45700"/>
          <a:lstStyle>
            <a:lvl1pPr indent="-228600" lvl="0" marL="457200" algn="ctr">
              <a:lnSpc>
                <a:spcPct val="100000"/>
              </a:lnSpc>
              <a:spcBef>
                <a:spcPts val="0"/>
              </a:spcBef>
              <a:spcAft>
                <a:spcPts val="0"/>
              </a:spcAft>
              <a:buSzPts val="1900"/>
              <a:buNone/>
              <a:defRPr b="0" sz="1900">
                <a:solidFill>
                  <a:schemeClr val="dk2"/>
                </a:solidFill>
              </a:defRPr>
            </a:lvl1pPr>
            <a:lvl2pPr indent="-228600" lvl="1" marL="914400" algn="l">
              <a:lnSpc>
                <a:spcPct val="100000"/>
              </a:lnSpc>
              <a:spcBef>
                <a:spcPts val="500"/>
              </a:spcBef>
              <a:spcAft>
                <a:spcPts val="0"/>
              </a:spcAft>
              <a:buSzPts val="1900"/>
              <a:buNone/>
              <a:defRPr b="1" sz="19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100000"/>
              </a:lnSpc>
              <a:spcBef>
                <a:spcPts val="500"/>
              </a:spcBef>
              <a:spcAft>
                <a:spcPts val="0"/>
              </a:spcAft>
              <a:buSzPts val="1600"/>
              <a:buNone/>
              <a:defRPr b="1" sz="1600"/>
            </a:lvl6pPr>
            <a:lvl7pPr indent="-228600" lvl="6" marL="3200400" algn="l">
              <a:lnSpc>
                <a:spcPct val="100000"/>
              </a:lnSpc>
              <a:spcBef>
                <a:spcPts val="500"/>
              </a:spcBef>
              <a:spcAft>
                <a:spcPts val="0"/>
              </a:spcAft>
              <a:buSzPts val="1600"/>
              <a:buNone/>
              <a:defRPr b="1" sz="1600"/>
            </a:lvl7pPr>
            <a:lvl8pPr indent="-228600" lvl="7" marL="3657600" algn="l">
              <a:lnSpc>
                <a:spcPct val="100000"/>
              </a:lnSpc>
              <a:spcBef>
                <a:spcPts val="500"/>
              </a:spcBef>
              <a:spcAft>
                <a:spcPts val="0"/>
              </a:spcAft>
              <a:buSzPts val="1600"/>
              <a:buNone/>
              <a:defRPr b="1" sz="1600"/>
            </a:lvl8pPr>
            <a:lvl9pPr indent="-228600" lvl="8" marL="4114800" algn="l">
              <a:lnSpc>
                <a:spcPct val="100000"/>
              </a:lnSpc>
              <a:spcBef>
                <a:spcPts val="500"/>
              </a:spcBef>
              <a:spcAft>
                <a:spcPts val="0"/>
              </a:spcAft>
              <a:buSzPts val="1600"/>
              <a:buNone/>
              <a:defRPr b="1" sz="1600"/>
            </a:lvl9pPr>
          </a:lstStyle>
          <a:p/>
        </p:txBody>
      </p:sp>
      <p:sp>
        <p:nvSpPr>
          <p:cNvPr id="62" name="Google Shape;62;p7"/>
          <p:cNvSpPr txBox="1"/>
          <p:nvPr>
            <p:ph idx="4" type="body"/>
          </p:nvPr>
        </p:nvSpPr>
        <p:spPr>
          <a:xfrm>
            <a:off x="6373368" y="2756581"/>
            <a:ext cx="4754880" cy="3200400"/>
          </a:xfrm>
          <a:prstGeom prst="rect">
            <a:avLst/>
          </a:prstGeom>
          <a:noFill/>
          <a:ln>
            <a:noFill/>
          </a:ln>
        </p:spPr>
        <p:txBody>
          <a:bodyPr anchorCtr="0" anchor="t" bIns="45700" lIns="91425" spcFirstLastPara="1" rIns="91425" wrap="square" tIns="45700"/>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63" name="Google Shape;63;p7"/>
          <p:cNvSpPr txBox="1"/>
          <p:nvPr>
            <p:ph idx="10" type="dt"/>
          </p:nvPr>
        </p:nvSpPr>
        <p:spPr>
          <a:xfrm>
            <a:off x="274320" y="6307672"/>
            <a:ext cx="2743200" cy="274320"/>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
          <p:cNvSpPr txBox="1"/>
          <p:nvPr>
            <p:ph idx="11" type="ftr"/>
          </p:nvPr>
        </p:nvSpPr>
        <p:spPr>
          <a:xfrm>
            <a:off x="3489960" y="6307672"/>
            <a:ext cx="5212080" cy="274320"/>
          </a:xfrm>
          <a:prstGeom prst="rect">
            <a:avLst/>
          </a:prstGeom>
          <a:noFill/>
          <a:ln>
            <a:noFill/>
          </a:ln>
        </p:spPr>
        <p:txBody>
          <a:bodyPr anchorCtr="0" anchor="b"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7"/>
          <p:cNvSpPr txBox="1"/>
          <p:nvPr>
            <p:ph idx="12" type="sldNum"/>
          </p:nvPr>
        </p:nvSpPr>
        <p:spPr>
          <a:xfrm>
            <a:off x="10469880" y="6307672"/>
            <a:ext cx="1463040" cy="27432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6" name="Shape 66"/>
        <p:cNvGrpSpPr/>
        <p:nvPr/>
      </p:nvGrpSpPr>
      <p:grpSpPr>
        <a:xfrm>
          <a:off x="0" y="0"/>
          <a:ext cx="0" cy="0"/>
          <a:chOff x="0" y="0"/>
          <a:chExt cx="0" cy="0"/>
        </a:xfrm>
      </p:grpSpPr>
      <p:sp>
        <p:nvSpPr>
          <p:cNvPr id="67" name="Google Shape;67;p8"/>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8"/>
          <p:cNvSpPr txBox="1"/>
          <p:nvPr>
            <p:ph idx="10" type="dt"/>
          </p:nvPr>
        </p:nvSpPr>
        <p:spPr>
          <a:xfrm>
            <a:off x="274320" y="6307672"/>
            <a:ext cx="2743200" cy="274320"/>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txBox="1"/>
          <p:nvPr>
            <p:ph idx="11" type="ftr"/>
          </p:nvPr>
        </p:nvSpPr>
        <p:spPr>
          <a:xfrm>
            <a:off x="3489960" y="6307672"/>
            <a:ext cx="5212080" cy="274320"/>
          </a:xfrm>
          <a:prstGeom prst="rect">
            <a:avLst/>
          </a:prstGeom>
          <a:noFill/>
          <a:ln>
            <a:noFill/>
          </a:ln>
        </p:spPr>
        <p:txBody>
          <a:bodyPr anchorCtr="0" anchor="b"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8"/>
          <p:cNvSpPr txBox="1"/>
          <p:nvPr>
            <p:ph idx="12" type="sldNum"/>
          </p:nvPr>
        </p:nvSpPr>
        <p:spPr>
          <a:xfrm>
            <a:off x="10469880" y="6307672"/>
            <a:ext cx="1463040" cy="27432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71" name="Shape 71"/>
        <p:cNvGrpSpPr/>
        <p:nvPr/>
      </p:nvGrpSpPr>
      <p:grpSpPr>
        <a:xfrm>
          <a:off x="0" y="0"/>
          <a:ext cx="0" cy="0"/>
          <a:chOff x="0" y="0"/>
          <a:chExt cx="0" cy="0"/>
        </a:xfrm>
      </p:grpSpPr>
      <p:sp>
        <p:nvSpPr>
          <p:cNvPr id="72" name="Google Shape;72;p9"/>
          <p:cNvSpPr/>
          <p:nvPr/>
        </p:nvSpPr>
        <p:spPr>
          <a:xfrm>
            <a:off x="245529" y="237744"/>
            <a:ext cx="8531352" cy="6382512"/>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9"/>
          <p:cNvSpPr/>
          <p:nvPr/>
        </p:nvSpPr>
        <p:spPr>
          <a:xfrm>
            <a:off x="9020386" y="237744"/>
            <a:ext cx="2926080" cy="638251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9"/>
          <p:cNvSpPr txBox="1"/>
          <p:nvPr>
            <p:ph type="title"/>
          </p:nvPr>
        </p:nvSpPr>
        <p:spPr>
          <a:xfrm>
            <a:off x="9296400" y="607392"/>
            <a:ext cx="2430780" cy="164592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rgbClr val="FFFFFF"/>
              </a:buClr>
              <a:buSzPts val="2800"/>
              <a:buFont typeface="Century Gothic"/>
              <a:buNone/>
              <a:defRPr b="0" sz="2800" cap="none">
                <a:solidFill>
                  <a:srgbClr val="FFFFFF"/>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9"/>
          <p:cNvSpPr txBox="1"/>
          <p:nvPr>
            <p:ph idx="1" type="body"/>
          </p:nvPr>
        </p:nvSpPr>
        <p:spPr>
          <a:xfrm>
            <a:off x="685800" y="609600"/>
            <a:ext cx="7772400" cy="5334000"/>
          </a:xfrm>
          <a:prstGeom prst="rect">
            <a:avLst/>
          </a:prstGeom>
          <a:noFill/>
          <a:ln>
            <a:noFill/>
          </a:ln>
        </p:spPr>
        <p:txBody>
          <a:bodyPr anchorCtr="0" anchor="t" bIns="45700" lIns="91425" spcFirstLastPara="1" rIns="91425" wrap="square" tIns="45700"/>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76" name="Google Shape;76;p9"/>
          <p:cNvSpPr txBox="1"/>
          <p:nvPr>
            <p:ph idx="2" type="body"/>
          </p:nvPr>
        </p:nvSpPr>
        <p:spPr>
          <a:xfrm>
            <a:off x="9296400" y="2286000"/>
            <a:ext cx="2430780" cy="3505200"/>
          </a:xfrm>
          <a:prstGeom prst="rect">
            <a:avLst/>
          </a:prstGeom>
          <a:noFill/>
          <a:ln>
            <a:noFill/>
          </a:ln>
        </p:spPr>
        <p:txBody>
          <a:bodyPr anchorCtr="0" anchor="t" bIns="45700" lIns="91425" spcFirstLastPara="1" rIns="91425" wrap="square" tIns="45700"/>
          <a:lstStyle>
            <a:lvl1pPr indent="-228600" lvl="0" marL="457200" algn="l">
              <a:lnSpc>
                <a:spcPct val="110000"/>
              </a:lnSpc>
              <a:spcBef>
                <a:spcPts val="800"/>
              </a:spcBef>
              <a:spcAft>
                <a:spcPts val="0"/>
              </a:spcAft>
              <a:buSzPts val="1400"/>
              <a:buNone/>
              <a:defRPr sz="1400">
                <a:solidFill>
                  <a:srgbClr val="FFFFFF"/>
                </a:solidFill>
              </a:defRPr>
            </a:lvl1pPr>
            <a:lvl2pPr indent="-228600" lvl="1" marL="914400" algn="l">
              <a:lnSpc>
                <a:spcPct val="100000"/>
              </a:lnSpc>
              <a:spcBef>
                <a:spcPts val="500"/>
              </a:spcBef>
              <a:spcAft>
                <a:spcPts val="0"/>
              </a:spcAft>
              <a:buSzPts val="1200"/>
              <a:buNone/>
              <a:defRPr sz="1200"/>
            </a:lvl2pPr>
            <a:lvl3pPr indent="-228600" lvl="2" marL="1371600" algn="l">
              <a:lnSpc>
                <a:spcPct val="100000"/>
              </a:lnSpc>
              <a:spcBef>
                <a:spcPts val="500"/>
              </a:spcBef>
              <a:spcAft>
                <a:spcPts val="0"/>
              </a:spcAft>
              <a:buSzPts val="1000"/>
              <a:buNone/>
              <a:defRPr sz="1000"/>
            </a:lvl3pPr>
            <a:lvl4pPr indent="-228600" lvl="3" marL="1828800" algn="l">
              <a:lnSpc>
                <a:spcPct val="100000"/>
              </a:lnSpc>
              <a:spcBef>
                <a:spcPts val="500"/>
              </a:spcBef>
              <a:spcAft>
                <a:spcPts val="0"/>
              </a:spcAft>
              <a:buSzPts val="900"/>
              <a:buNone/>
              <a:defRPr sz="900"/>
            </a:lvl4pPr>
            <a:lvl5pPr indent="-228600" lvl="4" marL="2286000" algn="l">
              <a:lnSpc>
                <a:spcPct val="100000"/>
              </a:lnSpc>
              <a:spcBef>
                <a:spcPts val="500"/>
              </a:spcBef>
              <a:spcAft>
                <a:spcPts val="0"/>
              </a:spcAft>
              <a:buSzPts val="900"/>
              <a:buNone/>
              <a:defRPr sz="900"/>
            </a:lvl5pPr>
            <a:lvl6pPr indent="-228600" lvl="5" marL="2743200" algn="l">
              <a:lnSpc>
                <a:spcPct val="100000"/>
              </a:lnSpc>
              <a:spcBef>
                <a:spcPts val="500"/>
              </a:spcBef>
              <a:spcAft>
                <a:spcPts val="0"/>
              </a:spcAft>
              <a:buSzPts val="900"/>
              <a:buNone/>
              <a:defRPr sz="900"/>
            </a:lvl6pPr>
            <a:lvl7pPr indent="-228600" lvl="6" marL="3200400" algn="l">
              <a:lnSpc>
                <a:spcPct val="100000"/>
              </a:lnSpc>
              <a:spcBef>
                <a:spcPts val="500"/>
              </a:spcBef>
              <a:spcAft>
                <a:spcPts val="0"/>
              </a:spcAft>
              <a:buSzPts val="900"/>
              <a:buNone/>
              <a:defRPr sz="900"/>
            </a:lvl7pPr>
            <a:lvl8pPr indent="-228600" lvl="7" marL="3657600" algn="l">
              <a:lnSpc>
                <a:spcPct val="100000"/>
              </a:lnSpc>
              <a:spcBef>
                <a:spcPts val="500"/>
              </a:spcBef>
              <a:spcAft>
                <a:spcPts val="0"/>
              </a:spcAft>
              <a:buSzPts val="900"/>
              <a:buNone/>
              <a:defRPr sz="900"/>
            </a:lvl8pPr>
            <a:lvl9pPr indent="-228600" lvl="8" marL="4114800" algn="l">
              <a:lnSpc>
                <a:spcPct val="100000"/>
              </a:lnSpc>
              <a:spcBef>
                <a:spcPts val="500"/>
              </a:spcBef>
              <a:spcAft>
                <a:spcPts val="0"/>
              </a:spcAft>
              <a:buSzPts val="900"/>
              <a:buNone/>
              <a:defRPr sz="900"/>
            </a:lvl9pPr>
          </a:lstStyle>
          <a:p/>
        </p:txBody>
      </p:sp>
      <p:sp>
        <p:nvSpPr>
          <p:cNvPr id="77" name="Google Shape;77;p9"/>
          <p:cNvSpPr txBox="1"/>
          <p:nvPr>
            <p:ph idx="10" type="dt"/>
          </p:nvPr>
        </p:nvSpPr>
        <p:spPr>
          <a:xfrm>
            <a:off x="274320" y="6307672"/>
            <a:ext cx="2743200" cy="274320"/>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
          <p:cNvSpPr txBox="1"/>
          <p:nvPr>
            <p:ph idx="11" type="ftr"/>
          </p:nvPr>
        </p:nvSpPr>
        <p:spPr>
          <a:xfrm>
            <a:off x="3489960" y="6307672"/>
            <a:ext cx="5212080" cy="274320"/>
          </a:xfrm>
          <a:prstGeom prst="rect">
            <a:avLst/>
          </a:prstGeom>
          <a:noFill/>
          <a:ln>
            <a:noFill/>
          </a:ln>
        </p:spPr>
        <p:txBody>
          <a:bodyPr anchorCtr="0" anchor="b"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9"/>
          <p:cNvSpPr txBox="1"/>
          <p:nvPr>
            <p:ph idx="12" type="sldNum"/>
          </p:nvPr>
        </p:nvSpPr>
        <p:spPr>
          <a:xfrm>
            <a:off x="10393677" y="6223002"/>
            <a:ext cx="1463040" cy="27432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sz="1000">
                <a:solidFill>
                  <a:srgbClr val="FFFFFF"/>
                </a:solidFill>
                <a:latin typeface="Century Gothic"/>
                <a:ea typeface="Century Gothic"/>
                <a:cs typeface="Century Gothic"/>
                <a:sym typeface="Century Gothic"/>
              </a:defRPr>
            </a:lvl1pPr>
            <a:lvl2pPr indent="0" lvl="1" marL="0" algn="r">
              <a:spcBef>
                <a:spcPts val="0"/>
              </a:spcBef>
              <a:buNone/>
              <a:defRPr sz="1000">
                <a:solidFill>
                  <a:srgbClr val="FFFFFF"/>
                </a:solidFill>
                <a:latin typeface="Century Gothic"/>
                <a:ea typeface="Century Gothic"/>
                <a:cs typeface="Century Gothic"/>
                <a:sym typeface="Century Gothic"/>
              </a:defRPr>
            </a:lvl2pPr>
            <a:lvl3pPr indent="0" lvl="2" marL="0" algn="r">
              <a:spcBef>
                <a:spcPts val="0"/>
              </a:spcBef>
              <a:buNone/>
              <a:defRPr sz="1000">
                <a:solidFill>
                  <a:srgbClr val="FFFFFF"/>
                </a:solidFill>
                <a:latin typeface="Century Gothic"/>
                <a:ea typeface="Century Gothic"/>
                <a:cs typeface="Century Gothic"/>
                <a:sym typeface="Century Gothic"/>
              </a:defRPr>
            </a:lvl3pPr>
            <a:lvl4pPr indent="0" lvl="3" marL="0" algn="r">
              <a:spcBef>
                <a:spcPts val="0"/>
              </a:spcBef>
              <a:buNone/>
              <a:defRPr sz="1000">
                <a:solidFill>
                  <a:srgbClr val="FFFFFF"/>
                </a:solidFill>
                <a:latin typeface="Century Gothic"/>
                <a:ea typeface="Century Gothic"/>
                <a:cs typeface="Century Gothic"/>
                <a:sym typeface="Century Gothic"/>
              </a:defRPr>
            </a:lvl4pPr>
            <a:lvl5pPr indent="0" lvl="4" marL="0" algn="r">
              <a:spcBef>
                <a:spcPts val="0"/>
              </a:spcBef>
              <a:buNone/>
              <a:defRPr sz="1000">
                <a:solidFill>
                  <a:srgbClr val="FFFFFF"/>
                </a:solidFill>
                <a:latin typeface="Century Gothic"/>
                <a:ea typeface="Century Gothic"/>
                <a:cs typeface="Century Gothic"/>
                <a:sym typeface="Century Gothic"/>
              </a:defRPr>
            </a:lvl5pPr>
            <a:lvl6pPr indent="0" lvl="5" marL="0" algn="r">
              <a:spcBef>
                <a:spcPts val="0"/>
              </a:spcBef>
              <a:buNone/>
              <a:defRPr sz="1000">
                <a:solidFill>
                  <a:srgbClr val="FFFFFF"/>
                </a:solidFill>
                <a:latin typeface="Century Gothic"/>
                <a:ea typeface="Century Gothic"/>
                <a:cs typeface="Century Gothic"/>
                <a:sym typeface="Century Gothic"/>
              </a:defRPr>
            </a:lvl6pPr>
            <a:lvl7pPr indent="0" lvl="6" marL="0" algn="r">
              <a:spcBef>
                <a:spcPts val="0"/>
              </a:spcBef>
              <a:buNone/>
              <a:defRPr sz="1000">
                <a:solidFill>
                  <a:srgbClr val="FFFFFF"/>
                </a:solidFill>
                <a:latin typeface="Century Gothic"/>
                <a:ea typeface="Century Gothic"/>
                <a:cs typeface="Century Gothic"/>
                <a:sym typeface="Century Gothic"/>
              </a:defRPr>
            </a:lvl7pPr>
            <a:lvl8pPr indent="0" lvl="7" marL="0" algn="r">
              <a:spcBef>
                <a:spcPts val="0"/>
              </a:spcBef>
              <a:buNone/>
              <a:defRPr sz="1000">
                <a:solidFill>
                  <a:srgbClr val="FFFFFF"/>
                </a:solidFill>
                <a:latin typeface="Century Gothic"/>
                <a:ea typeface="Century Gothic"/>
                <a:cs typeface="Century Gothic"/>
                <a:sym typeface="Century Gothic"/>
              </a:defRPr>
            </a:lvl8pPr>
            <a:lvl9pPr indent="0" lvl="8" marL="0" algn="r">
              <a:spcBef>
                <a:spcPts val="0"/>
              </a:spcBef>
              <a:buNone/>
              <a:defRPr sz="1000">
                <a:solidFill>
                  <a:srgbClr val="FF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80" name="Google Shape;80;p9"/>
          <p:cNvSpPr/>
          <p:nvPr/>
        </p:nvSpPr>
        <p:spPr>
          <a:xfrm>
            <a:off x="9157546" y="374904"/>
            <a:ext cx="2651760" cy="6108192"/>
          </a:xfrm>
          <a:prstGeom prst="rect">
            <a:avLst/>
          </a:prstGeom>
          <a:noFill/>
          <a:ln cap="sq" cmpd="sng" w="9525">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81" name="Shape 81"/>
        <p:cNvGrpSpPr/>
        <p:nvPr/>
      </p:nvGrpSpPr>
      <p:grpSpPr>
        <a:xfrm>
          <a:off x="0" y="0"/>
          <a:ext cx="0" cy="0"/>
          <a:chOff x="0" y="0"/>
          <a:chExt cx="0" cy="0"/>
        </a:xfrm>
      </p:grpSpPr>
      <p:sp>
        <p:nvSpPr>
          <p:cNvPr id="82" name="Google Shape;82;p10"/>
          <p:cNvSpPr/>
          <p:nvPr/>
        </p:nvSpPr>
        <p:spPr>
          <a:xfrm>
            <a:off x="9020386" y="237744"/>
            <a:ext cx="2926080" cy="638251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0"/>
          <p:cNvSpPr txBox="1"/>
          <p:nvPr>
            <p:ph type="title"/>
          </p:nvPr>
        </p:nvSpPr>
        <p:spPr>
          <a:xfrm>
            <a:off x="9296400" y="603504"/>
            <a:ext cx="2432304" cy="164592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rgbClr val="FFFFFF"/>
              </a:buClr>
              <a:buSzPts val="2800"/>
              <a:buFont typeface="Century Gothic"/>
              <a:buNone/>
              <a:defRPr b="0" sz="2800">
                <a:solidFill>
                  <a:srgbClr val="FFFFFF"/>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0"/>
          <p:cNvSpPr/>
          <p:nvPr>
            <p:ph idx="2" type="pic"/>
          </p:nvPr>
        </p:nvSpPr>
        <p:spPr>
          <a:xfrm>
            <a:off x="228599" y="237744"/>
            <a:ext cx="8531352" cy="6382512"/>
          </a:xfrm>
          <a:prstGeom prst="rect">
            <a:avLst/>
          </a:prstGeom>
          <a:solidFill>
            <a:srgbClr val="76CEEF"/>
          </a:solidFill>
          <a:ln>
            <a:noFill/>
          </a:ln>
        </p:spPr>
        <p:txBody>
          <a:bodyPr anchorCtr="0" anchor="t" bIns="45700" lIns="91425" spcFirstLastPara="1" rIns="91425" wrap="square" tIns="45700"/>
          <a:lstStyle>
            <a:lvl1pPr lvl="0" marR="0" rtl="0" algn="l">
              <a:lnSpc>
                <a:spcPct val="100000"/>
              </a:lnSpc>
              <a:spcBef>
                <a:spcPts val="900"/>
              </a:spcBef>
              <a:spcAft>
                <a:spcPts val="0"/>
              </a:spcAft>
              <a:buClr>
                <a:srgbClr val="262626"/>
              </a:buClr>
              <a:buSzPts val="3200"/>
              <a:buFont typeface="Garamond"/>
              <a:buNone/>
              <a:defRPr b="0" i="0" sz="32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500"/>
              </a:spcBef>
              <a:spcAft>
                <a:spcPts val="0"/>
              </a:spcAft>
              <a:buClr>
                <a:srgbClr val="262626"/>
              </a:buClr>
              <a:buSzPts val="2800"/>
              <a:buFont typeface="Garamond"/>
              <a:buNone/>
              <a:defRPr b="0" i="0" sz="2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500"/>
              </a:spcBef>
              <a:spcAft>
                <a:spcPts val="0"/>
              </a:spcAft>
              <a:buClr>
                <a:srgbClr val="262626"/>
              </a:buClr>
              <a:buSzPts val="2400"/>
              <a:buFont typeface="Garamond"/>
              <a:buNone/>
              <a:defRPr b="0" i="0" sz="2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Century Gothic"/>
                <a:ea typeface="Century Gothic"/>
                <a:cs typeface="Century Gothic"/>
                <a:sym typeface="Century Gothic"/>
              </a:defRPr>
            </a:lvl9pPr>
          </a:lstStyle>
          <a:p/>
        </p:txBody>
      </p:sp>
      <p:sp>
        <p:nvSpPr>
          <p:cNvPr id="85" name="Google Shape;85;p10"/>
          <p:cNvSpPr txBox="1"/>
          <p:nvPr>
            <p:ph idx="1" type="body"/>
          </p:nvPr>
        </p:nvSpPr>
        <p:spPr>
          <a:xfrm>
            <a:off x="9296400" y="2286000"/>
            <a:ext cx="2432304" cy="3502152"/>
          </a:xfrm>
          <a:prstGeom prst="rect">
            <a:avLst/>
          </a:prstGeom>
          <a:noFill/>
          <a:ln>
            <a:noFill/>
          </a:ln>
        </p:spPr>
        <p:txBody>
          <a:bodyPr anchorCtr="0" anchor="t" bIns="45700" lIns="91425" spcFirstLastPara="1" rIns="91425" wrap="square" tIns="45700"/>
          <a:lstStyle>
            <a:lvl1pPr indent="-228600" lvl="0" marL="457200" algn="l">
              <a:lnSpc>
                <a:spcPct val="110000"/>
              </a:lnSpc>
              <a:spcBef>
                <a:spcPts val="800"/>
              </a:spcBef>
              <a:spcAft>
                <a:spcPts val="0"/>
              </a:spcAft>
              <a:buSzPts val="1400"/>
              <a:buNone/>
              <a:defRPr sz="1400">
                <a:solidFill>
                  <a:srgbClr val="FFFFFF"/>
                </a:solidFill>
              </a:defRPr>
            </a:lvl1pPr>
            <a:lvl2pPr indent="-228600" lvl="1" marL="914400" algn="l">
              <a:lnSpc>
                <a:spcPct val="100000"/>
              </a:lnSpc>
              <a:spcBef>
                <a:spcPts val="500"/>
              </a:spcBef>
              <a:spcAft>
                <a:spcPts val="0"/>
              </a:spcAft>
              <a:buSzPts val="1200"/>
              <a:buNone/>
              <a:defRPr sz="1200"/>
            </a:lvl2pPr>
            <a:lvl3pPr indent="-228600" lvl="2" marL="1371600" algn="l">
              <a:lnSpc>
                <a:spcPct val="100000"/>
              </a:lnSpc>
              <a:spcBef>
                <a:spcPts val="500"/>
              </a:spcBef>
              <a:spcAft>
                <a:spcPts val="0"/>
              </a:spcAft>
              <a:buSzPts val="1000"/>
              <a:buNone/>
              <a:defRPr sz="1000"/>
            </a:lvl3pPr>
            <a:lvl4pPr indent="-228600" lvl="3" marL="1828800" algn="l">
              <a:lnSpc>
                <a:spcPct val="100000"/>
              </a:lnSpc>
              <a:spcBef>
                <a:spcPts val="500"/>
              </a:spcBef>
              <a:spcAft>
                <a:spcPts val="0"/>
              </a:spcAft>
              <a:buSzPts val="900"/>
              <a:buNone/>
              <a:defRPr sz="900"/>
            </a:lvl4pPr>
            <a:lvl5pPr indent="-228600" lvl="4" marL="2286000" algn="l">
              <a:lnSpc>
                <a:spcPct val="100000"/>
              </a:lnSpc>
              <a:spcBef>
                <a:spcPts val="500"/>
              </a:spcBef>
              <a:spcAft>
                <a:spcPts val="0"/>
              </a:spcAft>
              <a:buSzPts val="900"/>
              <a:buNone/>
              <a:defRPr sz="900"/>
            </a:lvl5pPr>
            <a:lvl6pPr indent="-228600" lvl="5" marL="2743200" algn="l">
              <a:lnSpc>
                <a:spcPct val="100000"/>
              </a:lnSpc>
              <a:spcBef>
                <a:spcPts val="500"/>
              </a:spcBef>
              <a:spcAft>
                <a:spcPts val="0"/>
              </a:spcAft>
              <a:buSzPts val="900"/>
              <a:buNone/>
              <a:defRPr sz="900"/>
            </a:lvl6pPr>
            <a:lvl7pPr indent="-228600" lvl="6" marL="3200400" algn="l">
              <a:lnSpc>
                <a:spcPct val="100000"/>
              </a:lnSpc>
              <a:spcBef>
                <a:spcPts val="500"/>
              </a:spcBef>
              <a:spcAft>
                <a:spcPts val="0"/>
              </a:spcAft>
              <a:buSzPts val="900"/>
              <a:buNone/>
              <a:defRPr sz="900"/>
            </a:lvl7pPr>
            <a:lvl8pPr indent="-228600" lvl="7" marL="3657600" algn="l">
              <a:lnSpc>
                <a:spcPct val="100000"/>
              </a:lnSpc>
              <a:spcBef>
                <a:spcPts val="500"/>
              </a:spcBef>
              <a:spcAft>
                <a:spcPts val="0"/>
              </a:spcAft>
              <a:buSzPts val="900"/>
              <a:buNone/>
              <a:defRPr sz="900"/>
            </a:lvl8pPr>
            <a:lvl9pPr indent="-228600" lvl="8" marL="4114800" algn="l">
              <a:lnSpc>
                <a:spcPct val="100000"/>
              </a:lnSpc>
              <a:spcBef>
                <a:spcPts val="500"/>
              </a:spcBef>
              <a:spcAft>
                <a:spcPts val="0"/>
              </a:spcAft>
              <a:buSzPts val="900"/>
              <a:buNone/>
              <a:defRPr sz="900"/>
            </a:lvl9pPr>
          </a:lstStyle>
          <a:p/>
        </p:txBody>
      </p:sp>
      <p:sp>
        <p:nvSpPr>
          <p:cNvPr id="86" name="Google Shape;86;p10"/>
          <p:cNvSpPr txBox="1"/>
          <p:nvPr>
            <p:ph idx="10" type="dt"/>
          </p:nvPr>
        </p:nvSpPr>
        <p:spPr>
          <a:xfrm>
            <a:off x="274320" y="6307672"/>
            <a:ext cx="2743200" cy="274320"/>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0"/>
          <p:cNvSpPr txBox="1"/>
          <p:nvPr>
            <p:ph idx="11" type="ftr"/>
          </p:nvPr>
        </p:nvSpPr>
        <p:spPr>
          <a:xfrm>
            <a:off x="3489960" y="6307672"/>
            <a:ext cx="5212080" cy="274320"/>
          </a:xfrm>
          <a:prstGeom prst="rect">
            <a:avLst/>
          </a:prstGeom>
          <a:noFill/>
          <a:ln>
            <a:noFill/>
          </a:ln>
        </p:spPr>
        <p:txBody>
          <a:bodyPr anchorCtr="0" anchor="b" bIns="45700" lIns="91425" spcFirstLastPara="1" rIns="91425" wrap="square" tIns="45700"/>
          <a:lstStyle>
            <a:lvl1pPr lvl="0" algn="r">
              <a:spcBef>
                <a:spcPts val="0"/>
              </a:spcBef>
              <a:spcAft>
                <a:spcPts val="0"/>
              </a:spcAft>
              <a:buSzPts val="1400"/>
              <a:buNone/>
              <a:defRPr sz="1000">
                <a:solidFill>
                  <a:srgbClr val="FFFFFF"/>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0"/>
          <p:cNvSpPr txBox="1"/>
          <p:nvPr>
            <p:ph idx="12" type="sldNum"/>
          </p:nvPr>
        </p:nvSpPr>
        <p:spPr>
          <a:xfrm>
            <a:off x="10396728" y="6227064"/>
            <a:ext cx="1463040" cy="27432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sz="1000">
                <a:solidFill>
                  <a:srgbClr val="FFFFFF"/>
                </a:solidFill>
                <a:latin typeface="Century Gothic"/>
                <a:ea typeface="Century Gothic"/>
                <a:cs typeface="Century Gothic"/>
                <a:sym typeface="Century Gothic"/>
              </a:defRPr>
            </a:lvl1pPr>
            <a:lvl2pPr indent="0" lvl="1" marL="0" algn="r">
              <a:spcBef>
                <a:spcPts val="0"/>
              </a:spcBef>
              <a:buNone/>
              <a:defRPr sz="1000">
                <a:solidFill>
                  <a:srgbClr val="FFFFFF"/>
                </a:solidFill>
                <a:latin typeface="Century Gothic"/>
                <a:ea typeface="Century Gothic"/>
                <a:cs typeface="Century Gothic"/>
                <a:sym typeface="Century Gothic"/>
              </a:defRPr>
            </a:lvl2pPr>
            <a:lvl3pPr indent="0" lvl="2" marL="0" algn="r">
              <a:spcBef>
                <a:spcPts val="0"/>
              </a:spcBef>
              <a:buNone/>
              <a:defRPr sz="1000">
                <a:solidFill>
                  <a:srgbClr val="FFFFFF"/>
                </a:solidFill>
                <a:latin typeface="Century Gothic"/>
                <a:ea typeface="Century Gothic"/>
                <a:cs typeface="Century Gothic"/>
                <a:sym typeface="Century Gothic"/>
              </a:defRPr>
            </a:lvl3pPr>
            <a:lvl4pPr indent="0" lvl="3" marL="0" algn="r">
              <a:spcBef>
                <a:spcPts val="0"/>
              </a:spcBef>
              <a:buNone/>
              <a:defRPr sz="1000">
                <a:solidFill>
                  <a:srgbClr val="FFFFFF"/>
                </a:solidFill>
                <a:latin typeface="Century Gothic"/>
                <a:ea typeface="Century Gothic"/>
                <a:cs typeface="Century Gothic"/>
                <a:sym typeface="Century Gothic"/>
              </a:defRPr>
            </a:lvl4pPr>
            <a:lvl5pPr indent="0" lvl="4" marL="0" algn="r">
              <a:spcBef>
                <a:spcPts val="0"/>
              </a:spcBef>
              <a:buNone/>
              <a:defRPr sz="1000">
                <a:solidFill>
                  <a:srgbClr val="FFFFFF"/>
                </a:solidFill>
                <a:latin typeface="Century Gothic"/>
                <a:ea typeface="Century Gothic"/>
                <a:cs typeface="Century Gothic"/>
                <a:sym typeface="Century Gothic"/>
              </a:defRPr>
            </a:lvl5pPr>
            <a:lvl6pPr indent="0" lvl="5" marL="0" algn="r">
              <a:spcBef>
                <a:spcPts val="0"/>
              </a:spcBef>
              <a:buNone/>
              <a:defRPr sz="1000">
                <a:solidFill>
                  <a:srgbClr val="FFFFFF"/>
                </a:solidFill>
                <a:latin typeface="Century Gothic"/>
                <a:ea typeface="Century Gothic"/>
                <a:cs typeface="Century Gothic"/>
                <a:sym typeface="Century Gothic"/>
              </a:defRPr>
            </a:lvl6pPr>
            <a:lvl7pPr indent="0" lvl="6" marL="0" algn="r">
              <a:spcBef>
                <a:spcPts val="0"/>
              </a:spcBef>
              <a:buNone/>
              <a:defRPr sz="1000">
                <a:solidFill>
                  <a:srgbClr val="FFFFFF"/>
                </a:solidFill>
                <a:latin typeface="Century Gothic"/>
                <a:ea typeface="Century Gothic"/>
                <a:cs typeface="Century Gothic"/>
                <a:sym typeface="Century Gothic"/>
              </a:defRPr>
            </a:lvl7pPr>
            <a:lvl8pPr indent="0" lvl="7" marL="0" algn="r">
              <a:spcBef>
                <a:spcPts val="0"/>
              </a:spcBef>
              <a:buNone/>
              <a:defRPr sz="1000">
                <a:solidFill>
                  <a:srgbClr val="FFFFFF"/>
                </a:solidFill>
                <a:latin typeface="Century Gothic"/>
                <a:ea typeface="Century Gothic"/>
                <a:cs typeface="Century Gothic"/>
                <a:sym typeface="Century Gothic"/>
              </a:defRPr>
            </a:lvl8pPr>
            <a:lvl9pPr indent="0" lvl="8" marL="0" algn="r">
              <a:spcBef>
                <a:spcPts val="0"/>
              </a:spcBef>
              <a:buNone/>
              <a:defRPr sz="1000">
                <a:solidFill>
                  <a:srgbClr val="FF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89" name="Google Shape;89;p10"/>
          <p:cNvSpPr/>
          <p:nvPr/>
        </p:nvSpPr>
        <p:spPr>
          <a:xfrm>
            <a:off x="9157546" y="374904"/>
            <a:ext cx="2651760" cy="6108192"/>
          </a:xfrm>
          <a:prstGeom prst="rect">
            <a:avLst/>
          </a:prstGeom>
          <a:noFill/>
          <a:ln cap="sq" cmpd="sng" w="9525">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234696" y="237744"/>
            <a:ext cx="11722608" cy="6382512"/>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rgbClr val="262626"/>
              </a:buClr>
              <a:buSzPts val="4800"/>
              <a:buFont typeface="Century Gothic"/>
              <a:buNone/>
              <a:defRPr b="0" i="0" sz="4800" u="none" cap="none" strike="noStrike">
                <a:solidFill>
                  <a:srgbClr val="262626"/>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1066800" y="2103120"/>
            <a:ext cx="10058400" cy="3931920"/>
          </a:xfrm>
          <a:prstGeom prst="rect">
            <a:avLst/>
          </a:prstGeom>
          <a:noFill/>
          <a:ln>
            <a:noFill/>
          </a:ln>
        </p:spPr>
        <p:txBody>
          <a:bodyPr anchorCtr="0" anchor="t" bIns="45700" lIns="91425" spcFirstLastPara="1" rIns="91425" wrap="square" tIns="45700"/>
          <a:lstStyle>
            <a:lvl1pPr indent="-342900" lvl="0" marL="457200" marR="0" rtl="0" algn="l">
              <a:lnSpc>
                <a:spcPct val="100000"/>
              </a:lnSpc>
              <a:spcBef>
                <a:spcPts val="900"/>
              </a:spcBef>
              <a:spcAft>
                <a:spcPts val="0"/>
              </a:spcAft>
              <a:buClr>
                <a:srgbClr val="262626"/>
              </a:buClr>
              <a:buSzPts val="1800"/>
              <a:buFont typeface="Garamond"/>
              <a:buChar char="◦"/>
              <a:defRPr b="0" i="0" sz="1800" u="none" cap="none" strike="noStrike">
                <a:solidFill>
                  <a:schemeClr val="dk1"/>
                </a:solidFill>
                <a:latin typeface="Century Gothic"/>
                <a:ea typeface="Century Gothic"/>
                <a:cs typeface="Century Gothic"/>
                <a:sym typeface="Century Gothic"/>
              </a:defRPr>
            </a:lvl1pPr>
            <a:lvl2pPr indent="-330200" lvl="1" marL="914400" marR="0" rtl="0" algn="l">
              <a:lnSpc>
                <a:spcPct val="100000"/>
              </a:lnSpc>
              <a:spcBef>
                <a:spcPts val="500"/>
              </a:spcBef>
              <a:spcAft>
                <a:spcPts val="0"/>
              </a:spcAft>
              <a:buClr>
                <a:srgbClr val="262626"/>
              </a:buClr>
              <a:buSzPts val="1600"/>
              <a:buFont typeface="Garamond"/>
              <a:buChar char="◦"/>
              <a:defRPr b="0" i="0" sz="1600" u="none" cap="none" strike="noStrike">
                <a:solidFill>
                  <a:schemeClr val="dk1"/>
                </a:solidFill>
                <a:latin typeface="Century Gothic"/>
                <a:ea typeface="Century Gothic"/>
                <a:cs typeface="Century Gothic"/>
                <a:sym typeface="Century Gothic"/>
              </a:defRPr>
            </a:lvl2pPr>
            <a:lvl3pPr indent="-317500" lvl="2" marL="13716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3pPr>
            <a:lvl4pPr indent="-317500" lvl="3" marL="18288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4pPr>
            <a:lvl5pPr indent="-317500" lvl="4" marL="22860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5pPr>
            <a:lvl6pPr indent="-317500" lvl="5" marL="27432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6pPr>
            <a:lvl7pPr indent="-317500" lvl="6" marL="32004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7pPr>
            <a:lvl8pPr indent="-317500" lvl="7" marL="36576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8pPr>
            <a:lvl9pPr indent="-317500" lvl="8" marL="41148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9pPr>
          </a:lstStyle>
          <a:p/>
        </p:txBody>
      </p:sp>
      <p:sp>
        <p:nvSpPr>
          <p:cNvPr id="9" name="Google Shape;9;p1"/>
          <p:cNvSpPr txBox="1"/>
          <p:nvPr>
            <p:ph idx="10" type="dt"/>
          </p:nvPr>
        </p:nvSpPr>
        <p:spPr>
          <a:xfrm>
            <a:off x="274320" y="6307672"/>
            <a:ext cx="2743200" cy="27432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000" u="none" cap="none" strike="noStrike">
                <a:solidFill>
                  <a:srgbClr val="3F3F3F"/>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0" name="Google Shape;10;p1"/>
          <p:cNvSpPr txBox="1"/>
          <p:nvPr>
            <p:ph idx="11" type="ftr"/>
          </p:nvPr>
        </p:nvSpPr>
        <p:spPr>
          <a:xfrm>
            <a:off x="3489960" y="6307672"/>
            <a:ext cx="5212080" cy="274320"/>
          </a:xfrm>
          <a:prstGeom prst="rect">
            <a:avLst/>
          </a:prstGeom>
          <a:noFill/>
          <a:ln>
            <a:noFill/>
          </a:ln>
        </p:spPr>
        <p:txBody>
          <a:bodyPr anchorCtr="0" anchor="b" bIns="45700" lIns="91425" spcFirstLastPara="1" rIns="91425" wrap="square" tIns="45700"/>
          <a:lstStyle>
            <a:lvl1pPr lvl="0" marR="0" rtl="0" algn="ctr">
              <a:spcBef>
                <a:spcPts val="0"/>
              </a:spcBef>
              <a:spcAft>
                <a:spcPts val="0"/>
              </a:spcAft>
              <a:buSzPts val="1400"/>
              <a:buNone/>
              <a:defRPr b="0" i="0" sz="1000" u="none" cap="none" strike="noStrike">
                <a:solidFill>
                  <a:srgbClr val="3F3F3F"/>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1" name="Google Shape;11;p1"/>
          <p:cNvSpPr txBox="1"/>
          <p:nvPr>
            <p:ph idx="12" type="sldNum"/>
          </p:nvPr>
        </p:nvSpPr>
        <p:spPr>
          <a:xfrm>
            <a:off x="10469880" y="6307672"/>
            <a:ext cx="1463040" cy="27432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000" u="none" cap="none" strike="noStrike">
                <a:solidFill>
                  <a:srgbClr val="3F3F3F"/>
                </a:solidFill>
                <a:latin typeface="Century Gothic"/>
                <a:ea typeface="Century Gothic"/>
                <a:cs typeface="Century Gothic"/>
                <a:sym typeface="Century Gothic"/>
              </a:defRPr>
            </a:lvl1pPr>
            <a:lvl2pPr indent="0" lvl="1" marL="0" marR="0" rtl="0" algn="r">
              <a:spcBef>
                <a:spcPts val="0"/>
              </a:spcBef>
              <a:buNone/>
              <a:defRPr b="0" i="0" sz="1000" u="none" cap="none" strike="noStrike">
                <a:solidFill>
                  <a:srgbClr val="3F3F3F"/>
                </a:solidFill>
                <a:latin typeface="Century Gothic"/>
                <a:ea typeface="Century Gothic"/>
                <a:cs typeface="Century Gothic"/>
                <a:sym typeface="Century Gothic"/>
              </a:defRPr>
            </a:lvl2pPr>
            <a:lvl3pPr indent="0" lvl="2" marL="0" marR="0" rtl="0" algn="r">
              <a:spcBef>
                <a:spcPts val="0"/>
              </a:spcBef>
              <a:buNone/>
              <a:defRPr b="0" i="0" sz="1000" u="none" cap="none" strike="noStrike">
                <a:solidFill>
                  <a:srgbClr val="3F3F3F"/>
                </a:solidFill>
                <a:latin typeface="Century Gothic"/>
                <a:ea typeface="Century Gothic"/>
                <a:cs typeface="Century Gothic"/>
                <a:sym typeface="Century Gothic"/>
              </a:defRPr>
            </a:lvl3pPr>
            <a:lvl4pPr indent="0" lvl="3" marL="0" marR="0" rtl="0" algn="r">
              <a:spcBef>
                <a:spcPts val="0"/>
              </a:spcBef>
              <a:buNone/>
              <a:defRPr b="0" i="0" sz="1000" u="none" cap="none" strike="noStrike">
                <a:solidFill>
                  <a:srgbClr val="3F3F3F"/>
                </a:solidFill>
                <a:latin typeface="Century Gothic"/>
                <a:ea typeface="Century Gothic"/>
                <a:cs typeface="Century Gothic"/>
                <a:sym typeface="Century Gothic"/>
              </a:defRPr>
            </a:lvl4pPr>
            <a:lvl5pPr indent="0" lvl="4" marL="0" marR="0" rtl="0" algn="r">
              <a:spcBef>
                <a:spcPts val="0"/>
              </a:spcBef>
              <a:buNone/>
              <a:defRPr b="0" i="0" sz="1000" u="none" cap="none" strike="noStrike">
                <a:solidFill>
                  <a:srgbClr val="3F3F3F"/>
                </a:solidFill>
                <a:latin typeface="Century Gothic"/>
                <a:ea typeface="Century Gothic"/>
                <a:cs typeface="Century Gothic"/>
                <a:sym typeface="Century Gothic"/>
              </a:defRPr>
            </a:lvl5pPr>
            <a:lvl6pPr indent="0" lvl="5" marL="0" marR="0" rtl="0" algn="r">
              <a:spcBef>
                <a:spcPts val="0"/>
              </a:spcBef>
              <a:buNone/>
              <a:defRPr b="0" i="0" sz="1000" u="none" cap="none" strike="noStrike">
                <a:solidFill>
                  <a:srgbClr val="3F3F3F"/>
                </a:solidFill>
                <a:latin typeface="Century Gothic"/>
                <a:ea typeface="Century Gothic"/>
                <a:cs typeface="Century Gothic"/>
                <a:sym typeface="Century Gothic"/>
              </a:defRPr>
            </a:lvl6pPr>
            <a:lvl7pPr indent="0" lvl="6" marL="0" marR="0" rtl="0" algn="r">
              <a:spcBef>
                <a:spcPts val="0"/>
              </a:spcBef>
              <a:buNone/>
              <a:defRPr b="0" i="0" sz="1000" u="none" cap="none" strike="noStrike">
                <a:solidFill>
                  <a:srgbClr val="3F3F3F"/>
                </a:solidFill>
                <a:latin typeface="Century Gothic"/>
                <a:ea typeface="Century Gothic"/>
                <a:cs typeface="Century Gothic"/>
                <a:sym typeface="Century Gothic"/>
              </a:defRPr>
            </a:lvl7pPr>
            <a:lvl8pPr indent="0" lvl="7" marL="0" marR="0" rtl="0" algn="r">
              <a:spcBef>
                <a:spcPts val="0"/>
              </a:spcBef>
              <a:buNone/>
              <a:defRPr b="0" i="0" sz="1000" u="none" cap="none" strike="noStrike">
                <a:solidFill>
                  <a:srgbClr val="3F3F3F"/>
                </a:solidFill>
                <a:latin typeface="Century Gothic"/>
                <a:ea typeface="Century Gothic"/>
                <a:cs typeface="Century Gothic"/>
                <a:sym typeface="Century Gothic"/>
              </a:defRPr>
            </a:lvl8pPr>
            <a:lvl9pPr indent="0" lvl="8" marL="0" marR="0" rtl="0" algn="r">
              <a:spcBef>
                <a:spcPts val="0"/>
              </a:spcBef>
              <a:buNone/>
              <a:defRPr b="0" i="0" sz="1000" u="none" cap="none" strike="noStrike">
                <a:solidFill>
                  <a:srgbClr val="3F3F3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hyperlink" Target="https://developer.android.com/guide/components/activities/activity-lifecycle" TargetMode="External"/><Relationship Id="rId5" Type="http://schemas.openxmlformats.org/officeDocument/2006/relationships/hyperlink" Target="http://developer.android.com/reference/android/app/Activity.html#onCreate%28android.os.Bundle%29" TargetMode="External"/><Relationship Id="rId6" Type="http://schemas.openxmlformats.org/officeDocument/2006/relationships/hyperlink" Target="http://developer.android.com/reference/android/app/Activity.html#onRestart%28%29" TargetMode="External"/><Relationship Id="rId7" Type="http://schemas.openxmlformats.org/officeDocument/2006/relationships/hyperlink" Target="http://developer.android.com/reference/android/app/Activity.html#onStart%28%29"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hyperlink" Target="http://developer.android.com/reference/android/app/Activity.html#onResume%28%29" TargetMode="External"/><Relationship Id="rId4" Type="http://schemas.openxmlformats.org/officeDocument/2006/relationships/hyperlink" Target="http://developer.android.com/reference/android/app/Activity.html#onPause%28%29" TargetMode="External"/><Relationship Id="rId5" Type="http://schemas.openxmlformats.org/officeDocument/2006/relationships/hyperlink" Target="http://developer.android.com/reference/android/app/Activity.html#onStop%28%29" TargetMode="External"/><Relationship Id="rId6" Type="http://schemas.openxmlformats.org/officeDocument/2006/relationships/hyperlink" Target="http://developer.android.com/reference/android/app/Activity.html#onDestroy%28%29"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hyperlink" Target="https://developer.android.com/guide/topics/sensors/" TargetMode="External"/><Relationship Id="rId4" Type="http://schemas.openxmlformats.org/officeDocument/2006/relationships/hyperlink" Target="https://developer.android.com/guide/topics/sensors/sensors_motion" TargetMode="External"/><Relationship Id="rId5" Type="http://schemas.openxmlformats.org/officeDocument/2006/relationships/hyperlink" Target="https://examples.javacodegeeks.com/android/core/hardware/sensor/android-accelerometer-exampl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jpg"/><Relationship Id="rId4" Type="http://schemas.openxmlformats.org/officeDocument/2006/relationships/image" Target="../media/image6.jpg"/><Relationship Id="rId5" Type="http://schemas.openxmlformats.org/officeDocument/2006/relationships/hyperlink" Target="https://developer.android.com/studio/"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3"/>
          <p:cNvSpPr txBox="1"/>
          <p:nvPr>
            <p:ph type="ctrTitle"/>
          </p:nvPr>
        </p:nvSpPr>
        <p:spPr>
          <a:xfrm>
            <a:off x="1561708" y="2091263"/>
            <a:ext cx="9068586" cy="2590800"/>
          </a:xfrm>
          <a:prstGeom prst="rect">
            <a:avLst/>
          </a:prstGeom>
          <a:noFill/>
          <a:ln>
            <a:noFill/>
          </a:ln>
        </p:spPr>
        <p:txBody>
          <a:bodyPr anchorCtr="0" anchor="ctr" bIns="45700" lIns="91425" spcFirstLastPara="1" rIns="91425" wrap="square" tIns="45700">
            <a:noAutofit/>
          </a:bodyPr>
          <a:lstStyle/>
          <a:p>
            <a:pPr indent="0" lvl="0" marL="0" rtl="0" algn="ctr">
              <a:lnSpc>
                <a:spcPct val="83000"/>
              </a:lnSpc>
              <a:spcBef>
                <a:spcPts val="0"/>
              </a:spcBef>
              <a:spcAft>
                <a:spcPts val="0"/>
              </a:spcAft>
              <a:buClr>
                <a:srgbClr val="262626"/>
              </a:buClr>
              <a:buSzPts val="7200"/>
              <a:buFont typeface="Century Gothic"/>
              <a:buNone/>
            </a:pPr>
            <a:r>
              <a:rPr lang="en-US"/>
              <a:t>ANDROID</a:t>
            </a:r>
            <a:endParaRPr/>
          </a:p>
        </p:txBody>
      </p:sp>
      <p:sp>
        <p:nvSpPr>
          <p:cNvPr id="107" name="Google Shape;107;p13"/>
          <p:cNvSpPr txBox="1"/>
          <p:nvPr>
            <p:ph idx="1" type="subTitle"/>
          </p:nvPr>
        </p:nvSpPr>
        <p:spPr>
          <a:xfrm>
            <a:off x="1559444" y="4224862"/>
            <a:ext cx="9070848" cy="457201"/>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3200"/>
              <a:buNone/>
            </a:pPr>
            <a:r>
              <a:rPr lang="en-US" sz="3200"/>
              <a:t>Basics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2"/>
          <p:cNvSpPr txBox="1"/>
          <p:nvPr/>
        </p:nvSpPr>
        <p:spPr>
          <a:xfrm>
            <a:off x="368989" y="298175"/>
            <a:ext cx="11120645" cy="17543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Now, by dragging and dropping, insert two buttons from the left palette.</a:t>
            </a:r>
            <a:endParaRPr/>
          </a:p>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Position the buttons in the following way. Rename them to indicate what they are meant for.</a:t>
            </a:r>
            <a:endParaRPr/>
          </a:p>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Constraint them vertically and horizontally. </a:t>
            </a:r>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To understand how ConstraintLayout works, refer –</a:t>
            </a:r>
            <a:endParaRPr/>
          </a:p>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http://developer.android.com/training/constraint-layout/</a:t>
            </a:r>
            <a:endParaRPr/>
          </a:p>
        </p:txBody>
      </p:sp>
      <p:pic>
        <p:nvPicPr>
          <p:cNvPr id="165" name="Google Shape;165;p22"/>
          <p:cNvPicPr preferRelativeResize="0"/>
          <p:nvPr/>
        </p:nvPicPr>
        <p:blipFill rotWithShape="1">
          <a:blip r:embed="rId3">
            <a:alphaModFix/>
          </a:blip>
          <a:srcRect b="14571" l="25651" r="3136" t="9448"/>
          <a:stretch/>
        </p:blipFill>
        <p:spPr>
          <a:xfrm>
            <a:off x="2417486" y="2052501"/>
            <a:ext cx="7357028" cy="441316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3"/>
          <p:cNvSpPr txBox="1"/>
          <p:nvPr/>
        </p:nvSpPr>
        <p:spPr>
          <a:xfrm>
            <a:off x="368989" y="298175"/>
            <a:ext cx="11120645" cy="17543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By dragging and dropping, insert two buttons from the left palette.</a:t>
            </a:r>
            <a:endParaRPr/>
          </a:p>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Position the buttons in the following way. Rename them to indicate what they are meant for.</a:t>
            </a:r>
            <a:endParaRPr/>
          </a:p>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Constraint them vertically and horizontally. </a:t>
            </a:r>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To understand how ConstraintLayout works, refer –</a:t>
            </a:r>
            <a:endParaRPr/>
          </a:p>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http://developer.android.com/training/constraint-layout/</a:t>
            </a:r>
            <a:endParaRPr/>
          </a:p>
        </p:txBody>
      </p:sp>
      <p:pic>
        <p:nvPicPr>
          <p:cNvPr id="171" name="Google Shape;171;p23"/>
          <p:cNvPicPr preferRelativeResize="0"/>
          <p:nvPr/>
        </p:nvPicPr>
        <p:blipFill rotWithShape="1">
          <a:blip r:embed="rId3">
            <a:alphaModFix/>
          </a:blip>
          <a:srcRect b="14571" l="25651" r="3136" t="9448"/>
          <a:stretch/>
        </p:blipFill>
        <p:spPr>
          <a:xfrm>
            <a:off x="2417486" y="2052501"/>
            <a:ext cx="7357028" cy="441316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4"/>
          <p:cNvSpPr txBox="1"/>
          <p:nvPr/>
        </p:nvSpPr>
        <p:spPr>
          <a:xfrm>
            <a:off x="368989" y="298175"/>
            <a:ext cx="11120645" cy="258532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The layout of our app is now ready. We have been doing all this in the design section of the xml file. You may also look at the text version of this file and try to understand the syntax.</a:t>
            </a:r>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Let us now move onto implementing the count app. Set the onClick() method for both the button from the attributes menu on the right. Now open MainActivty.java.</a:t>
            </a:r>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Create methods increase() and reset(). </a:t>
            </a:r>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For basic Java programming, refer - https://www.tutorialspoint.com/java/java_basic_syntax.htm</a:t>
            </a:r>
            <a:endParaRPr/>
          </a:p>
        </p:txBody>
      </p:sp>
      <p:pic>
        <p:nvPicPr>
          <p:cNvPr id="177" name="Google Shape;177;p24"/>
          <p:cNvPicPr preferRelativeResize="0"/>
          <p:nvPr/>
        </p:nvPicPr>
        <p:blipFill rotWithShape="1">
          <a:blip r:embed="rId3">
            <a:alphaModFix/>
          </a:blip>
          <a:srcRect b="37966" l="25978" r="25216" t="9448"/>
          <a:stretch/>
        </p:blipFill>
        <p:spPr>
          <a:xfrm>
            <a:off x="2809461" y="2883498"/>
            <a:ext cx="5950226" cy="360459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5"/>
          <p:cNvSpPr txBox="1"/>
          <p:nvPr/>
        </p:nvSpPr>
        <p:spPr>
          <a:xfrm>
            <a:off x="368989" y="298175"/>
            <a:ext cx="11120645"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Move over to the layout section and see that there is an ID which is assigned to each view be it a button or a textView. We use these IDs to call these views in our Java file. </a:t>
            </a:r>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This can be done with the help of findViewByID function as shown – </a:t>
            </a:r>
            <a:endParaRPr/>
          </a:p>
        </p:txBody>
      </p:sp>
      <p:pic>
        <p:nvPicPr>
          <p:cNvPr id="183" name="Google Shape;183;p25"/>
          <p:cNvPicPr preferRelativeResize="0"/>
          <p:nvPr/>
        </p:nvPicPr>
        <p:blipFill rotWithShape="1">
          <a:blip r:embed="rId3">
            <a:alphaModFix/>
          </a:blip>
          <a:srcRect b="15345" l="25543" r="19891" t="9062"/>
          <a:stretch/>
        </p:blipFill>
        <p:spPr>
          <a:xfrm>
            <a:off x="1715119" y="1644278"/>
            <a:ext cx="8428383" cy="474427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6"/>
          <p:cNvSpPr txBox="1"/>
          <p:nvPr/>
        </p:nvSpPr>
        <p:spPr>
          <a:xfrm>
            <a:off x="368989" y="298175"/>
            <a:ext cx="1112064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Initialize an integer variable count to 0. Write the increase() and reset() methods as follows - </a:t>
            </a:r>
            <a:endParaRPr/>
          </a:p>
        </p:txBody>
      </p:sp>
      <p:pic>
        <p:nvPicPr>
          <p:cNvPr id="189" name="Google Shape;189;p26"/>
          <p:cNvPicPr preferRelativeResize="0"/>
          <p:nvPr/>
        </p:nvPicPr>
        <p:blipFill rotWithShape="1">
          <a:blip r:embed="rId3">
            <a:alphaModFix/>
          </a:blip>
          <a:srcRect b="14063" l="25527" r="24474" t="8990"/>
          <a:stretch/>
        </p:blipFill>
        <p:spPr>
          <a:xfrm>
            <a:off x="1113182" y="791818"/>
            <a:ext cx="9833114" cy="576800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7"/>
          <p:cNvSpPr txBox="1"/>
          <p:nvPr/>
        </p:nvSpPr>
        <p:spPr>
          <a:xfrm>
            <a:off x="368989" y="298175"/>
            <a:ext cx="11120645"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Our basic counter app is now ready. Run it on a virtual device or connect your mobile(Enable USB debugging).</a:t>
            </a:r>
            <a:endParaRPr/>
          </a:p>
        </p:txBody>
      </p:sp>
      <p:pic>
        <p:nvPicPr>
          <p:cNvPr id="195" name="Google Shape;195;p27"/>
          <p:cNvPicPr preferRelativeResize="0"/>
          <p:nvPr/>
        </p:nvPicPr>
        <p:blipFill rotWithShape="1">
          <a:blip r:embed="rId3">
            <a:alphaModFix/>
          </a:blip>
          <a:srcRect b="12251" l="21630" r="6847" t="6357"/>
          <a:stretch/>
        </p:blipFill>
        <p:spPr>
          <a:xfrm>
            <a:off x="2239617" y="768627"/>
            <a:ext cx="8719930" cy="557916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8"/>
          <p:cNvSpPr txBox="1"/>
          <p:nvPr>
            <p:ph idx="4294967295" type="title"/>
          </p:nvPr>
        </p:nvSpPr>
        <p:spPr>
          <a:xfrm>
            <a:off x="465425" y="320300"/>
            <a:ext cx="6461100" cy="4929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4800"/>
              <a:buFont typeface="Century Gothic"/>
              <a:buNone/>
            </a:pPr>
            <a:r>
              <a:rPr b="1" lang="en-US" sz="3600" u="sng"/>
              <a:t>Life Cycle of an Activity</a:t>
            </a:r>
            <a:endParaRPr b="1" sz="3600" u="sng"/>
          </a:p>
        </p:txBody>
      </p:sp>
      <p:pic>
        <p:nvPicPr>
          <p:cNvPr id="201" name="Google Shape;201;p28"/>
          <p:cNvPicPr preferRelativeResize="0"/>
          <p:nvPr/>
        </p:nvPicPr>
        <p:blipFill rotWithShape="1">
          <a:blip r:embed="rId3">
            <a:alphaModFix/>
          </a:blip>
          <a:srcRect b="0" l="0" r="0" t="2978"/>
          <a:stretch/>
        </p:blipFill>
        <p:spPr>
          <a:xfrm>
            <a:off x="7133875" y="238175"/>
            <a:ext cx="4829975" cy="6398975"/>
          </a:xfrm>
          <a:prstGeom prst="rect">
            <a:avLst/>
          </a:prstGeom>
          <a:noFill/>
          <a:ln>
            <a:noFill/>
          </a:ln>
        </p:spPr>
      </p:pic>
      <p:sp>
        <p:nvSpPr>
          <p:cNvPr id="202" name="Google Shape;202;p28"/>
          <p:cNvSpPr txBox="1"/>
          <p:nvPr/>
        </p:nvSpPr>
        <p:spPr>
          <a:xfrm>
            <a:off x="465425" y="1032100"/>
            <a:ext cx="6365100" cy="9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t>Read at: </a:t>
            </a:r>
            <a:r>
              <a:rPr lang="en-US" sz="1800" u="sng">
                <a:solidFill>
                  <a:schemeClr val="hlink"/>
                </a:solidFill>
                <a:hlinkClick r:id="rId4"/>
              </a:rPr>
              <a:t>https://developer.android.com/guide/components/activities/activity-lifecycle</a:t>
            </a:r>
            <a:endParaRPr sz="1800"/>
          </a:p>
        </p:txBody>
      </p:sp>
      <p:sp>
        <p:nvSpPr>
          <p:cNvPr id="203" name="Google Shape;203;p28"/>
          <p:cNvSpPr txBox="1"/>
          <p:nvPr/>
        </p:nvSpPr>
        <p:spPr>
          <a:xfrm>
            <a:off x="465275" y="2250300"/>
            <a:ext cx="6365100" cy="42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1800" u="sng">
                <a:solidFill>
                  <a:schemeClr val="hlink"/>
                </a:solidFill>
                <a:hlinkClick r:id="rId5"/>
              </a:rPr>
              <a:t>onCreate()</a:t>
            </a:r>
            <a:r>
              <a:rPr lang="en-US" sz="1800">
                <a:solidFill>
                  <a:schemeClr val="dk1"/>
                </a:solidFill>
              </a:rPr>
              <a:t>:</a:t>
            </a:r>
            <a:endParaRPr sz="1800">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Called when the activity is first created. This is where you should do all of your normal static set up: create views, bind data to lists, etc. This method also provides you with a Bundle containing the activity's previously frozen state, if there was one. Always followed by onStart().</a:t>
            </a:r>
            <a:endParaRPr sz="1800">
              <a:solidFill>
                <a:schemeClr val="dk1"/>
              </a:solidFill>
            </a:endParaRPr>
          </a:p>
          <a:p>
            <a:pPr indent="0" lvl="0" marL="0" rtl="0" algn="l">
              <a:spcBef>
                <a:spcPts val="0"/>
              </a:spcBef>
              <a:spcAft>
                <a:spcPts val="0"/>
              </a:spcAft>
              <a:buClr>
                <a:schemeClr val="dk1"/>
              </a:buClr>
              <a:buSzPts val="1100"/>
              <a:buFont typeface="Arial"/>
              <a:buNone/>
            </a:pPr>
            <a:r>
              <a:rPr b="1" lang="en-US" sz="1800" u="sng">
                <a:solidFill>
                  <a:schemeClr val="hlink"/>
                </a:solidFill>
                <a:hlinkClick r:id="rId6"/>
              </a:rPr>
              <a:t>onRestart()</a:t>
            </a:r>
            <a:r>
              <a:rPr lang="en-US" sz="1800">
                <a:solidFill>
                  <a:schemeClr val="dk1"/>
                </a:solidFill>
              </a:rPr>
              <a:t>:</a:t>
            </a:r>
            <a:endParaRPr sz="1800">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Called after your activity has been stopped, prior to it being started again. Always followed by onStart()</a:t>
            </a:r>
            <a:endParaRPr sz="1800">
              <a:solidFill>
                <a:schemeClr val="dk1"/>
              </a:solidFill>
            </a:endParaRPr>
          </a:p>
          <a:p>
            <a:pPr indent="0" lvl="0" marL="0" rtl="0" algn="l">
              <a:spcBef>
                <a:spcPts val="0"/>
              </a:spcBef>
              <a:spcAft>
                <a:spcPts val="0"/>
              </a:spcAft>
              <a:buClr>
                <a:schemeClr val="dk1"/>
              </a:buClr>
              <a:buSzPts val="1100"/>
              <a:buFont typeface="Arial"/>
              <a:buNone/>
            </a:pPr>
            <a:r>
              <a:rPr b="1" lang="en-US" sz="1800" u="sng">
                <a:solidFill>
                  <a:schemeClr val="hlink"/>
                </a:solidFill>
                <a:hlinkClick r:id="rId7"/>
              </a:rPr>
              <a:t>onStart()</a:t>
            </a:r>
            <a:r>
              <a:rPr lang="en-US" sz="1800">
                <a:solidFill>
                  <a:schemeClr val="dk1"/>
                </a:solidFill>
              </a:rPr>
              <a:t>:</a:t>
            </a:r>
            <a:endParaRPr sz="1800">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Called when the activity is becoming visible to the user. Followed by onResume() if the activity comes to the foreground, or onStop() if it becomes hidden.</a:t>
            </a:r>
            <a:endParaRPr sz="18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9"/>
          <p:cNvSpPr txBox="1"/>
          <p:nvPr>
            <p:ph idx="4294967295" type="title"/>
          </p:nvPr>
        </p:nvSpPr>
        <p:spPr>
          <a:xfrm>
            <a:off x="465425" y="320300"/>
            <a:ext cx="11115300" cy="629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4800"/>
              <a:buFont typeface="Century Gothic"/>
              <a:buNone/>
            </a:pPr>
            <a:r>
              <a:rPr b="1" lang="en-US" sz="3600" u="sng"/>
              <a:t>Life Cycle of an Activity</a:t>
            </a:r>
            <a:endParaRPr b="1" sz="3600" u="sng"/>
          </a:p>
        </p:txBody>
      </p:sp>
      <p:sp>
        <p:nvSpPr>
          <p:cNvPr id="209" name="Google Shape;209;p29"/>
          <p:cNvSpPr txBox="1"/>
          <p:nvPr/>
        </p:nvSpPr>
        <p:spPr>
          <a:xfrm>
            <a:off x="629675" y="1086875"/>
            <a:ext cx="10868700" cy="53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u="sng">
                <a:solidFill>
                  <a:schemeClr val="hlink"/>
                </a:solidFill>
                <a:hlinkClick r:id="rId3"/>
              </a:rPr>
              <a:t>onResume()</a:t>
            </a:r>
            <a:r>
              <a:rPr lang="en-US" sz="1800">
                <a:solidFill>
                  <a:schemeClr val="dk1"/>
                </a:solidFill>
              </a:rPr>
              <a:t>:</a:t>
            </a:r>
            <a:endParaRPr sz="1800">
              <a:solidFill>
                <a:schemeClr val="dk1"/>
              </a:solidFill>
            </a:endParaRPr>
          </a:p>
          <a:p>
            <a:pPr indent="0" lvl="0" marL="0" rtl="0" algn="l">
              <a:spcBef>
                <a:spcPts val="0"/>
              </a:spcBef>
              <a:spcAft>
                <a:spcPts val="0"/>
              </a:spcAft>
              <a:buNone/>
            </a:pPr>
            <a:r>
              <a:rPr lang="en-US" sz="1800">
                <a:solidFill>
                  <a:schemeClr val="dk1"/>
                </a:solidFill>
              </a:rPr>
              <a:t>Called when the activity will start interacting with the user. At this point your activity is at the top of the activity stack, with user input going to it. Always followed by onPause().</a:t>
            </a:r>
            <a:endParaRPr sz="1800">
              <a:solidFill>
                <a:schemeClr val="dk1"/>
              </a:solidFill>
            </a:endParaRPr>
          </a:p>
          <a:p>
            <a:pPr indent="0" lvl="0" marL="0" rtl="0" algn="l">
              <a:spcBef>
                <a:spcPts val="0"/>
              </a:spcBef>
              <a:spcAft>
                <a:spcPts val="0"/>
              </a:spcAft>
              <a:buNone/>
            </a:pPr>
            <a:r>
              <a:rPr b="1" lang="en-US" sz="1800" u="sng">
                <a:solidFill>
                  <a:schemeClr val="hlink"/>
                </a:solidFill>
                <a:hlinkClick r:id="rId4"/>
              </a:rPr>
              <a:t>onPause ()</a:t>
            </a:r>
            <a:r>
              <a:rPr b="1" lang="en-US" sz="1800">
                <a:solidFill>
                  <a:schemeClr val="dk1"/>
                </a:solidFill>
              </a:rPr>
              <a:t>:</a:t>
            </a:r>
            <a:endParaRPr b="1" sz="1800">
              <a:solidFill>
                <a:schemeClr val="dk1"/>
              </a:solidFill>
            </a:endParaRPr>
          </a:p>
          <a:p>
            <a:pPr indent="0" lvl="0" marL="0" rtl="0" algn="l">
              <a:spcBef>
                <a:spcPts val="0"/>
              </a:spcBef>
              <a:spcAft>
                <a:spcPts val="0"/>
              </a:spcAft>
              <a:buNone/>
            </a:pPr>
            <a:r>
              <a:rPr lang="en-US" sz="1800">
                <a:solidFill>
                  <a:schemeClr val="dk1"/>
                </a:solidFill>
              </a:rPr>
              <a:t>Called as part of the activity lifecycle when an activity is going into the background, but has not (yet) been killed. The counterpart to onResume(). When activity B is launched in front of activity A, this callback will be invoked on A. B will not be created until A's onPause() returns, so be sure to not do anything lengthy here.</a:t>
            </a:r>
            <a:endParaRPr sz="1800">
              <a:solidFill>
                <a:schemeClr val="dk1"/>
              </a:solidFill>
            </a:endParaRPr>
          </a:p>
          <a:p>
            <a:pPr indent="0" lvl="0" marL="0" rtl="0" algn="l">
              <a:spcBef>
                <a:spcPts val="0"/>
              </a:spcBef>
              <a:spcAft>
                <a:spcPts val="0"/>
              </a:spcAft>
              <a:buNone/>
            </a:pPr>
            <a:r>
              <a:rPr b="1" lang="en-US" sz="1800" u="sng">
                <a:solidFill>
                  <a:schemeClr val="hlink"/>
                </a:solidFill>
                <a:hlinkClick r:id="rId5"/>
              </a:rPr>
              <a:t>onStop()</a:t>
            </a:r>
            <a:r>
              <a:rPr lang="en-US" sz="1800">
                <a:solidFill>
                  <a:schemeClr val="dk1"/>
                </a:solidFill>
              </a:rPr>
              <a:t>:</a:t>
            </a:r>
            <a:endParaRPr sz="1800">
              <a:solidFill>
                <a:schemeClr val="dk1"/>
              </a:solidFill>
            </a:endParaRPr>
          </a:p>
          <a:p>
            <a:pPr indent="0" lvl="0" marL="0" rtl="0" algn="l">
              <a:spcBef>
                <a:spcPts val="0"/>
              </a:spcBef>
              <a:spcAft>
                <a:spcPts val="0"/>
              </a:spcAft>
              <a:buNone/>
            </a:pPr>
            <a:r>
              <a:rPr lang="en-US" sz="1800">
                <a:solidFill>
                  <a:schemeClr val="dk1"/>
                </a:solidFill>
              </a:rPr>
              <a:t>Called when you are no longer visible to the user. You will next receive either onRestart(), onDestroy(), or nothing, depending on later user activity.</a:t>
            </a:r>
            <a:endParaRPr sz="1800">
              <a:solidFill>
                <a:schemeClr val="dk1"/>
              </a:solidFill>
            </a:endParaRPr>
          </a:p>
          <a:p>
            <a:pPr indent="0" lvl="0" marL="0" rtl="0" algn="l">
              <a:spcBef>
                <a:spcPts val="0"/>
              </a:spcBef>
              <a:spcAft>
                <a:spcPts val="0"/>
              </a:spcAft>
              <a:buNone/>
            </a:pPr>
            <a:r>
              <a:rPr lang="en-US" sz="1800">
                <a:solidFill>
                  <a:schemeClr val="dk1"/>
                </a:solidFill>
              </a:rPr>
              <a:t>Note that this method may never be called, in low memory situations where the system does not have enough memory to keep your activity's process running after its onPause() method is called.</a:t>
            </a:r>
            <a:endParaRPr sz="1800">
              <a:solidFill>
                <a:schemeClr val="dk1"/>
              </a:solidFill>
            </a:endParaRPr>
          </a:p>
          <a:p>
            <a:pPr indent="0" lvl="0" marL="0" rtl="0" algn="l">
              <a:spcBef>
                <a:spcPts val="0"/>
              </a:spcBef>
              <a:spcAft>
                <a:spcPts val="0"/>
              </a:spcAft>
              <a:buNone/>
            </a:pPr>
            <a:r>
              <a:rPr b="1" lang="en-US" sz="1800" u="sng">
                <a:solidFill>
                  <a:schemeClr val="hlink"/>
                </a:solidFill>
                <a:hlinkClick r:id="rId6"/>
              </a:rPr>
              <a:t>onDestroy()</a:t>
            </a:r>
            <a:r>
              <a:rPr lang="en-US" sz="1800">
                <a:solidFill>
                  <a:schemeClr val="dk1"/>
                </a:solidFill>
              </a:rPr>
              <a:t>:</a:t>
            </a:r>
            <a:endParaRPr sz="1800">
              <a:solidFill>
                <a:schemeClr val="dk1"/>
              </a:solidFill>
            </a:endParaRPr>
          </a:p>
          <a:p>
            <a:pPr indent="0" lvl="0" marL="0" rtl="0" algn="l">
              <a:spcBef>
                <a:spcPts val="0"/>
              </a:spcBef>
              <a:spcAft>
                <a:spcPts val="0"/>
              </a:spcAft>
              <a:buNone/>
            </a:pPr>
            <a:r>
              <a:rPr lang="en-US" sz="1800">
                <a:solidFill>
                  <a:schemeClr val="dk1"/>
                </a:solidFill>
              </a:rPr>
              <a:t>The final call you receive before your activity is destroyed. This can happen either because the activity is finishing (someone called finish() on it, or because the system is temporarily destroying this instance of the activity to save space. You can distinguish between&gt; these two scenarios with the isFinishing() method.</a:t>
            </a:r>
            <a:endParaRPr b="1" sz="18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0"/>
          <p:cNvSpPr txBox="1"/>
          <p:nvPr>
            <p:ph idx="4294967295" type="title"/>
          </p:nvPr>
        </p:nvSpPr>
        <p:spPr>
          <a:xfrm>
            <a:off x="465425" y="320300"/>
            <a:ext cx="11115300" cy="629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4800"/>
              <a:buFont typeface="Century Gothic"/>
              <a:buNone/>
            </a:pPr>
            <a:r>
              <a:rPr b="1" lang="en-US" sz="3600" u="sng"/>
              <a:t>Life Cycle of an Activity</a:t>
            </a:r>
            <a:endParaRPr b="1" sz="3600" u="sng"/>
          </a:p>
        </p:txBody>
      </p:sp>
      <p:sp>
        <p:nvSpPr>
          <p:cNvPr id="215" name="Google Shape;215;p30"/>
          <p:cNvSpPr txBox="1"/>
          <p:nvPr/>
        </p:nvSpPr>
        <p:spPr>
          <a:xfrm>
            <a:off x="629675" y="1086875"/>
            <a:ext cx="10868700" cy="53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rPr>
              <a:t>When the Activity </a:t>
            </a:r>
            <a:r>
              <a:rPr b="1" lang="en-US" sz="1800">
                <a:solidFill>
                  <a:schemeClr val="dk1"/>
                </a:solidFill>
              </a:rPr>
              <a:t>first time loads</a:t>
            </a:r>
            <a:r>
              <a:rPr lang="en-US" sz="1800">
                <a:solidFill>
                  <a:schemeClr val="dk1"/>
                </a:solidFill>
              </a:rPr>
              <a:t> the events are called as below:</a:t>
            </a:r>
            <a:endParaRPr sz="1800">
              <a:solidFill>
                <a:schemeClr val="dk1"/>
              </a:solidFill>
            </a:endParaRPr>
          </a:p>
          <a:p>
            <a:pPr indent="0" lvl="0" marL="0" rtl="0" algn="l">
              <a:spcBef>
                <a:spcPts val="0"/>
              </a:spcBef>
              <a:spcAft>
                <a:spcPts val="0"/>
              </a:spcAft>
              <a:buNone/>
            </a:pPr>
            <a:r>
              <a:rPr lang="en-US" sz="1800">
                <a:solidFill>
                  <a:schemeClr val="dk1"/>
                </a:solidFill>
              </a:rPr>
              <a:t>onCreate()</a:t>
            </a:r>
            <a:br>
              <a:rPr lang="en-US" sz="1800">
                <a:solidFill>
                  <a:schemeClr val="dk1"/>
                </a:solidFill>
              </a:rPr>
            </a:br>
            <a:r>
              <a:rPr lang="en-US" sz="1800">
                <a:solidFill>
                  <a:schemeClr val="dk1"/>
                </a:solidFill>
              </a:rPr>
              <a:t>onStart()</a:t>
            </a:r>
            <a:br>
              <a:rPr lang="en-US" sz="1800">
                <a:solidFill>
                  <a:schemeClr val="dk1"/>
                </a:solidFill>
              </a:rPr>
            </a:br>
            <a:r>
              <a:rPr lang="en-US" sz="1800">
                <a:solidFill>
                  <a:schemeClr val="dk1"/>
                </a:solidFill>
              </a:rPr>
              <a:t>onResume()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US" sz="1800">
                <a:solidFill>
                  <a:schemeClr val="dk1"/>
                </a:solidFill>
              </a:rPr>
              <a:t>When you </a:t>
            </a:r>
            <a:r>
              <a:rPr b="1" lang="en-US" sz="1800">
                <a:solidFill>
                  <a:schemeClr val="dk1"/>
                </a:solidFill>
              </a:rPr>
              <a:t>click on Phone button</a:t>
            </a:r>
            <a:r>
              <a:rPr lang="en-US" sz="1800">
                <a:solidFill>
                  <a:schemeClr val="dk1"/>
                </a:solidFill>
              </a:rPr>
              <a:t> the Activity goes to the background and the below events are called:</a:t>
            </a:r>
            <a:endParaRPr sz="1800">
              <a:solidFill>
                <a:schemeClr val="dk1"/>
              </a:solidFill>
            </a:endParaRPr>
          </a:p>
          <a:p>
            <a:pPr indent="0" lvl="0" marL="0" rtl="0" algn="l">
              <a:spcBef>
                <a:spcPts val="0"/>
              </a:spcBef>
              <a:spcAft>
                <a:spcPts val="0"/>
              </a:spcAft>
              <a:buNone/>
            </a:pPr>
            <a:r>
              <a:rPr lang="en-US" sz="1800">
                <a:solidFill>
                  <a:schemeClr val="dk1"/>
                </a:solidFill>
              </a:rPr>
              <a:t>onPause()</a:t>
            </a:r>
            <a:br>
              <a:rPr lang="en-US" sz="1800">
                <a:solidFill>
                  <a:schemeClr val="dk1"/>
                </a:solidFill>
              </a:rPr>
            </a:br>
            <a:r>
              <a:rPr lang="en-US" sz="1800">
                <a:solidFill>
                  <a:schemeClr val="dk1"/>
                </a:solidFill>
              </a:rPr>
              <a:t>onStop()</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b="1" lang="en-US" sz="1800">
                <a:solidFill>
                  <a:schemeClr val="dk1"/>
                </a:solidFill>
              </a:rPr>
              <a:t>Return to or restart the activity</a:t>
            </a:r>
            <a:r>
              <a:rPr lang="en-US" sz="1800">
                <a:solidFill>
                  <a:schemeClr val="dk1"/>
                </a:solidFill>
              </a:rPr>
              <a:t> and the below events will be called:</a:t>
            </a:r>
            <a:endParaRPr sz="1800">
              <a:solidFill>
                <a:schemeClr val="dk1"/>
              </a:solidFill>
            </a:endParaRPr>
          </a:p>
          <a:p>
            <a:pPr indent="0" lvl="0" marL="0" rtl="0" algn="l">
              <a:spcBef>
                <a:spcPts val="0"/>
              </a:spcBef>
              <a:spcAft>
                <a:spcPts val="0"/>
              </a:spcAft>
              <a:buNone/>
            </a:pPr>
            <a:r>
              <a:rPr lang="en-US" sz="1800">
                <a:solidFill>
                  <a:schemeClr val="dk1"/>
                </a:solidFill>
              </a:rPr>
              <a:t>onRestart()</a:t>
            </a:r>
            <a:br>
              <a:rPr lang="en-US" sz="1800">
                <a:solidFill>
                  <a:schemeClr val="dk1"/>
                </a:solidFill>
              </a:rPr>
            </a:br>
            <a:r>
              <a:rPr lang="en-US" sz="1800">
                <a:solidFill>
                  <a:schemeClr val="dk1"/>
                </a:solidFill>
              </a:rPr>
              <a:t>onStart()</a:t>
            </a:r>
            <a:br>
              <a:rPr lang="en-US" sz="1800">
                <a:solidFill>
                  <a:schemeClr val="dk1"/>
                </a:solidFill>
              </a:rPr>
            </a:br>
            <a:r>
              <a:rPr lang="en-US" sz="1800">
                <a:solidFill>
                  <a:schemeClr val="dk1"/>
                </a:solidFill>
              </a:rPr>
              <a:t>onResume()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US" sz="1800">
                <a:solidFill>
                  <a:schemeClr val="dk1"/>
                </a:solidFill>
              </a:rPr>
              <a:t>When you click the </a:t>
            </a:r>
            <a:r>
              <a:rPr b="1" lang="en-US" sz="1800">
                <a:solidFill>
                  <a:schemeClr val="dk1"/>
                </a:solidFill>
              </a:rPr>
              <a:t>back button</a:t>
            </a:r>
            <a:r>
              <a:rPr lang="en-US" sz="1800">
                <a:solidFill>
                  <a:schemeClr val="dk1"/>
                </a:solidFill>
              </a:rPr>
              <a:t> OR try to </a:t>
            </a:r>
            <a:r>
              <a:rPr b="1" lang="en-US" sz="1800">
                <a:solidFill>
                  <a:schemeClr val="dk1"/>
                </a:solidFill>
              </a:rPr>
              <a:t>finish()</a:t>
            </a:r>
            <a:r>
              <a:rPr lang="en-US" sz="1800">
                <a:solidFill>
                  <a:schemeClr val="dk1"/>
                </a:solidFill>
              </a:rPr>
              <a:t> the activity the events are called as below:</a:t>
            </a:r>
            <a:endParaRPr sz="1800">
              <a:solidFill>
                <a:schemeClr val="dk1"/>
              </a:solidFill>
            </a:endParaRPr>
          </a:p>
          <a:p>
            <a:pPr indent="0" lvl="0" marL="0" rtl="0" algn="l">
              <a:spcBef>
                <a:spcPts val="0"/>
              </a:spcBef>
              <a:spcAft>
                <a:spcPts val="0"/>
              </a:spcAft>
              <a:buNone/>
            </a:pPr>
            <a:r>
              <a:rPr lang="en-US" sz="1800">
                <a:solidFill>
                  <a:schemeClr val="dk1"/>
                </a:solidFill>
              </a:rPr>
              <a:t>onPause()</a:t>
            </a:r>
            <a:br>
              <a:rPr lang="en-US" sz="1800">
                <a:solidFill>
                  <a:schemeClr val="dk1"/>
                </a:solidFill>
              </a:rPr>
            </a:br>
            <a:r>
              <a:rPr lang="en-US" sz="1800">
                <a:solidFill>
                  <a:schemeClr val="dk1"/>
                </a:solidFill>
              </a:rPr>
              <a:t>onStop()</a:t>
            </a:r>
            <a:br>
              <a:rPr lang="en-US" sz="1800">
                <a:solidFill>
                  <a:schemeClr val="dk1"/>
                </a:solidFill>
              </a:rPr>
            </a:br>
            <a:r>
              <a:rPr lang="en-US" sz="1800">
                <a:solidFill>
                  <a:schemeClr val="dk1"/>
                </a:solidFill>
              </a:rPr>
              <a:t>onDestroy()</a:t>
            </a:r>
            <a:endParaRPr sz="1800">
              <a:solidFill>
                <a:schemeClr val="dk1"/>
              </a:solidFill>
            </a:endParaRPr>
          </a:p>
          <a:p>
            <a:pPr indent="0" lvl="0" marL="0" rtl="0" algn="l">
              <a:spcBef>
                <a:spcPts val="0"/>
              </a:spcBef>
              <a:spcAft>
                <a:spcPts val="0"/>
              </a:spcAft>
              <a:buNone/>
            </a:pPr>
            <a:r>
              <a:t/>
            </a:r>
            <a:endParaRPr b="1" sz="18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1"/>
          <p:cNvSpPr/>
          <p:nvPr/>
        </p:nvSpPr>
        <p:spPr>
          <a:xfrm>
            <a:off x="353625" y="1799100"/>
            <a:ext cx="11484735" cy="3259802"/>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FF0000"/>
                </a:solidFill>
                <a:latin typeface="Arial"/>
              </a:rPr>
              <a:t>What makes android applications different</a:t>
            </a:r>
            <a:br>
              <a:rPr b="0" i="0">
                <a:ln cap="flat" cmpd="sng" w="9525">
                  <a:solidFill>
                    <a:schemeClr val="dk2"/>
                  </a:solidFill>
                  <a:prstDash val="solid"/>
                  <a:round/>
                  <a:headEnd len="sm" w="sm" type="none"/>
                  <a:tailEnd len="sm" w="sm" type="none"/>
                </a:ln>
                <a:solidFill>
                  <a:srgbClr val="FF0000"/>
                </a:solidFill>
                <a:latin typeface="Arial"/>
              </a:rPr>
            </a:br>
            <a:r>
              <a:rPr b="0" i="0">
                <a:ln cap="flat" cmpd="sng" w="9525">
                  <a:solidFill>
                    <a:schemeClr val="dk2"/>
                  </a:solidFill>
                  <a:prstDash val="solid"/>
                  <a:round/>
                  <a:headEnd len="sm" w="sm" type="none"/>
                  <a:tailEnd len="sm" w="sm" type="none"/>
                </a:ln>
                <a:solidFill>
                  <a:srgbClr val="FF0000"/>
                </a:solidFill>
                <a:latin typeface="Arial"/>
              </a:rPr>
              <a:t> from normal applications made</a:t>
            </a:r>
            <a:br>
              <a:rPr b="0" i="0">
                <a:ln cap="flat" cmpd="sng" w="9525">
                  <a:solidFill>
                    <a:schemeClr val="dk2"/>
                  </a:solidFill>
                  <a:prstDash val="solid"/>
                  <a:round/>
                  <a:headEnd len="sm" w="sm" type="none"/>
                  <a:tailEnd len="sm" w="sm" type="none"/>
                </a:ln>
                <a:solidFill>
                  <a:srgbClr val="FF0000"/>
                </a:solidFill>
                <a:latin typeface="Arial"/>
              </a:rPr>
            </a:br>
            <a:r>
              <a:rPr b="0" i="0">
                <a:ln cap="flat" cmpd="sng" w="9525">
                  <a:solidFill>
                    <a:schemeClr val="dk2"/>
                  </a:solidFill>
                  <a:prstDash val="solid"/>
                  <a:round/>
                  <a:headEnd len="sm" w="sm" type="none"/>
                  <a:tailEnd len="sm" w="sm" type="none"/>
                </a:ln>
                <a:solidFill>
                  <a:srgbClr val="FF0000"/>
                </a:solidFill>
                <a:latin typeface="Arial"/>
              </a:rPr>
              <a:t> by programming languages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4"/>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62626"/>
              </a:buClr>
              <a:buSzPts val="4800"/>
              <a:buFont typeface="Century Gothic"/>
              <a:buNone/>
            </a:pPr>
            <a:r>
              <a:rPr lang="en-US"/>
              <a:t>Anatomy of Android Application</a:t>
            </a:r>
            <a:endParaRPr/>
          </a:p>
        </p:txBody>
      </p:sp>
      <p:sp>
        <p:nvSpPr>
          <p:cNvPr id="113" name="Google Shape;113;p14"/>
          <p:cNvSpPr txBox="1"/>
          <p:nvPr>
            <p:ph idx="1" type="body"/>
          </p:nvPr>
        </p:nvSpPr>
        <p:spPr>
          <a:xfrm>
            <a:off x="6400800" y="2103119"/>
            <a:ext cx="4724400" cy="4377193"/>
          </a:xfrm>
          <a:prstGeom prst="rect">
            <a:avLst/>
          </a:prstGeom>
          <a:noFill/>
          <a:ln>
            <a:noFill/>
          </a:ln>
        </p:spPr>
        <p:txBody>
          <a:bodyPr anchorCtr="0" anchor="t" bIns="45700" lIns="91425" spcFirstLastPara="1" rIns="91425" wrap="square" tIns="45700">
            <a:noAutofit/>
          </a:bodyPr>
          <a:lstStyle/>
          <a:p>
            <a:pPr indent="-182880" lvl="0" marL="182880" rtl="0" algn="l">
              <a:lnSpc>
                <a:spcPct val="100000"/>
              </a:lnSpc>
              <a:spcBef>
                <a:spcPts val="0"/>
              </a:spcBef>
              <a:spcAft>
                <a:spcPts val="0"/>
              </a:spcAft>
              <a:buSzPts val="1800"/>
              <a:buChar char="◦"/>
            </a:pPr>
            <a:r>
              <a:rPr b="1" lang="en-US"/>
              <a:t>Java</a:t>
            </a:r>
            <a:endParaRPr/>
          </a:p>
          <a:p>
            <a:pPr indent="-182880" lvl="0" marL="182880" rtl="0" algn="l">
              <a:lnSpc>
                <a:spcPct val="100000"/>
              </a:lnSpc>
              <a:spcBef>
                <a:spcPts val="900"/>
              </a:spcBef>
              <a:spcAft>
                <a:spcPts val="0"/>
              </a:spcAft>
              <a:buSzPts val="1800"/>
              <a:buChar char="◦"/>
            </a:pPr>
            <a:r>
              <a:rPr lang="en-US"/>
              <a:t>This contains the </a:t>
            </a:r>
            <a:r>
              <a:rPr b="1" lang="en-US"/>
              <a:t>.java</a:t>
            </a:r>
            <a:r>
              <a:rPr lang="en-US"/>
              <a:t> source files for your project. By default, it includes an </a:t>
            </a:r>
            <a:r>
              <a:rPr i="1" lang="en-US"/>
              <a:t>MainActivity.java</a:t>
            </a:r>
            <a:r>
              <a:rPr lang="en-US"/>
              <a:t> source file having an activity class that runs when your app is launched using the app icon.</a:t>
            </a:r>
            <a:endParaRPr/>
          </a:p>
          <a:p>
            <a:pPr indent="-182880" lvl="0" marL="182880" rtl="0" algn="l">
              <a:lnSpc>
                <a:spcPct val="100000"/>
              </a:lnSpc>
              <a:spcBef>
                <a:spcPts val="900"/>
              </a:spcBef>
              <a:spcAft>
                <a:spcPts val="0"/>
              </a:spcAft>
              <a:buSzPts val="1800"/>
              <a:buChar char="◦"/>
            </a:pPr>
            <a:r>
              <a:rPr b="1" lang="en-US"/>
              <a:t>res/drawable-hdpi</a:t>
            </a:r>
            <a:endParaRPr/>
          </a:p>
          <a:p>
            <a:pPr indent="-182880" lvl="0" marL="182880" rtl="0" algn="l">
              <a:lnSpc>
                <a:spcPct val="100000"/>
              </a:lnSpc>
              <a:spcBef>
                <a:spcPts val="900"/>
              </a:spcBef>
              <a:spcAft>
                <a:spcPts val="0"/>
              </a:spcAft>
              <a:buSzPts val="1800"/>
              <a:buChar char="◦"/>
            </a:pPr>
            <a:r>
              <a:rPr lang="en-US"/>
              <a:t>This is a directory for drawable objects that are designed for high-density screens.</a:t>
            </a:r>
            <a:endParaRPr/>
          </a:p>
          <a:p>
            <a:pPr indent="-182880" lvl="0" marL="182880" rtl="0" algn="l">
              <a:lnSpc>
                <a:spcPct val="100000"/>
              </a:lnSpc>
              <a:spcBef>
                <a:spcPts val="900"/>
              </a:spcBef>
              <a:spcAft>
                <a:spcPts val="0"/>
              </a:spcAft>
              <a:buSzPts val="1800"/>
              <a:buChar char="◦"/>
            </a:pPr>
            <a:r>
              <a:rPr b="1" lang="en-US"/>
              <a:t>res/layout</a:t>
            </a:r>
            <a:endParaRPr/>
          </a:p>
          <a:p>
            <a:pPr indent="-182880" lvl="0" marL="182880" rtl="0" algn="l">
              <a:lnSpc>
                <a:spcPct val="100000"/>
              </a:lnSpc>
              <a:spcBef>
                <a:spcPts val="900"/>
              </a:spcBef>
              <a:spcAft>
                <a:spcPts val="0"/>
              </a:spcAft>
              <a:buSzPts val="1800"/>
              <a:buChar char="◦"/>
            </a:pPr>
            <a:r>
              <a:rPr lang="en-US"/>
              <a:t>This is a directory for files that define your app's user interface.</a:t>
            </a:r>
            <a:endParaRPr/>
          </a:p>
          <a:p>
            <a:pPr indent="-68579" lvl="0" marL="182880" rtl="0" algn="l">
              <a:lnSpc>
                <a:spcPct val="100000"/>
              </a:lnSpc>
              <a:spcBef>
                <a:spcPts val="900"/>
              </a:spcBef>
              <a:spcAft>
                <a:spcPts val="0"/>
              </a:spcAft>
              <a:buSzPts val="1800"/>
              <a:buNone/>
            </a:pPr>
            <a:r>
              <a:t/>
            </a:r>
            <a:endParaRPr/>
          </a:p>
          <a:p>
            <a:pPr indent="0" lvl="0" marL="0" rtl="0" algn="l">
              <a:lnSpc>
                <a:spcPct val="100000"/>
              </a:lnSpc>
              <a:spcBef>
                <a:spcPts val="900"/>
              </a:spcBef>
              <a:spcAft>
                <a:spcPts val="0"/>
              </a:spcAft>
              <a:buSzPts val="1800"/>
              <a:buNone/>
            </a:pPr>
            <a:r>
              <a:t/>
            </a:r>
            <a:endParaRPr/>
          </a:p>
        </p:txBody>
      </p:sp>
      <p:pic>
        <p:nvPicPr>
          <p:cNvPr id="114" name="Google Shape;114;p14"/>
          <p:cNvPicPr preferRelativeResize="0"/>
          <p:nvPr/>
        </p:nvPicPr>
        <p:blipFill rotWithShape="1">
          <a:blip r:embed="rId3">
            <a:alphaModFix/>
          </a:blip>
          <a:srcRect b="11286" l="0" r="74565" t="9349"/>
          <a:stretch/>
        </p:blipFill>
        <p:spPr>
          <a:xfrm>
            <a:off x="1219200" y="1836681"/>
            <a:ext cx="4386470" cy="455086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2"/>
          <p:cNvSpPr txBox="1"/>
          <p:nvPr/>
        </p:nvSpPr>
        <p:spPr>
          <a:xfrm>
            <a:off x="620550" y="306625"/>
            <a:ext cx="10950900" cy="71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600"/>
              <a:t>Smartphone Sensors !!</a:t>
            </a:r>
            <a:endParaRPr b="1" sz="3600"/>
          </a:p>
        </p:txBody>
      </p:sp>
      <p:pic>
        <p:nvPicPr>
          <p:cNvPr id="226" name="Google Shape;226;p32"/>
          <p:cNvPicPr preferRelativeResize="0"/>
          <p:nvPr/>
        </p:nvPicPr>
        <p:blipFill rotWithShape="1">
          <a:blip r:embed="rId3">
            <a:alphaModFix/>
          </a:blip>
          <a:srcRect b="27974" l="0" r="0" t="0"/>
          <a:stretch/>
        </p:blipFill>
        <p:spPr>
          <a:xfrm>
            <a:off x="398800" y="1102475"/>
            <a:ext cx="11400800" cy="5487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pic>
        <p:nvPicPr>
          <p:cNvPr id="231" name="Google Shape;231;p33"/>
          <p:cNvPicPr preferRelativeResize="0"/>
          <p:nvPr/>
        </p:nvPicPr>
        <p:blipFill>
          <a:blip r:embed="rId3">
            <a:alphaModFix/>
          </a:blip>
          <a:stretch>
            <a:fillRect/>
          </a:stretch>
        </p:blipFill>
        <p:spPr>
          <a:xfrm>
            <a:off x="1314513" y="260650"/>
            <a:ext cx="9562976" cy="6336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4"/>
          <p:cNvSpPr txBox="1"/>
          <p:nvPr/>
        </p:nvSpPr>
        <p:spPr>
          <a:xfrm>
            <a:off x="561225" y="457200"/>
            <a:ext cx="11115300" cy="59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t>Read about all types of sensors here: </a:t>
            </a:r>
            <a:endParaRPr sz="2400"/>
          </a:p>
          <a:p>
            <a:pPr indent="0" lvl="0" marL="0" rtl="0" algn="l">
              <a:spcBef>
                <a:spcPts val="0"/>
              </a:spcBef>
              <a:spcAft>
                <a:spcPts val="0"/>
              </a:spcAft>
              <a:buNone/>
            </a:pPr>
            <a:r>
              <a:rPr lang="en-US" sz="2400" u="sng">
                <a:solidFill>
                  <a:schemeClr val="hlink"/>
                </a:solidFill>
                <a:hlinkClick r:id="rId3"/>
              </a:rPr>
              <a:t>https://developer.android.com/guide/topics/sensors/</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US" sz="2400"/>
              <a:t>Basic Overview (Motion sensors):</a:t>
            </a:r>
            <a:endParaRPr sz="2400"/>
          </a:p>
          <a:p>
            <a:pPr indent="0" lvl="0" marL="0" rtl="0" algn="l">
              <a:spcBef>
                <a:spcPts val="0"/>
              </a:spcBef>
              <a:spcAft>
                <a:spcPts val="0"/>
              </a:spcAft>
              <a:buNone/>
            </a:pPr>
            <a:r>
              <a:rPr lang="en-US" sz="2400" u="sng">
                <a:solidFill>
                  <a:schemeClr val="hlink"/>
                </a:solidFill>
                <a:hlinkClick r:id="rId4"/>
              </a:rPr>
              <a:t>https://developer.android.com/guide/topics/sensors/sensors_motion</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US" sz="2400"/>
              <a:t>Basic android accelerometer app example-</a:t>
            </a:r>
            <a:endParaRPr sz="2400"/>
          </a:p>
          <a:p>
            <a:pPr indent="0" lvl="0" marL="0" rtl="0" algn="l">
              <a:spcBef>
                <a:spcPts val="0"/>
              </a:spcBef>
              <a:spcAft>
                <a:spcPts val="0"/>
              </a:spcAft>
              <a:buNone/>
            </a:pPr>
            <a:r>
              <a:rPr lang="en-US" sz="2400" u="sng">
                <a:solidFill>
                  <a:schemeClr val="hlink"/>
                </a:solidFill>
                <a:hlinkClick r:id="rId5"/>
              </a:rPr>
              <a:t>https://examples.javacodegeeks.com/android/core/hardware/sensor/android-accelerometer-example/</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5"/>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62626"/>
              </a:buClr>
              <a:buSzPts val="4800"/>
              <a:buFont typeface="Century Gothic"/>
              <a:buNone/>
            </a:pPr>
            <a:r>
              <a:rPr lang="en-US"/>
              <a:t>Anatomy of Android Application</a:t>
            </a:r>
            <a:endParaRPr/>
          </a:p>
        </p:txBody>
      </p:sp>
      <p:sp>
        <p:nvSpPr>
          <p:cNvPr id="120" name="Google Shape;120;p15"/>
          <p:cNvSpPr txBox="1"/>
          <p:nvPr>
            <p:ph idx="1" type="body"/>
          </p:nvPr>
        </p:nvSpPr>
        <p:spPr>
          <a:xfrm>
            <a:off x="5936974" y="2103120"/>
            <a:ext cx="5188226" cy="4456706"/>
          </a:xfrm>
          <a:prstGeom prst="rect">
            <a:avLst/>
          </a:prstGeom>
          <a:noFill/>
          <a:ln>
            <a:noFill/>
          </a:ln>
        </p:spPr>
        <p:txBody>
          <a:bodyPr anchorCtr="0" anchor="t" bIns="45700" lIns="91425" spcFirstLastPara="1" rIns="91425" wrap="square" tIns="45700">
            <a:noAutofit/>
          </a:bodyPr>
          <a:lstStyle/>
          <a:p>
            <a:pPr indent="-182880" lvl="0" marL="182880" rtl="0" algn="l">
              <a:lnSpc>
                <a:spcPct val="90000"/>
              </a:lnSpc>
              <a:spcBef>
                <a:spcPts val="0"/>
              </a:spcBef>
              <a:spcAft>
                <a:spcPts val="0"/>
              </a:spcAft>
              <a:buSzPts val="1800"/>
              <a:buChar char="◦"/>
            </a:pPr>
            <a:r>
              <a:rPr b="1" lang="en-US"/>
              <a:t>res/values</a:t>
            </a:r>
            <a:endParaRPr/>
          </a:p>
          <a:p>
            <a:pPr indent="-182880" lvl="0" marL="182880" rtl="0" algn="l">
              <a:lnSpc>
                <a:spcPct val="90000"/>
              </a:lnSpc>
              <a:spcBef>
                <a:spcPts val="900"/>
              </a:spcBef>
              <a:spcAft>
                <a:spcPts val="0"/>
              </a:spcAft>
              <a:buSzPts val="1800"/>
              <a:buChar char="◦"/>
            </a:pPr>
            <a:r>
              <a:rPr lang="en-US"/>
              <a:t>This is a directory for other various XML files that contain a collection of resources, such as strings and colours definitions.</a:t>
            </a:r>
            <a:endParaRPr/>
          </a:p>
          <a:p>
            <a:pPr indent="-182880" lvl="0" marL="182880" rtl="0" algn="l">
              <a:lnSpc>
                <a:spcPct val="90000"/>
              </a:lnSpc>
              <a:spcBef>
                <a:spcPts val="900"/>
              </a:spcBef>
              <a:spcAft>
                <a:spcPts val="0"/>
              </a:spcAft>
              <a:buSzPts val="1800"/>
              <a:buChar char="◦"/>
            </a:pPr>
            <a:r>
              <a:rPr b="1" lang="en-US"/>
              <a:t>AndroidManifest.xml</a:t>
            </a:r>
            <a:endParaRPr/>
          </a:p>
          <a:p>
            <a:pPr indent="-182880" lvl="0" marL="182880" rtl="0" algn="l">
              <a:lnSpc>
                <a:spcPct val="90000"/>
              </a:lnSpc>
              <a:spcBef>
                <a:spcPts val="900"/>
              </a:spcBef>
              <a:spcAft>
                <a:spcPts val="0"/>
              </a:spcAft>
              <a:buSzPts val="1800"/>
              <a:buChar char="◦"/>
            </a:pPr>
            <a:r>
              <a:rPr lang="en-US"/>
              <a:t>This is the manifest file which describes the fundamental characteristics of the app and defines each of its components.</a:t>
            </a:r>
            <a:endParaRPr/>
          </a:p>
          <a:p>
            <a:pPr indent="-182880" lvl="0" marL="182880" rtl="0" algn="l">
              <a:lnSpc>
                <a:spcPct val="90000"/>
              </a:lnSpc>
              <a:spcBef>
                <a:spcPts val="900"/>
              </a:spcBef>
              <a:spcAft>
                <a:spcPts val="0"/>
              </a:spcAft>
              <a:buSzPts val="1800"/>
              <a:buChar char="◦"/>
            </a:pPr>
            <a:r>
              <a:rPr b="1" lang="en-US"/>
              <a:t>Build.gradle</a:t>
            </a:r>
            <a:endParaRPr/>
          </a:p>
          <a:p>
            <a:pPr indent="-182880" lvl="0" marL="182880" rtl="0" algn="l">
              <a:lnSpc>
                <a:spcPct val="90000"/>
              </a:lnSpc>
              <a:spcBef>
                <a:spcPts val="900"/>
              </a:spcBef>
              <a:spcAft>
                <a:spcPts val="0"/>
              </a:spcAft>
              <a:buSzPts val="1800"/>
              <a:buChar char="◦"/>
            </a:pPr>
            <a:r>
              <a:rPr lang="en-US"/>
              <a:t>This is an auto generated file which contains compileSdkVersion, buildToolsVersion, applicationId, minSdkVersion, targetSdkVersion, versionCode and versionName</a:t>
            </a:r>
            <a:endParaRPr/>
          </a:p>
          <a:p>
            <a:pPr indent="-68579" lvl="0" marL="182880" rtl="0" algn="l">
              <a:lnSpc>
                <a:spcPct val="90000"/>
              </a:lnSpc>
              <a:spcBef>
                <a:spcPts val="900"/>
              </a:spcBef>
              <a:spcAft>
                <a:spcPts val="0"/>
              </a:spcAft>
              <a:buSzPts val="1800"/>
              <a:buNone/>
            </a:pPr>
            <a:r>
              <a:t/>
            </a:r>
            <a:endParaRPr/>
          </a:p>
        </p:txBody>
      </p:sp>
      <p:pic>
        <p:nvPicPr>
          <p:cNvPr id="121" name="Google Shape;121;p15"/>
          <p:cNvPicPr preferRelativeResize="0"/>
          <p:nvPr/>
        </p:nvPicPr>
        <p:blipFill rotWithShape="1">
          <a:blip r:embed="rId3">
            <a:alphaModFix/>
          </a:blip>
          <a:srcRect b="11091" l="0" r="74457" t="9350"/>
          <a:stretch/>
        </p:blipFill>
        <p:spPr>
          <a:xfrm>
            <a:off x="1205948" y="1802296"/>
            <a:ext cx="4293703" cy="455874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6"/>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62626"/>
              </a:buClr>
              <a:buSzPts val="4800"/>
              <a:buFont typeface="Century Gothic"/>
              <a:buNone/>
            </a:pPr>
            <a:r>
              <a:rPr lang="en-US"/>
              <a:t>Activity</a:t>
            </a:r>
            <a:endParaRPr/>
          </a:p>
        </p:txBody>
      </p:sp>
      <p:sp>
        <p:nvSpPr>
          <p:cNvPr id="127" name="Google Shape;127;p16"/>
          <p:cNvSpPr txBox="1"/>
          <p:nvPr>
            <p:ph idx="1" type="body"/>
          </p:nvPr>
        </p:nvSpPr>
        <p:spPr>
          <a:xfrm>
            <a:off x="821635" y="2014194"/>
            <a:ext cx="5029200" cy="3931920"/>
          </a:xfrm>
          <a:prstGeom prst="rect">
            <a:avLst/>
          </a:prstGeom>
          <a:noFill/>
          <a:ln>
            <a:noFill/>
          </a:ln>
        </p:spPr>
        <p:txBody>
          <a:bodyPr anchorCtr="0" anchor="t" bIns="45700" lIns="91425" spcFirstLastPara="1" rIns="91425" wrap="square" tIns="45700">
            <a:noAutofit/>
          </a:bodyPr>
          <a:lstStyle/>
          <a:p>
            <a:pPr indent="-182880" lvl="0" marL="182880" rtl="0" algn="l">
              <a:lnSpc>
                <a:spcPct val="100000"/>
              </a:lnSpc>
              <a:spcBef>
                <a:spcPts val="0"/>
              </a:spcBef>
              <a:spcAft>
                <a:spcPts val="0"/>
              </a:spcAft>
              <a:buSzPts val="2400"/>
              <a:buChar char="◦"/>
            </a:pPr>
            <a:r>
              <a:rPr b="1" lang="en-US" sz="2400"/>
              <a:t>An activity represents a single screen with a user interface just like window or frame of Java.</a:t>
            </a:r>
            <a:endParaRPr/>
          </a:p>
          <a:p>
            <a:pPr indent="-182880" lvl="0" marL="182880" rtl="0" algn="l">
              <a:lnSpc>
                <a:spcPct val="100000"/>
              </a:lnSpc>
              <a:spcBef>
                <a:spcPts val="900"/>
              </a:spcBef>
              <a:spcAft>
                <a:spcPts val="0"/>
              </a:spcAft>
              <a:buSzPts val="1800"/>
              <a:buChar char="◦"/>
            </a:pPr>
            <a:r>
              <a:rPr lang="en-US"/>
              <a:t>If you have worked with C, C++ or Java programming language then you must have seen that your program starts from </a:t>
            </a:r>
            <a:r>
              <a:rPr b="1" lang="en-US"/>
              <a:t>main()</a:t>
            </a:r>
            <a:r>
              <a:rPr lang="en-US"/>
              <a:t> function. Very similar way, Android system initiates its program with in an </a:t>
            </a:r>
            <a:r>
              <a:rPr b="1" lang="en-US"/>
              <a:t>Activity</a:t>
            </a:r>
            <a:r>
              <a:rPr lang="en-US"/>
              <a:t> starting with a call on </a:t>
            </a:r>
            <a:r>
              <a:rPr i="1" lang="en-US"/>
              <a:t>onCreate()</a:t>
            </a:r>
            <a:r>
              <a:rPr lang="en-US"/>
              <a:t> callback method.</a:t>
            </a:r>
            <a:endParaRPr b="1" sz="2400"/>
          </a:p>
        </p:txBody>
      </p:sp>
      <p:pic>
        <p:nvPicPr>
          <p:cNvPr id="128" name="Google Shape;128;p16"/>
          <p:cNvPicPr preferRelativeResize="0"/>
          <p:nvPr/>
        </p:nvPicPr>
        <p:blipFill rotWithShape="1">
          <a:blip r:embed="rId3">
            <a:alphaModFix/>
          </a:blip>
          <a:srcRect b="33386" l="25761" r="32988" t="9253"/>
          <a:stretch/>
        </p:blipFill>
        <p:spPr>
          <a:xfrm>
            <a:off x="6096000" y="1013653"/>
            <a:ext cx="5029199" cy="49324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7"/>
          <p:cNvSpPr txBox="1"/>
          <p:nvPr>
            <p:ph type="title"/>
          </p:nvPr>
        </p:nvSpPr>
        <p:spPr>
          <a:xfrm>
            <a:off x="1066800" y="642594"/>
            <a:ext cx="10058400" cy="1371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Layout</a:t>
            </a:r>
            <a:endParaRPr/>
          </a:p>
        </p:txBody>
      </p:sp>
      <p:sp>
        <p:nvSpPr>
          <p:cNvPr id="134" name="Google Shape;134;p17"/>
          <p:cNvSpPr txBox="1"/>
          <p:nvPr>
            <p:ph idx="1" type="body"/>
          </p:nvPr>
        </p:nvSpPr>
        <p:spPr>
          <a:xfrm>
            <a:off x="1066800" y="2103120"/>
            <a:ext cx="10058400" cy="3931800"/>
          </a:xfrm>
          <a:prstGeom prst="rect">
            <a:avLst/>
          </a:prstGeom>
        </p:spPr>
        <p:txBody>
          <a:bodyPr anchorCtr="0" anchor="t" bIns="45700" lIns="91425" spcFirstLastPara="1" rIns="91425" wrap="square" tIns="45700">
            <a:noAutofit/>
          </a:bodyPr>
          <a:lstStyle/>
          <a:p>
            <a:pPr indent="0" lvl="0" marL="0" rtl="0" algn="l">
              <a:lnSpc>
                <a:spcPct val="115000"/>
              </a:lnSpc>
              <a:spcBef>
                <a:spcPts val="900"/>
              </a:spcBef>
              <a:spcAft>
                <a:spcPts val="0"/>
              </a:spcAft>
              <a:buClr>
                <a:schemeClr val="dk1"/>
              </a:buClr>
              <a:buSzPts val="1100"/>
              <a:buFont typeface="Arial"/>
              <a:buNone/>
            </a:pPr>
            <a:r>
              <a:rPr lang="en-US"/>
              <a:t>The layout defines the visual structure for your app. Android uses this structure to display the view elements on the screen. The most common are linear, relative and grid layouts but a combination is also possible. </a:t>
            </a:r>
            <a:endParaRPr/>
          </a:p>
          <a:p>
            <a:pPr indent="0" lvl="0" marL="0" rtl="0" algn="l">
              <a:lnSpc>
                <a:spcPct val="115000"/>
              </a:lnSpc>
              <a:spcBef>
                <a:spcPts val="900"/>
              </a:spcBef>
              <a:spcAft>
                <a:spcPts val="0"/>
              </a:spcAft>
              <a:buNone/>
            </a:pPr>
            <a:r>
              <a:t/>
            </a:r>
            <a:endParaRPr/>
          </a:p>
          <a:p>
            <a:pPr indent="0" lvl="0" marL="0" rtl="0" algn="l">
              <a:lnSpc>
                <a:spcPct val="115000"/>
              </a:lnSpc>
              <a:spcBef>
                <a:spcPts val="900"/>
              </a:spcBef>
              <a:spcAft>
                <a:spcPts val="0"/>
              </a:spcAft>
              <a:buClr>
                <a:schemeClr val="dk1"/>
              </a:buClr>
              <a:buSzPts val="1100"/>
              <a:buFont typeface="Arial"/>
              <a:buNone/>
            </a:pPr>
            <a:r>
              <a:rPr b="1" lang="en-US"/>
              <a:t>Linear Layout: </a:t>
            </a:r>
            <a:r>
              <a:rPr lang="en-US"/>
              <a:t>Textboxes, EditText, Button and all "views" will be displayed linearly i.e. one after the other.</a:t>
            </a:r>
            <a:endParaRPr/>
          </a:p>
          <a:p>
            <a:pPr indent="0" lvl="0" marL="0" rtl="0" algn="l">
              <a:lnSpc>
                <a:spcPct val="115000"/>
              </a:lnSpc>
              <a:spcBef>
                <a:spcPts val="900"/>
              </a:spcBef>
              <a:spcAft>
                <a:spcPts val="0"/>
              </a:spcAft>
              <a:buClr>
                <a:schemeClr val="dk1"/>
              </a:buClr>
              <a:buSzPts val="1100"/>
              <a:buFont typeface="Arial"/>
              <a:buNone/>
            </a:pPr>
            <a:r>
              <a:rPr b="1" lang="en-US"/>
              <a:t>Relative Layout: </a:t>
            </a:r>
            <a:r>
              <a:rPr lang="en-US"/>
              <a:t>There is a relation between positions of the UI elements. For example, a button will always be 20dp to the right of an EditText regardless of the screen size.</a:t>
            </a:r>
            <a:endParaRPr/>
          </a:p>
          <a:p>
            <a:pPr indent="0" lvl="0" marL="0" rtl="0" algn="l">
              <a:lnSpc>
                <a:spcPct val="115000"/>
              </a:lnSpc>
              <a:spcBef>
                <a:spcPts val="900"/>
              </a:spcBef>
              <a:spcAft>
                <a:spcPts val="0"/>
              </a:spcAft>
              <a:buClr>
                <a:schemeClr val="dk1"/>
              </a:buClr>
              <a:buSzPts val="1100"/>
              <a:buFont typeface="Arial"/>
              <a:buNone/>
            </a:pPr>
            <a:r>
              <a:rPr b="1" lang="en-US"/>
              <a:t>Grid Layout: </a:t>
            </a:r>
            <a:r>
              <a:rPr lang="en-US"/>
              <a:t>The name itself indicates the visual layout of the elements. The elements will be displayed in a grid format.</a:t>
            </a:r>
            <a:endParaRPr/>
          </a:p>
          <a:p>
            <a:pPr indent="0" lvl="0" marL="0" rtl="0" algn="l">
              <a:spcBef>
                <a:spcPts val="9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8"/>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62626"/>
              </a:buClr>
              <a:buSzPts val="4800"/>
              <a:buFont typeface="Century Gothic"/>
              <a:buNone/>
            </a:pPr>
            <a:r>
              <a:rPr lang="en-US"/>
              <a:t>Basic Views in Android</a:t>
            </a:r>
            <a:endParaRPr/>
          </a:p>
        </p:txBody>
      </p:sp>
      <p:sp>
        <p:nvSpPr>
          <p:cNvPr id="140" name="Google Shape;140;p18"/>
          <p:cNvSpPr txBox="1"/>
          <p:nvPr>
            <p:ph idx="1" type="body"/>
          </p:nvPr>
        </p:nvSpPr>
        <p:spPr>
          <a:xfrm>
            <a:off x="1066801" y="2014194"/>
            <a:ext cx="10296938" cy="3167406"/>
          </a:xfrm>
          <a:prstGeom prst="rect">
            <a:avLst/>
          </a:prstGeom>
          <a:noFill/>
          <a:ln>
            <a:noFill/>
          </a:ln>
        </p:spPr>
        <p:txBody>
          <a:bodyPr anchorCtr="0" anchor="t" bIns="45700" lIns="91425" spcFirstLastPara="1" rIns="91425" wrap="square" tIns="45700">
            <a:noAutofit/>
          </a:bodyPr>
          <a:lstStyle/>
          <a:p>
            <a:pPr indent="-182880" lvl="0" marL="182880" rtl="0" algn="l">
              <a:lnSpc>
                <a:spcPct val="100000"/>
              </a:lnSpc>
              <a:spcBef>
                <a:spcPts val="0"/>
              </a:spcBef>
              <a:spcAft>
                <a:spcPts val="0"/>
              </a:spcAft>
              <a:buSzPts val="1800"/>
              <a:buChar char="◦"/>
            </a:pPr>
            <a:r>
              <a:rPr b="1" lang="en-US"/>
              <a:t>TextView</a:t>
            </a:r>
            <a:r>
              <a:rPr lang="en-US"/>
              <a:t> - A </a:t>
            </a:r>
            <a:r>
              <a:rPr b="1" lang="en-US"/>
              <a:t>TextView </a:t>
            </a:r>
            <a:r>
              <a:rPr lang="en-US"/>
              <a:t>displays text to the user and optionally allows them to edit it. A TextView is a complete text editor, however the basic class is configured to not allow editing.</a:t>
            </a:r>
            <a:endParaRPr/>
          </a:p>
          <a:p>
            <a:pPr indent="-182880" lvl="0" marL="182880" rtl="0" algn="l">
              <a:lnSpc>
                <a:spcPct val="100000"/>
              </a:lnSpc>
              <a:spcBef>
                <a:spcPts val="900"/>
              </a:spcBef>
              <a:spcAft>
                <a:spcPts val="0"/>
              </a:spcAft>
              <a:buSzPts val="1800"/>
              <a:buChar char="◦"/>
            </a:pPr>
            <a:r>
              <a:rPr b="1" lang="en-US"/>
              <a:t>ImageView</a:t>
            </a:r>
            <a:r>
              <a:rPr lang="en-US"/>
              <a:t>  - Android </a:t>
            </a:r>
            <a:r>
              <a:rPr b="1" lang="en-US"/>
              <a:t>ImageView</a:t>
            </a:r>
            <a:r>
              <a:rPr lang="en-US"/>
              <a:t> is one of the UI widget that is used to display images in the application.</a:t>
            </a:r>
            <a:endParaRPr/>
          </a:p>
          <a:p>
            <a:pPr indent="-182880" lvl="0" marL="182880" rtl="0" algn="l">
              <a:lnSpc>
                <a:spcPct val="100000"/>
              </a:lnSpc>
              <a:spcBef>
                <a:spcPts val="900"/>
              </a:spcBef>
              <a:spcAft>
                <a:spcPts val="0"/>
              </a:spcAft>
              <a:buSzPts val="1800"/>
              <a:buChar char="◦"/>
            </a:pPr>
            <a:r>
              <a:rPr b="1" lang="en-US"/>
              <a:t>Button</a:t>
            </a:r>
            <a:r>
              <a:rPr lang="en-US"/>
              <a:t> - A </a:t>
            </a:r>
            <a:r>
              <a:rPr b="1" lang="en-US"/>
              <a:t>Button</a:t>
            </a:r>
            <a:r>
              <a:rPr lang="en-US"/>
              <a:t> is a Push-button which can be pressed, or clicked, by the user to perform an action.</a:t>
            </a:r>
            <a:endParaRPr/>
          </a:p>
          <a:p>
            <a:pPr indent="-182880" lvl="0" marL="182880" rtl="0" algn="l">
              <a:lnSpc>
                <a:spcPct val="100000"/>
              </a:lnSpc>
              <a:spcBef>
                <a:spcPts val="900"/>
              </a:spcBef>
              <a:spcAft>
                <a:spcPts val="0"/>
              </a:spcAft>
              <a:buSzPts val="1800"/>
              <a:buChar char="◦"/>
            </a:pPr>
            <a:r>
              <a:rPr b="1" lang="en-US"/>
              <a:t>EditText</a:t>
            </a:r>
            <a:r>
              <a:rPr lang="en-US"/>
              <a:t> - A </a:t>
            </a:r>
            <a:r>
              <a:rPr b="1" lang="en-US"/>
              <a:t>EditText</a:t>
            </a:r>
            <a:r>
              <a:rPr lang="en-US"/>
              <a:t> is an overlay over TextView that configures itself to be editable. It is the predefined subclass of TextView that includes rich editing capabilities.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9"/>
          <p:cNvSpPr txBox="1"/>
          <p:nvPr>
            <p:ph type="title"/>
          </p:nvPr>
        </p:nvSpPr>
        <p:spPr>
          <a:xfrm>
            <a:off x="1563623" y="2094309"/>
            <a:ext cx="9070848" cy="2587752"/>
          </a:xfrm>
          <a:prstGeom prst="rect">
            <a:avLst/>
          </a:prstGeom>
          <a:noFill/>
          <a:ln>
            <a:noFill/>
          </a:ln>
        </p:spPr>
        <p:txBody>
          <a:bodyPr anchorCtr="0" anchor="ctr" bIns="45700" lIns="91425" spcFirstLastPara="1" rIns="91425" wrap="square" tIns="45700">
            <a:noAutofit/>
          </a:bodyPr>
          <a:lstStyle/>
          <a:p>
            <a:pPr indent="0" lvl="0" marL="0" rtl="0" algn="ctr">
              <a:lnSpc>
                <a:spcPct val="83000"/>
              </a:lnSpc>
              <a:spcBef>
                <a:spcPts val="0"/>
              </a:spcBef>
              <a:spcAft>
                <a:spcPts val="0"/>
              </a:spcAft>
              <a:buClr>
                <a:srgbClr val="262626"/>
              </a:buClr>
              <a:buSzPts val="7200"/>
              <a:buFont typeface="Century Gothic"/>
              <a:buNone/>
            </a:pPr>
            <a:r>
              <a:rPr lang="en-US"/>
              <a:t>GUIDE TO MAKE A BASIC COUNTER APP</a:t>
            </a:r>
            <a:endParaRPr/>
          </a:p>
        </p:txBody>
      </p:sp>
      <p:sp>
        <p:nvSpPr>
          <p:cNvPr id="146" name="Google Shape;146;p19"/>
          <p:cNvSpPr txBox="1"/>
          <p:nvPr>
            <p:ph idx="1" type="body"/>
          </p:nvPr>
        </p:nvSpPr>
        <p:spPr>
          <a:xfrm>
            <a:off x="1563624" y="4682062"/>
            <a:ext cx="9070848" cy="457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600"/>
              <a:buNone/>
            </a:pPr>
            <a:r>
              <a:rPr lang="en-US"/>
              <a:t>IN ANDROID STUDIO</a:t>
            </a:r>
            <a:endParaRPr/>
          </a:p>
          <a:p>
            <a:pPr indent="0" lvl="0" marL="0" rtl="0" algn="ctr">
              <a:lnSpc>
                <a:spcPct val="100000"/>
              </a:lnSpc>
              <a:spcBef>
                <a:spcPts val="900"/>
              </a:spcBef>
              <a:spcAft>
                <a:spcPts val="0"/>
              </a:spcAft>
              <a:buSzPts val="16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pic>
        <p:nvPicPr>
          <p:cNvPr id="151" name="Google Shape;151;p20"/>
          <p:cNvPicPr preferRelativeResize="0"/>
          <p:nvPr/>
        </p:nvPicPr>
        <p:blipFill rotWithShape="1">
          <a:blip r:embed="rId3">
            <a:alphaModFix/>
          </a:blip>
          <a:srcRect b="0" l="0" r="1411" t="1678"/>
          <a:stretch/>
        </p:blipFill>
        <p:spPr>
          <a:xfrm>
            <a:off x="382242" y="2743199"/>
            <a:ext cx="5251809" cy="3763617"/>
          </a:xfrm>
          <a:prstGeom prst="rect">
            <a:avLst/>
          </a:prstGeom>
          <a:noFill/>
          <a:ln>
            <a:noFill/>
          </a:ln>
        </p:spPr>
      </p:pic>
      <p:pic>
        <p:nvPicPr>
          <p:cNvPr id="152" name="Google Shape;152;p20"/>
          <p:cNvPicPr preferRelativeResize="0"/>
          <p:nvPr/>
        </p:nvPicPr>
        <p:blipFill rotWithShape="1">
          <a:blip r:embed="rId4">
            <a:alphaModFix/>
          </a:blip>
          <a:srcRect b="0" l="0" r="0" t="0"/>
          <a:stretch/>
        </p:blipFill>
        <p:spPr>
          <a:xfrm>
            <a:off x="6281531" y="2743199"/>
            <a:ext cx="5528228" cy="3786188"/>
          </a:xfrm>
          <a:prstGeom prst="rect">
            <a:avLst/>
          </a:prstGeom>
          <a:noFill/>
          <a:ln>
            <a:noFill/>
          </a:ln>
        </p:spPr>
      </p:pic>
      <p:sp>
        <p:nvSpPr>
          <p:cNvPr id="153" name="Google Shape;153;p20"/>
          <p:cNvSpPr txBox="1"/>
          <p:nvPr/>
        </p:nvSpPr>
        <p:spPr>
          <a:xfrm>
            <a:off x="382242" y="556591"/>
            <a:ext cx="7427354" cy="17543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entury Gothic"/>
                <a:ea typeface="Century Gothic"/>
                <a:cs typeface="Century Gothic"/>
                <a:sym typeface="Century Gothic"/>
              </a:rPr>
              <a:t>Download and install Android Studio : </a:t>
            </a:r>
            <a:r>
              <a:rPr b="0" i="0" lang="en-US" sz="1800" u="sng" cap="none" strike="noStrike">
                <a:solidFill>
                  <a:schemeClr val="hlink"/>
                </a:solidFill>
                <a:latin typeface="Century Gothic"/>
                <a:ea typeface="Century Gothic"/>
                <a:cs typeface="Century Gothic"/>
                <a:sym typeface="Century Gothic"/>
                <a:hlinkClick r:id="rId5"/>
              </a:rPr>
              <a:t>https://developer.android.com/studio/</a:t>
            </a:r>
            <a:endParaRPr sz="18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Now,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entury Gothic"/>
                <a:ea typeface="Century Gothic"/>
                <a:cs typeface="Century Gothic"/>
                <a:sym typeface="Century Gothic"/>
              </a:rPr>
              <a:t>Create a new android project and name it.</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entury Gothic"/>
                <a:ea typeface="Century Gothic"/>
                <a:cs typeface="Century Gothic"/>
                <a:sym typeface="Century Gothic"/>
              </a:rPr>
              <a:t>Proceed to the next screen and select an empty activity.</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entury Gothic"/>
                <a:ea typeface="Century Gothic"/>
                <a:cs typeface="Century Gothic"/>
                <a:sym typeface="Century Gothic"/>
              </a:rPr>
              <a:t>Click on next and finish.</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1"/>
          <p:cNvSpPr txBox="1"/>
          <p:nvPr/>
        </p:nvSpPr>
        <p:spPr>
          <a:xfrm>
            <a:off x="382242" y="556591"/>
            <a:ext cx="11120645"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Now, modify the present “Hello, World” textview to make it look something like this. This can be done by dragging and dropping the textview onto the desired position.</a:t>
            </a:r>
            <a:endParaRPr/>
          </a:p>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To increase the textSize, we use the attributes bar on the right hand side.</a:t>
            </a:r>
            <a:endParaRPr/>
          </a:p>
        </p:txBody>
      </p:sp>
      <p:pic>
        <p:nvPicPr>
          <p:cNvPr id="159" name="Google Shape;159;p21"/>
          <p:cNvPicPr preferRelativeResize="0"/>
          <p:nvPr/>
        </p:nvPicPr>
        <p:blipFill rotWithShape="1">
          <a:blip r:embed="rId3">
            <a:alphaModFix/>
          </a:blip>
          <a:srcRect b="14959" l="42173" r="3135" t="13315"/>
          <a:stretch/>
        </p:blipFill>
        <p:spPr>
          <a:xfrm>
            <a:off x="2608606" y="1616766"/>
            <a:ext cx="6667916" cy="491655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avon">
  <a:themeElements>
    <a:clrScheme name="Savon">
      <a:dk1>
        <a:srgbClr val="000000"/>
      </a:dk1>
      <a:lt1>
        <a:srgbClr val="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