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64" r:id="rId5"/>
    <p:sldId id="265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EF31-00B7-4394-B54C-CC15EB7C578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0E89-576F-48EB-98F0-5A826EC9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8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EF31-00B7-4394-B54C-CC15EB7C578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0E89-576F-48EB-98F0-5A826EC9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2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EF31-00B7-4394-B54C-CC15EB7C578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0E89-576F-48EB-98F0-5A826EC9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3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EF31-00B7-4394-B54C-CC15EB7C578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0E89-576F-48EB-98F0-5A826EC9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4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EF31-00B7-4394-B54C-CC15EB7C578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0E89-576F-48EB-98F0-5A826EC9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58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EF31-00B7-4394-B54C-CC15EB7C578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0E89-576F-48EB-98F0-5A826EC9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5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EF31-00B7-4394-B54C-CC15EB7C578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0E89-576F-48EB-98F0-5A826EC9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6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EF31-00B7-4394-B54C-CC15EB7C578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0E89-576F-48EB-98F0-5A826EC9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8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EF31-00B7-4394-B54C-CC15EB7C578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0E89-576F-48EB-98F0-5A826EC9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7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EF31-00B7-4394-B54C-CC15EB7C578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0E89-576F-48EB-98F0-5A826EC9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7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1EF31-00B7-4394-B54C-CC15EB7C578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0E89-576F-48EB-98F0-5A826EC9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3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1EF31-00B7-4394-B54C-CC15EB7C578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30E89-576F-48EB-98F0-5A826EC98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8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209" y="2210702"/>
            <a:ext cx="5402415" cy="428481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17310"/>
          <a:stretch/>
        </p:blipFill>
        <p:spPr>
          <a:xfrm rot="16200000">
            <a:off x="2098761" y="3691125"/>
            <a:ext cx="1471411" cy="24645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17310"/>
          <a:stretch/>
        </p:blipFill>
        <p:spPr>
          <a:xfrm>
            <a:off x="6458331" y="159026"/>
            <a:ext cx="1471411" cy="246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2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995" y="1544375"/>
            <a:ext cx="5133333" cy="46571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8000" y="960783"/>
            <a:ext cx="636104" cy="49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</p:txBody>
      </p:sp>
      <p:sp>
        <p:nvSpPr>
          <p:cNvPr id="4" name="Rectangle 3"/>
          <p:cNvSpPr/>
          <p:nvPr/>
        </p:nvSpPr>
        <p:spPr>
          <a:xfrm>
            <a:off x="733125" y="4333460"/>
            <a:ext cx="636104" cy="49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4770782" y="960783"/>
            <a:ext cx="636104" cy="49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1495" y="2782957"/>
            <a:ext cx="636104" cy="49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*0</a:t>
            </a:r>
          </a:p>
        </p:txBody>
      </p:sp>
      <p:sp>
        <p:nvSpPr>
          <p:cNvPr id="7" name="Rectangle 6"/>
          <p:cNvSpPr/>
          <p:nvPr/>
        </p:nvSpPr>
        <p:spPr>
          <a:xfrm>
            <a:off x="10065025" y="384315"/>
            <a:ext cx="636104" cy="49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01129" y="314452"/>
            <a:ext cx="108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IMU sensor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6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4" t="7638" r="46181" b="5792"/>
          <a:stretch/>
        </p:blipFill>
        <p:spPr>
          <a:xfrm>
            <a:off x="426571" y="612637"/>
            <a:ext cx="3804249" cy="38342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-8" t="57330" r="49004" b="9518"/>
          <a:stretch/>
        </p:blipFill>
        <p:spPr>
          <a:xfrm>
            <a:off x="8418130" y="1857084"/>
            <a:ext cx="3062377" cy="19754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7559" b="44698"/>
          <a:stretch/>
        </p:blipFill>
        <p:spPr>
          <a:xfrm>
            <a:off x="4541121" y="770153"/>
            <a:ext cx="2721436" cy="35192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33557" y="4446916"/>
            <a:ext cx="10601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FF</a:t>
            </a:r>
          </a:p>
          <a:p>
            <a:r>
              <a:rPr lang="en-US" dirty="0" smtClean="0"/>
              <a:t>0*</a:t>
            </a:r>
          </a:p>
          <a:p>
            <a:r>
              <a:rPr lang="en-US" dirty="0" smtClean="0"/>
              <a:t>30*</a:t>
            </a:r>
          </a:p>
          <a:p>
            <a:r>
              <a:rPr lang="en-US" dirty="0" smtClean="0"/>
              <a:t>60*</a:t>
            </a:r>
          </a:p>
          <a:p>
            <a:r>
              <a:rPr lang="en-US" dirty="0" smtClean="0"/>
              <a:t>90*</a:t>
            </a:r>
          </a:p>
          <a:p>
            <a:r>
              <a:rPr lang="en-US" dirty="0" smtClean="0"/>
              <a:t>120*</a:t>
            </a:r>
          </a:p>
          <a:p>
            <a:r>
              <a:rPr lang="en-US" dirty="0" smtClean="0"/>
              <a:t>150*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2696" y="4446916"/>
            <a:ext cx="10601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</a:t>
            </a:r>
          </a:p>
          <a:p>
            <a:r>
              <a:rPr lang="en-US" dirty="0" smtClean="0"/>
              <a:t>0*</a:t>
            </a:r>
          </a:p>
          <a:p>
            <a:r>
              <a:rPr lang="en-US" dirty="0" smtClean="0"/>
              <a:t>30*</a:t>
            </a:r>
          </a:p>
          <a:p>
            <a:r>
              <a:rPr lang="en-US" dirty="0" smtClean="0"/>
              <a:t>60*</a:t>
            </a:r>
          </a:p>
          <a:p>
            <a:r>
              <a:rPr lang="en-US" dirty="0" smtClean="0"/>
              <a:t>90*</a:t>
            </a:r>
          </a:p>
          <a:p>
            <a:r>
              <a:rPr lang="en-US" dirty="0" smtClean="0"/>
              <a:t>120*</a:t>
            </a:r>
          </a:p>
          <a:p>
            <a:r>
              <a:rPr lang="en-US" dirty="0" smtClean="0"/>
              <a:t>150*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58341" y="4446915"/>
            <a:ext cx="1060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</a:t>
            </a:r>
          </a:p>
          <a:p>
            <a:r>
              <a:rPr lang="en-US" dirty="0" smtClean="0"/>
              <a:t>0*</a:t>
            </a:r>
          </a:p>
          <a:p>
            <a:r>
              <a:rPr lang="en-US" dirty="0" smtClean="0"/>
              <a:t>30*</a:t>
            </a:r>
          </a:p>
          <a:p>
            <a:r>
              <a:rPr lang="en-US" dirty="0" smtClean="0"/>
              <a:t>60*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522" y="58639"/>
            <a:ext cx="278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22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278" y="172279"/>
            <a:ext cx="344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Expect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05" y="1140534"/>
            <a:ext cx="4972463" cy="426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6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50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236" y="449027"/>
            <a:ext cx="3742928" cy="49894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2" y="742122"/>
            <a:ext cx="5869681" cy="440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18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51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Library Numerical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47800" y="633655"/>
            <a:ext cx="2764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https://www.openblas.net/</a:t>
            </a:r>
          </a:p>
        </p:txBody>
      </p:sp>
      <p:sp>
        <p:nvSpPr>
          <p:cNvPr id="4" name="Rectangle 3"/>
          <p:cNvSpPr/>
          <p:nvPr/>
        </p:nvSpPr>
        <p:spPr>
          <a:xfrm>
            <a:off x="747800" y="1267310"/>
            <a:ext cx="8992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https://www.intel.com/content/www/us/en/developer/tools/oneapi/onemkl.html</a:t>
            </a:r>
          </a:p>
        </p:txBody>
      </p:sp>
    </p:spTree>
    <p:extLst>
      <p:ext uri="{BB962C8B-B14F-4D97-AF65-F5344CB8AC3E}">
        <p14:creationId xmlns:p14="http://schemas.microsoft.com/office/powerpoint/2010/main" val="2311750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54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ChakritW</dc:creator>
  <cp:lastModifiedBy>ChakritW</cp:lastModifiedBy>
  <cp:revision>33</cp:revision>
  <dcterms:created xsi:type="dcterms:W3CDTF">2024-11-06T03:57:56Z</dcterms:created>
  <dcterms:modified xsi:type="dcterms:W3CDTF">2025-02-17T07:25:59Z</dcterms:modified>
</cp:coreProperties>
</file>