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63" r:id="rId7"/>
    <p:sldId id="256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1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4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55" y="215942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2554" y="2714282"/>
            <a:ext cx="5076897" cy="3799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3795" y="215942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14" y="2714282"/>
            <a:ext cx="5076897" cy="3799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982" y="2714282"/>
            <a:ext cx="5076897" cy="37996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83725" y="215942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Z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5898" y="460212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Forward Flexion (FF)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126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47" y="3775243"/>
            <a:ext cx="4329078" cy="32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443" y="3883804"/>
            <a:ext cx="4329078" cy="32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41" y="3775243"/>
            <a:ext cx="4329078" cy="32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023" y="250983"/>
            <a:ext cx="4329078" cy="324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503" y="250983"/>
            <a:ext cx="4329078" cy="32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" y="250983"/>
            <a:ext cx="43290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444" y="2981739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Right Side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8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22" y="3618000"/>
            <a:ext cx="4329078" cy="32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08" y="3618000"/>
            <a:ext cx="4329078" cy="32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823" y="3618000"/>
            <a:ext cx="4329078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186" y="203939"/>
            <a:ext cx="4329078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635" y="203939"/>
            <a:ext cx="4329078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523" y="203939"/>
            <a:ext cx="43290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9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933" y="550546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Forward </a:t>
            </a:r>
            <a:r>
              <a:rPr lang="en-US" sz="3600" dirty="0" smtClean="0"/>
              <a:t>Flexion (FF)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16" y="2180320"/>
            <a:ext cx="5076897" cy="37996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96741" y="161702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Z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51" y="2180320"/>
            <a:ext cx="5076897" cy="3799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0268" y="161702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95103" y="2180320"/>
            <a:ext cx="5076897" cy="3799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177" y="180169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7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9846" y="1692665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Abduction (AB)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800290" y="25968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5904" y="25968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97976" y="25968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064" y="351114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5904" y="351114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35834" y="351114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Z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9846" y="1692665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Adduction (AD)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800290" y="25968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7994" y="25968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7856" y="25968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clavicle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064" y="351114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5904" y="351114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35834" y="351114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scapula Z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2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58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444" y="2981739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</a:t>
            </a:r>
            <a:r>
              <a:rPr lang="en-US" sz="3600" dirty="0" smtClean="0"/>
              <a:t>oth Side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240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030" y="3658051"/>
            <a:ext cx="4329078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69" y="3618000"/>
            <a:ext cx="4329078" cy="32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3057" y="3658051"/>
            <a:ext cx="4329078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922" y="306583"/>
            <a:ext cx="4329078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369" y="335744"/>
            <a:ext cx="4329078" cy="32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35744"/>
            <a:ext cx="43290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7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444" y="2981739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Left Side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738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ChakritW</dc:creator>
  <cp:lastModifiedBy>ChakritW</cp:lastModifiedBy>
  <cp:revision>29</cp:revision>
  <dcterms:created xsi:type="dcterms:W3CDTF">2025-03-28T03:47:33Z</dcterms:created>
  <dcterms:modified xsi:type="dcterms:W3CDTF">2025-03-31T07:58:01Z</dcterms:modified>
</cp:coreProperties>
</file>