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7" r:id="rId3"/>
    <p:sldId id="275" r:id="rId4"/>
    <p:sldId id="278" r:id="rId5"/>
    <p:sldId id="276" r:id="rId6"/>
    <p:sldId id="279" r:id="rId7"/>
    <p:sldId id="263" r:id="rId8"/>
    <p:sldId id="256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6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7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18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4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4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3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5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6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4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D8539-2B10-400E-AF18-D2B06585A7C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B69F5-086E-416D-8E61-4C28EB73A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2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7933" y="550546"/>
            <a:ext cx="40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Forward Flexion (FF)</a:t>
            </a: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DF4582C1-5B08-0021-3F08-0CAD15D2D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03" y="1954561"/>
            <a:ext cx="3657600" cy="2948878"/>
          </a:xfrm>
          <a:prstGeom prst="rect">
            <a:avLst/>
          </a:prstGeom>
        </p:spPr>
      </p:pic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FA4B5FAB-45A3-3F80-3312-03BDEAB65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968" y="1954561"/>
            <a:ext cx="3657600" cy="2948878"/>
          </a:xfrm>
          <a:prstGeom prst="rect">
            <a:avLst/>
          </a:prstGeom>
        </p:spPr>
      </p:pic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4507FE85-1E4B-B144-E42D-C0533E4E9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33" y="1954561"/>
            <a:ext cx="3657600" cy="29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7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7444" y="2981739"/>
            <a:ext cx="40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Left Side</a:t>
            </a:r>
          </a:p>
        </p:txBody>
      </p:sp>
    </p:spTree>
    <p:extLst>
      <p:ext uri="{BB962C8B-B14F-4D97-AF65-F5344CB8AC3E}">
        <p14:creationId xmlns:p14="http://schemas.microsoft.com/office/powerpoint/2010/main" val="250738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8447" y="3775243"/>
            <a:ext cx="4329078" cy="32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443" y="3883804"/>
            <a:ext cx="4329078" cy="324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41" y="3775243"/>
            <a:ext cx="4329078" cy="324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023" y="250983"/>
            <a:ext cx="4329078" cy="3240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4503" y="250983"/>
            <a:ext cx="4329078" cy="324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4" y="250983"/>
            <a:ext cx="432907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7444" y="2981739"/>
            <a:ext cx="40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Right Side</a:t>
            </a:r>
          </a:p>
        </p:txBody>
      </p:sp>
    </p:spTree>
    <p:extLst>
      <p:ext uri="{BB962C8B-B14F-4D97-AF65-F5344CB8AC3E}">
        <p14:creationId xmlns:p14="http://schemas.microsoft.com/office/powerpoint/2010/main" val="9986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922" y="3618000"/>
            <a:ext cx="4329078" cy="32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108" y="3618000"/>
            <a:ext cx="4329078" cy="324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5823" y="3618000"/>
            <a:ext cx="4329078" cy="32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9186" y="203939"/>
            <a:ext cx="4329078" cy="32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5635" y="203939"/>
            <a:ext cx="4329078" cy="32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32523" y="203939"/>
            <a:ext cx="432907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9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0EA6C-B1F5-B19C-32AC-93E29225C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9EE2AD-8C8B-F91E-BBDE-A8FD7C5BA3BB}"/>
              </a:ext>
            </a:extLst>
          </p:cNvPr>
          <p:cNvSpPr txBox="1"/>
          <p:nvPr/>
        </p:nvSpPr>
        <p:spPr>
          <a:xfrm>
            <a:off x="4217933" y="550546"/>
            <a:ext cx="40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Forward Flexion (FF)</a:t>
            </a: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F14C31D5-C1FF-BFCB-F227-D352317C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03" y="1954561"/>
            <a:ext cx="3657600" cy="2948878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B4234F0D-37FF-6A19-43B8-344D15605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968" y="1954561"/>
            <a:ext cx="3657600" cy="2948878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6408E9E8-9A8D-6F20-FDC2-EAD58E15B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33" y="1954561"/>
            <a:ext cx="3657600" cy="29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6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C43A9-CD0A-3BE2-CCFD-5E14A944E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27EC61-6F2A-E5D1-DF43-2851CA4D726C}"/>
              </a:ext>
            </a:extLst>
          </p:cNvPr>
          <p:cNvSpPr txBox="1"/>
          <p:nvPr/>
        </p:nvSpPr>
        <p:spPr>
          <a:xfrm>
            <a:off x="4217933" y="550546"/>
            <a:ext cx="40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Abduction (AB)</a:t>
            </a:r>
          </a:p>
        </p:txBody>
      </p:sp>
      <p:pic>
        <p:nvPicPr>
          <p:cNvPr id="24" name="รูปภาพ 23">
            <a:extLst>
              <a:ext uri="{FF2B5EF4-FFF2-40B4-BE49-F238E27FC236}">
                <a16:creationId xmlns:a16="http://schemas.microsoft.com/office/drawing/2014/main" id="{1EC04DE5-7EB8-DCA1-E67D-DF925DE1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03" y="1954561"/>
            <a:ext cx="3657600" cy="2948878"/>
          </a:xfrm>
          <a:prstGeom prst="rect">
            <a:avLst/>
          </a:prstGeom>
        </p:spPr>
      </p:pic>
      <p:pic>
        <p:nvPicPr>
          <p:cNvPr id="26" name="รูปภาพ 25">
            <a:extLst>
              <a:ext uri="{FF2B5EF4-FFF2-40B4-BE49-F238E27FC236}">
                <a16:creationId xmlns:a16="http://schemas.microsoft.com/office/drawing/2014/main" id="{6FCC6F42-3B1E-AFA5-9F37-840F6C4C9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968" y="1954561"/>
            <a:ext cx="3657600" cy="2948878"/>
          </a:xfrm>
          <a:prstGeom prst="rect">
            <a:avLst/>
          </a:prstGeom>
        </p:spPr>
      </p:pic>
      <p:pic>
        <p:nvPicPr>
          <p:cNvPr id="28" name="รูปภาพ 27">
            <a:extLst>
              <a:ext uri="{FF2B5EF4-FFF2-40B4-BE49-F238E27FC236}">
                <a16:creationId xmlns:a16="http://schemas.microsoft.com/office/drawing/2014/main" id="{CB95AABD-F69B-0FFC-5CB3-8CD410106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33" y="1954561"/>
            <a:ext cx="3657600" cy="29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1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316FA-EC24-69AC-828A-DCE53DF76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1E4F80-B36E-D83E-BCB0-91481BB9B110}"/>
              </a:ext>
            </a:extLst>
          </p:cNvPr>
          <p:cNvSpPr txBox="1"/>
          <p:nvPr/>
        </p:nvSpPr>
        <p:spPr>
          <a:xfrm>
            <a:off x="4217933" y="550546"/>
            <a:ext cx="40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Abduction (AB)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3DD5C8AE-CE5D-8D47-3638-96058357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03" y="1954561"/>
            <a:ext cx="3657600" cy="2948878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7F0E03F9-75C4-3252-8BE7-DA22A3B3F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968" y="1954561"/>
            <a:ext cx="3657600" cy="2948878"/>
          </a:xfrm>
          <a:prstGeom prst="rect">
            <a:avLst/>
          </a:prstGeom>
        </p:spPr>
      </p:pic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2BE5992D-3A52-7378-1000-B67D92A47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333" y="1954561"/>
            <a:ext cx="3657600" cy="29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78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BCC76-3550-D5DE-0EF2-1CF3F29E5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8286E3-B56E-3DD4-F35D-F3B8F83CD219}"/>
              </a:ext>
            </a:extLst>
          </p:cNvPr>
          <p:cNvSpPr txBox="1"/>
          <p:nvPr/>
        </p:nvSpPr>
        <p:spPr>
          <a:xfrm>
            <a:off x="4217933" y="550546"/>
            <a:ext cx="40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Adduction (AD)</a:t>
            </a: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9151DFF3-1BB8-102D-5FC1-5E88700A4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603" y="1954561"/>
            <a:ext cx="3657600" cy="2948878"/>
          </a:xfrm>
          <a:prstGeom prst="rect">
            <a:avLst/>
          </a:prstGeom>
        </p:spPr>
      </p:pic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7B9CF0B7-FA47-E0C4-3F97-538A5DBC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968" y="1954561"/>
            <a:ext cx="3657600" cy="2948878"/>
          </a:xfrm>
          <a:prstGeom prst="rect">
            <a:avLst/>
          </a:prstGeom>
        </p:spPr>
      </p:pic>
      <p:pic>
        <p:nvPicPr>
          <p:cNvPr id="14" name="รูปภาพ 13">
            <a:extLst>
              <a:ext uri="{FF2B5EF4-FFF2-40B4-BE49-F238E27FC236}">
                <a16:creationId xmlns:a16="http://schemas.microsoft.com/office/drawing/2014/main" id="{8A58D920-66E3-4203-7F63-8816E75D3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97" y="1954561"/>
            <a:ext cx="3657600" cy="29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2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DEDB9-2F5D-0D49-7D15-D199B5BB9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4D7626-5465-BA58-3049-565F48AA75B1}"/>
              </a:ext>
            </a:extLst>
          </p:cNvPr>
          <p:cNvSpPr txBox="1"/>
          <p:nvPr/>
        </p:nvSpPr>
        <p:spPr>
          <a:xfrm>
            <a:off x="4217933" y="550546"/>
            <a:ext cx="40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Adduction (AD)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B9931F97-2A0C-BBC1-0DCB-5DC8F4013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972" y="1948985"/>
            <a:ext cx="3657600" cy="2948878"/>
          </a:xfrm>
          <a:prstGeom prst="rect">
            <a:avLst/>
          </a:prstGeom>
        </p:spPr>
      </p:pic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CEA90218-8455-7754-DAB0-B562F7B73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8" y="1948985"/>
            <a:ext cx="3657600" cy="2948878"/>
          </a:xfrm>
          <a:prstGeom prst="rect">
            <a:avLst/>
          </a:prstGeom>
        </p:spPr>
      </p:pic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3969A556-5560-903C-0D42-528986241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603" y="1948985"/>
            <a:ext cx="3657600" cy="29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3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27444" y="2981739"/>
            <a:ext cx="4081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Both Side</a:t>
            </a:r>
          </a:p>
        </p:txBody>
      </p:sp>
    </p:spTree>
    <p:extLst>
      <p:ext uri="{BB962C8B-B14F-4D97-AF65-F5344CB8AC3E}">
        <p14:creationId xmlns:p14="http://schemas.microsoft.com/office/powerpoint/2010/main" val="124240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7030" y="3658051"/>
            <a:ext cx="4329078" cy="32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369" y="3618000"/>
            <a:ext cx="4329078" cy="32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3057" y="3658051"/>
            <a:ext cx="4329078" cy="324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922" y="306583"/>
            <a:ext cx="4329078" cy="32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8369" y="335744"/>
            <a:ext cx="4329078" cy="324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35744"/>
            <a:ext cx="4329078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4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97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32</Words>
  <Application>Microsoft Office PowerPoint</Application>
  <PresentationFormat>แบบจอกว้าง</PresentationFormat>
  <Paragraphs>9</Paragraphs>
  <Slides>13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ChakritW</dc:creator>
  <cp:lastModifiedBy>KAMPANAT SUTIJIRAPAN</cp:lastModifiedBy>
  <cp:revision>35</cp:revision>
  <dcterms:created xsi:type="dcterms:W3CDTF">2025-03-28T03:47:33Z</dcterms:created>
  <dcterms:modified xsi:type="dcterms:W3CDTF">2025-03-31T17:10:27Z</dcterms:modified>
</cp:coreProperties>
</file>