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59" r:id="rId10"/>
    <p:sldId id="266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FA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1" y="-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67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3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9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3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3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7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F5799-B702-4CA8-B4DF-2DB7996ED141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進階軟體開發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30654" y="4544288"/>
            <a:ext cx="2378365" cy="1320802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組員：何廣雷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9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991369"/>
            <a:ext cx="9601196" cy="1303867"/>
          </a:xfrm>
        </p:spPr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分析何種行銷方式對顧客群從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register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shoping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和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napping-&gt;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shoping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的影響最大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變數：促銷時間、促銷折扣、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在促銷期間中，有多少客人被吸引消費，有多少小睡客人被喚醒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646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手段對業績的影響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19522"/>
            <a:ext cx="8966200" cy="6106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2" y="3130200"/>
            <a:ext cx="9828206" cy="36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991369"/>
            <a:ext cx="9601196" cy="1303867"/>
          </a:xfrm>
        </p:spPr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分析何種行銷方式能對業績有最大的成長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變數：促銷時間、促銷折扣、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30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目前遇到問題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很難去辨認消費者是否是因為促銷活動而增加購買意願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兩筆資料集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NTU_order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order)</a:t>
            </a:r>
            <a:r>
              <a:rPr lang="zh-TW" altLang="en-US" dirty="0" smtClean="0"/>
              <a:t>的資料不吻合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促</a:t>
            </a:r>
            <a:r>
              <a:rPr lang="zh-TW" altLang="en-US" dirty="0"/>
              <a:t>銷</a:t>
            </a:r>
            <a:r>
              <a:rPr lang="zh-TW" altLang="en-US" dirty="0" smtClean="0"/>
              <a:t>活動後業績成長的計算方</a:t>
            </a:r>
            <a:r>
              <a:rPr lang="zh-TW" altLang="en-US" dirty="0"/>
              <a:t>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85" y="4307897"/>
            <a:ext cx="180975" cy="112395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6918036" y="4216400"/>
            <a:ext cx="9238" cy="142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640945" y="5541818"/>
            <a:ext cx="1681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344785" y="5043055"/>
            <a:ext cx="0" cy="6003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525760" y="4590473"/>
            <a:ext cx="0" cy="116378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278255" y="5172364"/>
            <a:ext cx="51723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7176655" y="4590473"/>
            <a:ext cx="581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7675420" y="4590473"/>
            <a:ext cx="460" cy="22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675420" y="4959927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0965" y="2285999"/>
            <a:ext cx="9601196" cy="3318936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行銷手段對客群流動的影響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行銷手段對業績的影響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18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08727" y="2872509"/>
            <a:ext cx="7703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2017/1/1~2018/2/1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，以一個月為單位進行分析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 註冊時間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消費頻率、消費金額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0821" y="1554787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3777672" y="2206720"/>
            <a:ext cx="3990110" cy="3990110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5264728" y="3704550"/>
            <a:ext cx="2503054" cy="2244331"/>
          </a:xfrm>
          <a:prstGeom prst="ellipse">
            <a:avLst/>
          </a:prstGeom>
          <a:noFill/>
          <a:ln>
            <a:solidFill>
              <a:srgbClr val="00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066474" y="3650672"/>
            <a:ext cx="1995053" cy="6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36967" y="4479966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總共註冊的人口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815782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11" idx="1"/>
          </p:cNvCxnSpPr>
          <p:nvPr/>
        </p:nvCxnSpPr>
        <p:spPr>
          <a:xfrm flipV="1">
            <a:off x="6677891" y="3742979"/>
            <a:ext cx="2068944" cy="73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46835" y="3281314"/>
            <a:ext cx="209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總共消費的人口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270724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555345" y="5126297"/>
            <a:ext cx="1099127" cy="15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39200" y="4876800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有消費但無註冊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3524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70412"/>
              </p:ext>
            </p:extLst>
          </p:nvPr>
        </p:nvGraphicFramePr>
        <p:xfrm>
          <a:off x="1948872" y="1902689"/>
          <a:ext cx="8127999" cy="3919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14065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8544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7375982"/>
                    </a:ext>
                  </a:extLst>
                </a:gridCol>
              </a:tblGrid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客群分類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描述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如何算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33893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FA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Register</a:t>
                      </a:r>
                      <a:endParaRPr lang="zh-TW" altLang="en-US" dirty="0">
                        <a:solidFill>
                          <a:srgbClr val="00FA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增加分析客群的人口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每個月新註冊的人口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47579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Shoping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主要的客群，影響業績高低的主要人口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每個月消費的人口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38837"/>
                  </a:ext>
                </a:extLst>
              </a:tr>
              <a:tr h="1017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0000F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Naping</a:t>
                      </a:r>
                      <a:endParaRPr lang="zh-TW" altLang="en-US" dirty="0">
                        <a:solidFill>
                          <a:srgbClr val="0000F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比較好喚醒的客群，會因為銷售的手段使其變成主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要客群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上個月有消費，這個月沒消費人口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60601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accent6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Sleeping</a:t>
                      </a:r>
                      <a:endParaRPr lang="zh-TW" altLang="en-US" dirty="0">
                        <a:solidFill>
                          <a:schemeClr val="accent6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難喚醒的客人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有註冊，但是上個月和這個月都沒消費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26" y="526206"/>
            <a:ext cx="5068744" cy="6331794"/>
          </a:xfrm>
        </p:spPr>
      </p:pic>
    </p:spTree>
    <p:extLst>
      <p:ext uri="{BB962C8B-B14F-4D97-AF65-F5344CB8AC3E}">
        <p14:creationId xmlns:p14="http://schemas.microsoft.com/office/powerpoint/2010/main" val="4739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899226" y="3092449"/>
            <a:ext cx="8393545" cy="1327151"/>
            <a:chOff x="1921163" y="3295649"/>
            <a:chExt cx="8393545" cy="1327151"/>
          </a:xfrm>
        </p:grpSpPr>
        <p:sp>
          <p:nvSpPr>
            <p:cNvPr id="4" name="橢圓 3"/>
            <p:cNvSpPr/>
            <p:nvPr/>
          </p:nvSpPr>
          <p:spPr>
            <a:xfrm>
              <a:off x="1921163" y="3302000"/>
              <a:ext cx="1320800" cy="13208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668076" y="3302000"/>
              <a:ext cx="1256722" cy="1256722"/>
            </a:xfrm>
            <a:prstGeom prst="ellipse">
              <a:avLst/>
            </a:prstGeom>
            <a:solidFill>
              <a:srgbClr val="00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295486" y="3302000"/>
              <a:ext cx="1320800" cy="132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051635" y="3295649"/>
              <a:ext cx="1263073" cy="12630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355272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R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50664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070146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N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456880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 flipV="1">
            <a:off x="3376467" y="3723985"/>
            <a:ext cx="75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865091" y="3723985"/>
            <a:ext cx="600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128000" y="375920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手繪多邊形 49"/>
          <p:cNvSpPr/>
          <p:nvPr/>
        </p:nvSpPr>
        <p:spPr>
          <a:xfrm>
            <a:off x="5181309" y="2156206"/>
            <a:ext cx="4396509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>
            <a:stCxn id="50" idx="2"/>
          </p:cNvCxnSpPr>
          <p:nvPr/>
        </p:nvCxnSpPr>
        <p:spPr>
          <a:xfrm flipH="1">
            <a:off x="5113769" y="2997200"/>
            <a:ext cx="67540" cy="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 rot="10618083">
            <a:off x="5438194" y="4623135"/>
            <a:ext cx="1734706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stCxn id="54" idx="0"/>
          </p:cNvCxnSpPr>
          <p:nvPr/>
        </p:nvCxnSpPr>
        <p:spPr>
          <a:xfrm flipH="1" flipV="1">
            <a:off x="5310909" y="4498255"/>
            <a:ext cx="103571" cy="17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191491" y="3723985"/>
            <a:ext cx="4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74" y="1394691"/>
            <a:ext cx="7796135" cy="43611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97301" y="3036566"/>
            <a:ext cx="4119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將會取出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shoping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的資料在進行以消費頻率和消費金額進行分析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64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手段對客群流動的影響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--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影響主要客群大小的原因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41526"/>
              </p:ext>
            </p:extLst>
          </p:nvPr>
        </p:nvGraphicFramePr>
        <p:xfrm>
          <a:off x="1608282" y="2575936"/>
          <a:ext cx="8975436" cy="290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718">
                  <a:extLst>
                    <a:ext uri="{9D8B030D-6E8A-4147-A177-3AD203B41FA5}">
                      <a16:colId xmlns:a16="http://schemas.microsoft.com/office/drawing/2014/main" val="1850538979"/>
                    </a:ext>
                  </a:extLst>
                </a:gridCol>
                <a:gridCol w="4487718">
                  <a:extLst>
                    <a:ext uri="{9D8B030D-6E8A-4147-A177-3AD203B41FA5}">
                      <a16:colId xmlns:a16="http://schemas.microsoft.com/office/drawing/2014/main" val="3136638337"/>
                    </a:ext>
                  </a:extLst>
                </a:gridCol>
              </a:tblGrid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額扣活動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折價券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98458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任選優惠價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優惠券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88715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輸入券號型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24729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一般領取型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37624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生日禮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40336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開卡禮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350</Words>
  <Application>Microsoft Office PowerPoint</Application>
  <PresentationFormat>寬螢幕</PresentationFormat>
  <Paragraphs>83</Paragraphs>
  <Slides>13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Garamond</vt:lpstr>
      <vt:lpstr>Lucida Handwriting</vt:lpstr>
      <vt:lpstr>Wingdings</vt:lpstr>
      <vt:lpstr>有機</vt:lpstr>
      <vt:lpstr>進階軟體開發</vt:lpstr>
      <vt:lpstr>報告大綱</vt:lpstr>
      <vt:lpstr>客群分類(RSNS) </vt:lpstr>
      <vt:lpstr>客群分類(RSNS)  </vt:lpstr>
      <vt:lpstr>客群分類(RSNS) </vt:lpstr>
      <vt:lpstr>客群分類(RSNS) </vt:lpstr>
      <vt:lpstr>客群流動(RSNS) </vt:lpstr>
      <vt:lpstr>客群分類(RSNS) </vt:lpstr>
      <vt:lpstr>1. 行銷手段對客群流動的影響     --影響主要客群大小的原因</vt:lpstr>
      <vt:lpstr>實驗設計</vt:lpstr>
      <vt:lpstr>2. 行銷手段對業績的影響 </vt:lpstr>
      <vt:lpstr>實驗設計</vt:lpstr>
      <vt:lpstr>目前遇到問題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進階軟體開發</dc:title>
  <dc:creator>alix ho</dc:creator>
  <cp:lastModifiedBy>alix ho</cp:lastModifiedBy>
  <cp:revision>12</cp:revision>
  <dcterms:created xsi:type="dcterms:W3CDTF">2018-04-19T03:05:25Z</dcterms:created>
  <dcterms:modified xsi:type="dcterms:W3CDTF">2018-06-07T02:05:12Z</dcterms:modified>
</cp:coreProperties>
</file>