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4"/>
  </p:notesMasterIdLst>
  <p:sldIdLst>
    <p:sldId id="275" r:id="rId2"/>
    <p:sldId id="288" r:id="rId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0" autoAdjust="0"/>
    <p:restoredTop sz="50000" autoAdjust="0"/>
  </p:normalViewPr>
  <p:slideViewPr>
    <p:cSldViewPr>
      <p:cViewPr varScale="1">
        <p:scale>
          <a:sx n="135" d="100"/>
          <a:sy n="135" d="100"/>
        </p:scale>
        <p:origin x="176" y="2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2019/2/13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2019/2/13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8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133145" y="1923678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系统设计思考题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难点：如何应对高并发的用户请求</a:t>
            </a:r>
            <a:endParaRPr lang="en-US" altLang="zh-CN" sz="2200" dirty="0">
              <a:solidFill>
                <a:srgbClr val="212121"/>
              </a:solidFill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如何根据我们提到的三个要素来设计秒杀系统？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什么是秒杀系统？你有没有使用过？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秒杀系统涉及到哪些后端组件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你可以参考网上资料思考如何设计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556064" y="497054"/>
            <a:ext cx="40318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如何设计一个秒杀系统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9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2070</TotalTime>
  <Words>66</Words>
  <Application>Microsoft Macintosh PowerPoint</Application>
  <PresentationFormat>全屏显示(16:9)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84</cp:revision>
  <dcterms:created xsi:type="dcterms:W3CDTF">2016-04-25T01:54:29Z</dcterms:created>
  <dcterms:modified xsi:type="dcterms:W3CDTF">2019-02-13T05:17:01Z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