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sldIdLst>
    <p:sldId id="275" r:id="rId2"/>
    <p:sldId id="283" r:id="rId3"/>
    <p:sldId id="290" r:id="rId4"/>
    <p:sldId id="284" r:id="rId5"/>
    <p:sldId id="285" r:id="rId6"/>
    <p:sldId id="287" r:id="rId7"/>
    <p:sldId id="289" r:id="rId8"/>
    <p:sldId id="286" r:id="rId9"/>
    <p:sldId id="288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3" autoAdjust="0"/>
    <p:restoredTop sz="50063" autoAdjust="0"/>
  </p:normalViewPr>
  <p:slideViewPr>
    <p:cSldViewPr snapToObjects="1">
      <p:cViewPr varScale="1">
        <p:scale>
          <a:sx n="138" d="100"/>
          <a:sy n="138" d="100"/>
        </p:scale>
        <p:origin x="184" y="19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7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7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7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17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5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6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3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0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248308" y="1923678"/>
            <a:ext cx="464742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后端面试经验分享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虽然年年都喊互联网寒冬，但是今年确实有点不一样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竞争压力增加，如何提升个人竞争力？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互联网红利期已过，今年爆出大量知名互联网公司裁员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居安思危，持续学习，多读经典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46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寒冬之下，如何自保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能做什么？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就业面广：爬虫、运维、数据分析、后端、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AI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等，找准兴趣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后端职位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Python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相较于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PHP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Java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不够多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重视基础，淡化语言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402470" y="497054"/>
            <a:ext cx="233910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就业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7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面试之前如何充分准备？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网上搜索意向公司面经，了解对方公司喜欢问什么？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复习基础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算法数据结构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数据库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网络是重中之重），查漏补缺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重基础，没事多刷题，很多公司越来越重视算法数据结构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面试之前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广泛撒网，重点捕鱼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从易到难，可以先从小公司开始面试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多投递和面试一些公司，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争取多拿几个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offer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了解对方所用到的技术和业务，了解面试重点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简历投递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0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坦然面对，友好交流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很多公司基本都要手写代码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一般技术可能有三面（基础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项目）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563293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引导交流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，察言观色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，尽量找自己擅长的话题聊，实事求是，防止挖坑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30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面试环节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总结问题，查漏补缺。多复盘，多总结经验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合理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定位，面试是一件很看运气的事，面不过不代表能力不行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总结经验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扎实的基础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强悍的编程能力可以大幅提升面试成功率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30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面试之后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工作了就稳定了？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持续学习，保持职场竞争力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关注经济环境，尽量进入公司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核心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业务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算法题不能丢下，长时间不练习手生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8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居安思危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514135" y="1923678"/>
            <a:ext cx="61157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祝大家都能拿到自己满意的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offer !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55723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5127</TotalTime>
  <Words>338</Words>
  <Application>Microsoft Macintosh PowerPoint</Application>
  <PresentationFormat>全屏显示(16:9)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306</cp:revision>
  <dcterms:created xsi:type="dcterms:W3CDTF">2016-04-25T01:54:29Z</dcterms:created>
  <dcterms:modified xsi:type="dcterms:W3CDTF">2019-02-02T01:33:21Z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