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sldIdLst>
    <p:sldId id="275" r:id="rId2"/>
    <p:sldId id="279" r:id="rId3"/>
    <p:sldId id="283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88" r:id="rId14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 autoAdjust="0"/>
    <p:restoredTop sz="50063" autoAdjust="0"/>
  </p:normalViewPr>
  <p:slideViewPr>
    <p:cSldViewPr snapToObjects="1">
      <p:cViewPr varScale="1">
        <p:scale>
          <a:sx n="138" d="100"/>
          <a:sy n="138" d="100"/>
        </p:scale>
        <p:origin x="184" y="19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6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5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3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2019/2/2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0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7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6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4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2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73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0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1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2019/2/2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055949" y="1923678"/>
            <a:ext cx="503214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服务端面试课程总结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常见的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Web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框架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Django/Flask/Tornado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至少要熟练一个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常见网络安全问题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SQL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注入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/XSS/CSRF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WSGI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，不同框架对比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RESTful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071957" y="497054"/>
            <a:ext cx="500008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 Web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框架高频考点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4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如何设计和实现一个后端系统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?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短网址系统、秒杀系统、评论系统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系统设计三要素：场景限制、数据存取设计、算法实现设计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回答重点：图文并茂，架构设计图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3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系统设计高频考点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考点太多，排序重点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关系型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+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内存型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算法和数据结构，面试刷题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网络协议和网络编程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7" y="497054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重中之重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1321774" y="1923678"/>
            <a:ext cx="6500497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希望大家都能拿到自己满意的 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offer !</a:t>
            </a:r>
          </a:p>
          <a:p>
            <a:pPr algn="ctr"/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 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PegasusWang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课程体系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上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)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1191297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语言篇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1187624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面试技巧篇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1208312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算法与数据结构篇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                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课程内容回顾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4215633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操作系统篇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4211960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编程范式篇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5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课程体系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下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)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1191297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数据库篇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1187624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网络编程篇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1208312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Web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框架篇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                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r>
              <a:rPr lang="zh-CN" altLang="en-US" sz="3000" b="1" kern="0" dirty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回顾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/>
          <p:cNvSpPr>
            <a:spLocks/>
          </p:cNvSpPr>
          <p:nvPr/>
        </p:nvSpPr>
        <p:spPr>
          <a:xfrm>
            <a:off x="4215633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面试经验总结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矩形"/>
          <p:cNvSpPr>
            <a:spLocks/>
          </p:cNvSpPr>
          <p:nvPr/>
        </p:nvSpPr>
        <p:spPr>
          <a:xfrm>
            <a:off x="4211960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系统设计篇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语言基础考察点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常用内置模块：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collections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等模块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特性：装饰器、生成器与协程、异常处理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Cpython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解释器：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，内存管理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633029" y="497054"/>
            <a:ext cx="387798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基础高频考点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0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算法与数据结构考察点：学会手写算法题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常考算法：快排、归并、堆排序等高级排序算法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常用的内置结构：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list/tuple/set/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dict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, collections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模块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常考数据结构：链表，二叉树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，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栈，队列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363726" y="497054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算法与数据结构高频考点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编程范式：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OOP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装饰器模式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面向对象基础，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Python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类的实现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单例模式手写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807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编程范式高频考点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65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操作系统一般考的是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Linux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线程和进程的区别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常用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Linux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命令：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top/kill/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操作系统内存管理机制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809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操作系统高频考点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1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网络协议和网络编程基础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多路复用和并发编程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网络协议：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TCP/UDP/HTTP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并发网络框架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Tornado/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Gevent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Asyncio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30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网络高频考点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Mysql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+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Redis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是重点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SQL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语句编写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基础和索引原理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缓存，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的使用和原理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133169" y="497054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数据库高频考点</a:t>
            </a:r>
            <a:endParaRPr lang="zh-CN" altLang="en-US" sz="32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5105</TotalTime>
  <Words>385</Words>
  <Application>Microsoft Macintosh PowerPoint</Application>
  <PresentationFormat>全屏显示(16:9)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310</cp:revision>
  <dcterms:created xsi:type="dcterms:W3CDTF">2016-04-25T01:54:29Z</dcterms:created>
  <dcterms:modified xsi:type="dcterms:W3CDTF">2019-02-02T03:26:07Z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