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2"/>
  </p:notesMasterIdLst>
  <p:sldIdLst>
    <p:sldId id="275" r:id="rId3"/>
    <p:sldId id="256" r:id="rId4"/>
    <p:sldId id="281" r:id="rId5"/>
    <p:sldId id="270" r:id="rId6"/>
    <p:sldId id="282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50000" autoAdjust="0"/>
  </p:normalViewPr>
  <p:slideViewPr>
    <p:cSldViewPr>
      <p:cViewPr varScale="1">
        <p:scale>
          <a:sx n="139" d="100"/>
          <a:sy n="139" d="100"/>
        </p:scale>
        <p:origin x="264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6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0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6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3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1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8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5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98108" y="1923678"/>
            <a:ext cx="4195379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后端职位分析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招聘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信息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看什么？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职位要求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自己是否掌握，查漏补缺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岗位职责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业务是否感兴趣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公司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技术栈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公司使用到哪些技术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职位分析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头条招聘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80" y="2040789"/>
            <a:ext cx="5300585" cy="23069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719680" y="518313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头条招聘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头条招聘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08" y="1633420"/>
            <a:ext cx="6590784" cy="24798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719682" y="518313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头条招聘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头条招聘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86530"/>
            <a:ext cx="6940918" cy="21813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719682" y="518313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头条招聘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知乎招聘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74" y="1686530"/>
            <a:ext cx="5387849" cy="21813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719682" y="518313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知乎招聘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3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知乎招聘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20" y="1686530"/>
            <a:ext cx="6066264" cy="196195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719682" y="518313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知乎招聘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从招聘信息中我们能挖掘到什么？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职位要求中的知识技能是否掌握，面试有多大概率成功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你对公司做的业务是否有兴趣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自己还有哪些知识技能需要查漏补缺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4" y="497054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看招聘描述，挖掘信息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提升面试成功率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表现出对职位和公司业务的兴趣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比如公司产品重度用户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针对公司技术栈和要求编写不同的简历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突出自己的技能优势，提高匹配度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技能与公司要求比较符合</a:t>
            </a:r>
            <a:r>
              <a:rPr lang="en-US" altLang="zh-CN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4" y="497054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有的放矢，针对性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准备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ECD425-5520-5C4F-B179-468B4EAE84E6}"/>
              </a:ext>
            </a:extLst>
          </p:cNvPr>
          <p:cNvSpPr txBox="1"/>
          <p:nvPr/>
        </p:nvSpPr>
        <p:spPr>
          <a:xfrm>
            <a:off x="1033272" y="109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6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3520</TotalTime>
  <Words>171</Words>
  <Application>Microsoft Macintosh PowerPoint</Application>
  <PresentationFormat>全屏显示(16:9)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35</cp:revision>
  <dcterms:created xsi:type="dcterms:W3CDTF">2016-04-25T01:54:29Z</dcterms:created>
  <dcterms:modified xsi:type="dcterms:W3CDTF">2018-12-01T00:52:16Z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