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9"/>
  </p:notesMasterIdLst>
  <p:sldIdLst>
    <p:sldId id="275" r:id="rId3"/>
    <p:sldId id="256" r:id="rId4"/>
    <p:sldId id="281" r:id="rId5"/>
    <p:sldId id="282" r:id="rId6"/>
    <p:sldId id="283" r:id="rId7"/>
    <p:sldId id="284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3" autoAdjust="0"/>
    <p:restoredTop sz="50000" autoAdjust="0"/>
  </p:normalViewPr>
  <p:slideViewPr>
    <p:cSldViewPr>
      <p:cViewPr varScale="1">
        <p:scale>
          <a:sx n="121" d="100"/>
          <a:sy n="121" d="100"/>
        </p:scale>
        <p:origin x="192" y="145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2018/11/26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2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3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047937" y="1923678"/>
            <a:ext cx="3095719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面试流程和环节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学生重基础，社招重项目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二面问项目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一面问基础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三面问设计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后端面试流程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项目经验少，基础很重要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大学所学计算机课程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学历和成绩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在校项目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实习经验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学生重基础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社招重视项目和设计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在项目中承担的职责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参与过哪些项目？有没有知名项目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有没有系统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设计经验？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社招重项目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8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非技术性问题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口头表达能力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自我介绍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沟通交流能力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行为面试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到这里拿到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offer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可能就很大啦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职业规划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薪资待遇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锚定效应，可以提出比期望薪资稍高的待遇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自我介绍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沟通交流等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02398" y="497054"/>
            <a:ext cx="15392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HR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面试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675</TotalTime>
  <Words>137</Words>
  <Application>Microsoft Macintosh PowerPoint</Application>
  <PresentationFormat>全屏显示(16:9)</PresentationFormat>
  <Paragraphs>31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26</cp:revision>
  <dcterms:created xsi:type="dcterms:W3CDTF">2016-04-25T01:54:29Z</dcterms:created>
  <dcterms:modified xsi:type="dcterms:W3CDTF">2018-11-26T16:04:04Z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