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283" r:id="rId4"/>
    <p:sldId id="25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50000" autoAdjust="0"/>
  </p:normalViewPr>
  <p:slideViewPr>
    <p:cSldViewPr>
      <p:cViewPr varScale="1">
        <p:scale>
          <a:sx n="115" d="100"/>
          <a:sy n="115" d="100"/>
        </p:scale>
        <p:origin x="192" y="107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24CEE-96AE-E94E-A4E7-96662B2125DD}" type="doc">
      <dgm:prSet loTypeId="urn:microsoft.com/office/officeart/2005/8/layout/process1" loCatId="" qsTypeId="urn:microsoft.com/office/officeart/2005/8/quickstyle/simple1" qsCatId="simple" csTypeId="urn:microsoft.com/office/officeart/2005/8/colors/accent2_2" csCatId="accent2" phldr="1"/>
      <dgm:spPr/>
    </dgm:pt>
    <dgm:pt modelId="{6DE87718-463F-8E4E-9482-A3B1B40706FD}">
      <dgm:prSet phldrT="[文本]"/>
      <dgm:spPr/>
      <dgm:t>
        <a:bodyPr/>
        <a:lstStyle/>
        <a:p>
          <a:r>
            <a:rPr lang="zh-CN" altLang="en-US" dirty="0"/>
            <a:t>浏览器</a:t>
          </a:r>
        </a:p>
      </dgm:t>
    </dgm:pt>
    <dgm:pt modelId="{1AAE52F7-9AFA-AE40-B059-1C5F57FD82BB}" type="parTrans" cxnId="{EE96341A-B1CF-5248-AEC6-E38A5733B527}">
      <dgm:prSet/>
      <dgm:spPr/>
      <dgm:t>
        <a:bodyPr/>
        <a:lstStyle/>
        <a:p>
          <a:endParaRPr lang="zh-CN" altLang="en-US"/>
        </a:p>
      </dgm:t>
    </dgm:pt>
    <dgm:pt modelId="{1C47C5D6-8352-E149-B7DE-A8151BCC3E94}" type="sibTrans" cxnId="{EE96341A-B1CF-5248-AEC6-E38A5733B527}">
      <dgm:prSet/>
      <dgm:spPr/>
      <dgm:t>
        <a:bodyPr/>
        <a:lstStyle/>
        <a:p>
          <a:endParaRPr lang="zh-CN" altLang="en-US"/>
        </a:p>
      </dgm:t>
    </dgm:pt>
    <dgm:pt modelId="{C70D9E57-BEE2-6946-9178-569170F3369D}">
      <dgm:prSet phldrT="[文本]"/>
      <dgm:spPr/>
      <dgm:t>
        <a:bodyPr/>
        <a:lstStyle/>
        <a:p>
          <a:r>
            <a:rPr lang="zh-CN" altLang="en-US" dirty="0"/>
            <a:t>负载均衡</a:t>
          </a:r>
        </a:p>
      </dgm:t>
    </dgm:pt>
    <dgm:pt modelId="{5C7A0AD3-ECB3-394D-BE91-829DD19AE28E}" type="parTrans" cxnId="{55AE2FFD-61D5-5440-BA98-E8FEC1776375}">
      <dgm:prSet/>
      <dgm:spPr/>
      <dgm:t>
        <a:bodyPr/>
        <a:lstStyle/>
        <a:p>
          <a:endParaRPr lang="zh-CN" altLang="en-US"/>
        </a:p>
      </dgm:t>
    </dgm:pt>
    <dgm:pt modelId="{01054A4E-74A1-8746-87F4-D66951199C5A}" type="sibTrans" cxnId="{55AE2FFD-61D5-5440-BA98-E8FEC1776375}">
      <dgm:prSet/>
      <dgm:spPr/>
      <dgm:t>
        <a:bodyPr/>
        <a:lstStyle/>
        <a:p>
          <a:endParaRPr lang="zh-CN" altLang="en-US"/>
        </a:p>
      </dgm:t>
    </dgm:pt>
    <dgm:pt modelId="{54406921-D725-444F-8325-75D04D93487F}">
      <dgm:prSet phldrT="[文本]"/>
      <dgm:spPr/>
      <dgm:t>
        <a:bodyPr/>
        <a:lstStyle/>
        <a:p>
          <a:r>
            <a:rPr lang="en-US" altLang="zh-CN" dirty="0"/>
            <a:t>Web</a:t>
          </a:r>
          <a:r>
            <a:rPr lang="zh-CN" altLang="en-US" dirty="0"/>
            <a:t>框架</a:t>
          </a:r>
        </a:p>
      </dgm:t>
    </dgm:pt>
    <dgm:pt modelId="{1F66C349-2DA4-4C4D-A3E5-48741059BC2A}" type="parTrans" cxnId="{D102E502-0761-FF44-B05A-E01559955CC5}">
      <dgm:prSet/>
      <dgm:spPr/>
      <dgm:t>
        <a:bodyPr/>
        <a:lstStyle/>
        <a:p>
          <a:endParaRPr lang="zh-CN" altLang="en-US"/>
        </a:p>
      </dgm:t>
    </dgm:pt>
    <dgm:pt modelId="{44B7AA96-C10D-3549-9105-150E4DF616A2}" type="sibTrans" cxnId="{D102E502-0761-FF44-B05A-E01559955CC5}">
      <dgm:prSet/>
      <dgm:spPr/>
      <dgm:t>
        <a:bodyPr/>
        <a:lstStyle/>
        <a:p>
          <a:endParaRPr lang="zh-CN" altLang="en-US"/>
        </a:p>
      </dgm:t>
    </dgm:pt>
    <dgm:pt modelId="{653846F9-3D8B-FE4A-B0D4-A748F75C0084}">
      <dgm:prSet/>
      <dgm:spPr/>
      <dgm:t>
        <a:bodyPr/>
        <a:lstStyle/>
        <a:p>
          <a:r>
            <a:rPr lang="zh-CN" altLang="en-US" dirty="0"/>
            <a:t>业务逻辑</a:t>
          </a:r>
        </a:p>
      </dgm:t>
    </dgm:pt>
    <dgm:pt modelId="{30CBE491-7F78-4B40-8160-CEA378ADB067}" type="parTrans" cxnId="{32AD8ECF-A6F2-5D42-B963-3BD8D283A996}">
      <dgm:prSet/>
      <dgm:spPr/>
      <dgm:t>
        <a:bodyPr/>
        <a:lstStyle/>
        <a:p>
          <a:endParaRPr lang="zh-CN" altLang="en-US"/>
        </a:p>
      </dgm:t>
    </dgm:pt>
    <dgm:pt modelId="{97B43852-1A4A-C742-BFBC-424528A27CBB}" type="sibTrans" cxnId="{32AD8ECF-A6F2-5D42-B963-3BD8D283A996}">
      <dgm:prSet/>
      <dgm:spPr/>
      <dgm:t>
        <a:bodyPr/>
        <a:lstStyle/>
        <a:p>
          <a:endParaRPr lang="zh-CN" altLang="en-US"/>
        </a:p>
      </dgm:t>
    </dgm:pt>
    <dgm:pt modelId="{532A8876-4ADB-CE4C-B3D2-B8E1D2EC6584}">
      <dgm:prSet/>
      <dgm:spPr/>
      <dgm:t>
        <a:bodyPr/>
        <a:lstStyle/>
        <a:p>
          <a:r>
            <a:rPr lang="zh-CN" altLang="en-US" dirty="0"/>
            <a:t>数据库缓存</a:t>
          </a:r>
        </a:p>
      </dgm:t>
    </dgm:pt>
    <dgm:pt modelId="{CCD692BC-433F-124F-9E20-6DA5370FD975}" type="parTrans" cxnId="{A722856B-FD26-F84E-B0EB-A7D3F23206AE}">
      <dgm:prSet/>
      <dgm:spPr/>
      <dgm:t>
        <a:bodyPr/>
        <a:lstStyle/>
        <a:p>
          <a:endParaRPr lang="zh-CN" altLang="en-US"/>
        </a:p>
      </dgm:t>
    </dgm:pt>
    <dgm:pt modelId="{D2EF1321-FF44-754F-A5F0-E0DCA350C6EC}" type="sibTrans" cxnId="{A722856B-FD26-F84E-B0EB-A7D3F23206AE}">
      <dgm:prSet/>
      <dgm:spPr/>
      <dgm:t>
        <a:bodyPr/>
        <a:lstStyle/>
        <a:p>
          <a:endParaRPr lang="zh-CN" altLang="en-US"/>
        </a:p>
      </dgm:t>
    </dgm:pt>
    <dgm:pt modelId="{C908F726-5CBA-0D4A-AF28-F22FD655970C}" type="pres">
      <dgm:prSet presAssocID="{89624CEE-96AE-E94E-A4E7-96662B2125DD}" presName="Name0" presStyleCnt="0">
        <dgm:presLayoutVars>
          <dgm:dir/>
          <dgm:resizeHandles val="exact"/>
        </dgm:presLayoutVars>
      </dgm:prSet>
      <dgm:spPr/>
    </dgm:pt>
    <dgm:pt modelId="{DE75457C-D7F4-9B41-897D-752D437FEE65}" type="pres">
      <dgm:prSet presAssocID="{6DE87718-463F-8E4E-9482-A3B1B40706FD}" presName="node" presStyleLbl="node1" presStyleIdx="0" presStyleCnt="5">
        <dgm:presLayoutVars>
          <dgm:bulletEnabled val="1"/>
        </dgm:presLayoutVars>
      </dgm:prSet>
      <dgm:spPr/>
    </dgm:pt>
    <dgm:pt modelId="{83ABD2E9-18F0-704F-A496-AEC3AC467E5F}" type="pres">
      <dgm:prSet presAssocID="{1C47C5D6-8352-E149-B7DE-A8151BCC3E94}" presName="sibTrans" presStyleLbl="sibTrans2D1" presStyleIdx="0" presStyleCnt="4"/>
      <dgm:spPr/>
    </dgm:pt>
    <dgm:pt modelId="{7BB33B72-EC62-CF4D-8366-3C96EAF0749A}" type="pres">
      <dgm:prSet presAssocID="{1C47C5D6-8352-E149-B7DE-A8151BCC3E94}" presName="connectorText" presStyleLbl="sibTrans2D1" presStyleIdx="0" presStyleCnt="4"/>
      <dgm:spPr/>
    </dgm:pt>
    <dgm:pt modelId="{D8972575-4787-764E-9043-ECF06AFAC862}" type="pres">
      <dgm:prSet presAssocID="{C70D9E57-BEE2-6946-9178-569170F3369D}" presName="node" presStyleLbl="node1" presStyleIdx="1" presStyleCnt="5">
        <dgm:presLayoutVars>
          <dgm:bulletEnabled val="1"/>
        </dgm:presLayoutVars>
      </dgm:prSet>
      <dgm:spPr/>
    </dgm:pt>
    <dgm:pt modelId="{7EB06116-9A8B-8041-8323-82DD5816EE0A}" type="pres">
      <dgm:prSet presAssocID="{01054A4E-74A1-8746-87F4-D66951199C5A}" presName="sibTrans" presStyleLbl="sibTrans2D1" presStyleIdx="1" presStyleCnt="4"/>
      <dgm:spPr/>
    </dgm:pt>
    <dgm:pt modelId="{304E0D0A-FB1D-0B42-8D53-590CEFBFDC81}" type="pres">
      <dgm:prSet presAssocID="{01054A4E-74A1-8746-87F4-D66951199C5A}" presName="connectorText" presStyleLbl="sibTrans2D1" presStyleIdx="1" presStyleCnt="4"/>
      <dgm:spPr/>
    </dgm:pt>
    <dgm:pt modelId="{6E417538-2A0C-9545-B878-E8E5B00A8C66}" type="pres">
      <dgm:prSet presAssocID="{54406921-D725-444F-8325-75D04D93487F}" presName="node" presStyleLbl="node1" presStyleIdx="2" presStyleCnt="5">
        <dgm:presLayoutVars>
          <dgm:bulletEnabled val="1"/>
        </dgm:presLayoutVars>
      </dgm:prSet>
      <dgm:spPr/>
    </dgm:pt>
    <dgm:pt modelId="{16046E23-B07F-8A4A-97F7-4075C5BE1710}" type="pres">
      <dgm:prSet presAssocID="{44B7AA96-C10D-3549-9105-150E4DF616A2}" presName="sibTrans" presStyleLbl="sibTrans2D1" presStyleIdx="2" presStyleCnt="4"/>
      <dgm:spPr/>
    </dgm:pt>
    <dgm:pt modelId="{C119877D-6C34-9540-8FE0-0B527885EF75}" type="pres">
      <dgm:prSet presAssocID="{44B7AA96-C10D-3549-9105-150E4DF616A2}" presName="connectorText" presStyleLbl="sibTrans2D1" presStyleIdx="2" presStyleCnt="4"/>
      <dgm:spPr/>
    </dgm:pt>
    <dgm:pt modelId="{D3AA7772-0497-1A44-8C0E-EDF5B805E1AF}" type="pres">
      <dgm:prSet presAssocID="{653846F9-3D8B-FE4A-B0D4-A748F75C0084}" presName="node" presStyleLbl="node1" presStyleIdx="3" presStyleCnt="5">
        <dgm:presLayoutVars>
          <dgm:bulletEnabled val="1"/>
        </dgm:presLayoutVars>
      </dgm:prSet>
      <dgm:spPr/>
    </dgm:pt>
    <dgm:pt modelId="{55E26C0D-113A-4544-BCAE-250F1F89BE99}" type="pres">
      <dgm:prSet presAssocID="{97B43852-1A4A-C742-BFBC-424528A27CBB}" presName="sibTrans" presStyleLbl="sibTrans2D1" presStyleIdx="3" presStyleCnt="4"/>
      <dgm:spPr/>
    </dgm:pt>
    <dgm:pt modelId="{F16D9B60-0C8A-0042-A044-A666B3E73E94}" type="pres">
      <dgm:prSet presAssocID="{97B43852-1A4A-C742-BFBC-424528A27CBB}" presName="connectorText" presStyleLbl="sibTrans2D1" presStyleIdx="3" presStyleCnt="4"/>
      <dgm:spPr/>
    </dgm:pt>
    <dgm:pt modelId="{14A14553-9AA0-714F-A5B8-E405E08B519C}" type="pres">
      <dgm:prSet presAssocID="{532A8876-4ADB-CE4C-B3D2-B8E1D2EC6584}" presName="node" presStyleLbl="node1" presStyleIdx="4" presStyleCnt="5">
        <dgm:presLayoutVars>
          <dgm:bulletEnabled val="1"/>
        </dgm:presLayoutVars>
      </dgm:prSet>
      <dgm:spPr/>
    </dgm:pt>
  </dgm:ptLst>
  <dgm:cxnLst>
    <dgm:cxn modelId="{D102E502-0761-FF44-B05A-E01559955CC5}" srcId="{89624CEE-96AE-E94E-A4E7-96662B2125DD}" destId="{54406921-D725-444F-8325-75D04D93487F}" srcOrd="2" destOrd="0" parTransId="{1F66C349-2DA4-4C4D-A3E5-48741059BC2A}" sibTransId="{44B7AA96-C10D-3549-9105-150E4DF616A2}"/>
    <dgm:cxn modelId="{EE96341A-B1CF-5248-AEC6-E38A5733B527}" srcId="{89624CEE-96AE-E94E-A4E7-96662B2125DD}" destId="{6DE87718-463F-8E4E-9482-A3B1B40706FD}" srcOrd="0" destOrd="0" parTransId="{1AAE52F7-9AFA-AE40-B059-1C5F57FD82BB}" sibTransId="{1C47C5D6-8352-E149-B7DE-A8151BCC3E94}"/>
    <dgm:cxn modelId="{2ED23D42-97DA-9E44-B3C3-85D926040761}" type="presOf" srcId="{01054A4E-74A1-8746-87F4-D66951199C5A}" destId="{7EB06116-9A8B-8041-8323-82DD5816EE0A}" srcOrd="0" destOrd="0" presId="urn:microsoft.com/office/officeart/2005/8/layout/process1"/>
    <dgm:cxn modelId="{C94C8543-44DD-C742-9CBA-3CDC3EAC9A16}" type="presOf" srcId="{532A8876-4ADB-CE4C-B3D2-B8E1D2EC6584}" destId="{14A14553-9AA0-714F-A5B8-E405E08B519C}" srcOrd="0" destOrd="0" presId="urn:microsoft.com/office/officeart/2005/8/layout/process1"/>
    <dgm:cxn modelId="{74E15B53-6078-4948-8C62-9975E6BA541A}" type="presOf" srcId="{01054A4E-74A1-8746-87F4-D66951199C5A}" destId="{304E0D0A-FB1D-0B42-8D53-590CEFBFDC81}" srcOrd="1" destOrd="0" presId="urn:microsoft.com/office/officeart/2005/8/layout/process1"/>
    <dgm:cxn modelId="{E83D4463-7CF9-1243-960B-1731314CC0DD}" type="presOf" srcId="{1C47C5D6-8352-E149-B7DE-A8151BCC3E94}" destId="{83ABD2E9-18F0-704F-A496-AEC3AC467E5F}" srcOrd="0" destOrd="0" presId="urn:microsoft.com/office/officeart/2005/8/layout/process1"/>
    <dgm:cxn modelId="{9C2FBD64-8F3D-9D4F-BD1F-90A57E494DED}" type="presOf" srcId="{97B43852-1A4A-C742-BFBC-424528A27CBB}" destId="{55E26C0D-113A-4544-BCAE-250F1F89BE99}" srcOrd="0" destOrd="0" presId="urn:microsoft.com/office/officeart/2005/8/layout/process1"/>
    <dgm:cxn modelId="{A722856B-FD26-F84E-B0EB-A7D3F23206AE}" srcId="{89624CEE-96AE-E94E-A4E7-96662B2125DD}" destId="{532A8876-4ADB-CE4C-B3D2-B8E1D2EC6584}" srcOrd="4" destOrd="0" parTransId="{CCD692BC-433F-124F-9E20-6DA5370FD975}" sibTransId="{D2EF1321-FF44-754F-A5F0-E0DCA350C6EC}"/>
    <dgm:cxn modelId="{0141EC6F-284F-8A46-B57C-5EBFF45D88F0}" type="presOf" srcId="{1C47C5D6-8352-E149-B7DE-A8151BCC3E94}" destId="{7BB33B72-EC62-CF4D-8366-3C96EAF0749A}" srcOrd="1" destOrd="0" presId="urn:microsoft.com/office/officeart/2005/8/layout/process1"/>
    <dgm:cxn modelId="{9BD4D881-C92D-A844-AFB4-1BB51FE6A016}" type="presOf" srcId="{44B7AA96-C10D-3549-9105-150E4DF616A2}" destId="{16046E23-B07F-8A4A-97F7-4075C5BE1710}" srcOrd="0" destOrd="0" presId="urn:microsoft.com/office/officeart/2005/8/layout/process1"/>
    <dgm:cxn modelId="{E2F5529B-7975-0B41-9A54-0F29D6702B89}" type="presOf" srcId="{97B43852-1A4A-C742-BFBC-424528A27CBB}" destId="{F16D9B60-0C8A-0042-A044-A666B3E73E94}" srcOrd="1" destOrd="0" presId="urn:microsoft.com/office/officeart/2005/8/layout/process1"/>
    <dgm:cxn modelId="{47D4A0AF-9CF7-344D-98A8-D528EC85D282}" type="presOf" srcId="{653846F9-3D8B-FE4A-B0D4-A748F75C0084}" destId="{D3AA7772-0497-1A44-8C0E-EDF5B805E1AF}" srcOrd="0" destOrd="0" presId="urn:microsoft.com/office/officeart/2005/8/layout/process1"/>
    <dgm:cxn modelId="{F88BADB7-31A7-1845-B34B-10C9CCB5309E}" type="presOf" srcId="{C70D9E57-BEE2-6946-9178-569170F3369D}" destId="{D8972575-4787-764E-9043-ECF06AFAC862}" srcOrd="0" destOrd="0" presId="urn:microsoft.com/office/officeart/2005/8/layout/process1"/>
    <dgm:cxn modelId="{D61EDACD-9761-7E4D-BB47-587FD448F10C}" type="presOf" srcId="{54406921-D725-444F-8325-75D04D93487F}" destId="{6E417538-2A0C-9545-B878-E8E5B00A8C66}" srcOrd="0" destOrd="0" presId="urn:microsoft.com/office/officeart/2005/8/layout/process1"/>
    <dgm:cxn modelId="{32AD8ECF-A6F2-5D42-B963-3BD8D283A996}" srcId="{89624CEE-96AE-E94E-A4E7-96662B2125DD}" destId="{653846F9-3D8B-FE4A-B0D4-A748F75C0084}" srcOrd="3" destOrd="0" parTransId="{30CBE491-7F78-4B40-8160-CEA378ADB067}" sibTransId="{97B43852-1A4A-C742-BFBC-424528A27CBB}"/>
    <dgm:cxn modelId="{A83A41D8-72E8-2C45-8BD7-932D94CCFBDF}" type="presOf" srcId="{89624CEE-96AE-E94E-A4E7-96662B2125DD}" destId="{C908F726-5CBA-0D4A-AF28-F22FD655970C}" srcOrd="0" destOrd="0" presId="urn:microsoft.com/office/officeart/2005/8/layout/process1"/>
    <dgm:cxn modelId="{752D71E2-1EF8-2A4D-A90D-CC945B050390}" type="presOf" srcId="{44B7AA96-C10D-3549-9105-150E4DF616A2}" destId="{C119877D-6C34-9540-8FE0-0B527885EF75}" srcOrd="1" destOrd="0" presId="urn:microsoft.com/office/officeart/2005/8/layout/process1"/>
    <dgm:cxn modelId="{647B5EFA-E43F-DB47-9221-AD6AF7D718E3}" type="presOf" srcId="{6DE87718-463F-8E4E-9482-A3B1B40706FD}" destId="{DE75457C-D7F4-9B41-897D-752D437FEE65}" srcOrd="0" destOrd="0" presId="urn:microsoft.com/office/officeart/2005/8/layout/process1"/>
    <dgm:cxn modelId="{55AE2FFD-61D5-5440-BA98-E8FEC1776375}" srcId="{89624CEE-96AE-E94E-A4E7-96662B2125DD}" destId="{C70D9E57-BEE2-6946-9178-569170F3369D}" srcOrd="1" destOrd="0" parTransId="{5C7A0AD3-ECB3-394D-BE91-829DD19AE28E}" sibTransId="{01054A4E-74A1-8746-87F4-D66951199C5A}"/>
    <dgm:cxn modelId="{D2CCEFDD-B25C-F046-A368-B33F5FA9E660}" type="presParOf" srcId="{C908F726-5CBA-0D4A-AF28-F22FD655970C}" destId="{DE75457C-D7F4-9B41-897D-752D437FEE65}" srcOrd="0" destOrd="0" presId="urn:microsoft.com/office/officeart/2005/8/layout/process1"/>
    <dgm:cxn modelId="{4481CD46-2CC3-F040-B7FC-233B8138EFCD}" type="presParOf" srcId="{C908F726-5CBA-0D4A-AF28-F22FD655970C}" destId="{83ABD2E9-18F0-704F-A496-AEC3AC467E5F}" srcOrd="1" destOrd="0" presId="urn:microsoft.com/office/officeart/2005/8/layout/process1"/>
    <dgm:cxn modelId="{0D47A95D-1167-424E-846B-BD72FA2DD21E}" type="presParOf" srcId="{83ABD2E9-18F0-704F-A496-AEC3AC467E5F}" destId="{7BB33B72-EC62-CF4D-8366-3C96EAF0749A}" srcOrd="0" destOrd="0" presId="urn:microsoft.com/office/officeart/2005/8/layout/process1"/>
    <dgm:cxn modelId="{61F9832C-14C7-DF40-A65B-919C30F8ECC6}" type="presParOf" srcId="{C908F726-5CBA-0D4A-AF28-F22FD655970C}" destId="{D8972575-4787-764E-9043-ECF06AFAC862}" srcOrd="2" destOrd="0" presId="urn:microsoft.com/office/officeart/2005/8/layout/process1"/>
    <dgm:cxn modelId="{19D4EF7B-3568-F645-A745-7190F68039FA}" type="presParOf" srcId="{C908F726-5CBA-0D4A-AF28-F22FD655970C}" destId="{7EB06116-9A8B-8041-8323-82DD5816EE0A}" srcOrd="3" destOrd="0" presId="urn:microsoft.com/office/officeart/2005/8/layout/process1"/>
    <dgm:cxn modelId="{30DDCB85-4CF3-594D-8607-1CCDAC7E251F}" type="presParOf" srcId="{7EB06116-9A8B-8041-8323-82DD5816EE0A}" destId="{304E0D0A-FB1D-0B42-8D53-590CEFBFDC81}" srcOrd="0" destOrd="0" presId="urn:microsoft.com/office/officeart/2005/8/layout/process1"/>
    <dgm:cxn modelId="{B30B33C3-4FD0-034B-94FC-D2ACE62651F4}" type="presParOf" srcId="{C908F726-5CBA-0D4A-AF28-F22FD655970C}" destId="{6E417538-2A0C-9545-B878-E8E5B00A8C66}" srcOrd="4" destOrd="0" presId="urn:microsoft.com/office/officeart/2005/8/layout/process1"/>
    <dgm:cxn modelId="{3250A483-AB5A-994C-8B8B-7887B52894EB}" type="presParOf" srcId="{C908F726-5CBA-0D4A-AF28-F22FD655970C}" destId="{16046E23-B07F-8A4A-97F7-4075C5BE1710}" srcOrd="5" destOrd="0" presId="urn:microsoft.com/office/officeart/2005/8/layout/process1"/>
    <dgm:cxn modelId="{E1E6DED2-9C78-EA45-85AD-9CF515D8535F}" type="presParOf" srcId="{16046E23-B07F-8A4A-97F7-4075C5BE1710}" destId="{C119877D-6C34-9540-8FE0-0B527885EF75}" srcOrd="0" destOrd="0" presId="urn:microsoft.com/office/officeart/2005/8/layout/process1"/>
    <dgm:cxn modelId="{9DA1534A-7991-784C-9FCF-D55468043C2F}" type="presParOf" srcId="{C908F726-5CBA-0D4A-AF28-F22FD655970C}" destId="{D3AA7772-0497-1A44-8C0E-EDF5B805E1AF}" srcOrd="6" destOrd="0" presId="urn:microsoft.com/office/officeart/2005/8/layout/process1"/>
    <dgm:cxn modelId="{9C9C16EE-991A-394E-90F3-FCAF4CCB97EF}" type="presParOf" srcId="{C908F726-5CBA-0D4A-AF28-F22FD655970C}" destId="{55E26C0D-113A-4544-BCAE-250F1F89BE99}" srcOrd="7" destOrd="0" presId="urn:microsoft.com/office/officeart/2005/8/layout/process1"/>
    <dgm:cxn modelId="{2DE694A9-F6C8-5E43-BA1A-52505CE1B7E3}" type="presParOf" srcId="{55E26C0D-113A-4544-BCAE-250F1F89BE99}" destId="{F16D9B60-0C8A-0042-A044-A666B3E73E94}" srcOrd="0" destOrd="0" presId="urn:microsoft.com/office/officeart/2005/8/layout/process1"/>
    <dgm:cxn modelId="{0DF9BA99-13CD-564B-947E-D26B8A9317CB}" type="presParOf" srcId="{C908F726-5CBA-0D4A-AF28-F22FD655970C}" destId="{14A14553-9AA0-714F-A5B8-E405E08B519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5457C-D7F4-9B41-897D-752D437FEE65}">
      <dsp:nvSpPr>
        <dsp:cNvPr id="0" name=""/>
        <dsp:cNvSpPr/>
      </dsp:nvSpPr>
      <dsp:spPr>
        <a:xfrm>
          <a:off x="4018" y="1300879"/>
          <a:ext cx="1245691" cy="922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浏览器</a:t>
          </a:r>
        </a:p>
      </dsp:txBody>
      <dsp:txXfrm>
        <a:off x="31040" y="1327901"/>
        <a:ext cx="1191647" cy="868546"/>
      </dsp:txXfrm>
    </dsp:sp>
    <dsp:sp modelId="{83ABD2E9-18F0-704F-A496-AEC3AC467E5F}">
      <dsp:nvSpPr>
        <dsp:cNvPr id="0" name=""/>
        <dsp:cNvSpPr/>
      </dsp:nvSpPr>
      <dsp:spPr>
        <a:xfrm>
          <a:off x="1374278" y="1607709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374278" y="1669495"/>
        <a:ext cx="184860" cy="185359"/>
      </dsp:txXfrm>
    </dsp:sp>
    <dsp:sp modelId="{D8972575-4787-764E-9043-ECF06AFAC862}">
      <dsp:nvSpPr>
        <dsp:cNvPr id="0" name=""/>
        <dsp:cNvSpPr/>
      </dsp:nvSpPr>
      <dsp:spPr>
        <a:xfrm>
          <a:off x="1747986" y="1300879"/>
          <a:ext cx="1245691" cy="922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负载均衡</a:t>
          </a:r>
        </a:p>
      </dsp:txBody>
      <dsp:txXfrm>
        <a:off x="1775008" y="1327901"/>
        <a:ext cx="1191647" cy="868546"/>
      </dsp:txXfrm>
    </dsp:sp>
    <dsp:sp modelId="{7EB06116-9A8B-8041-8323-82DD5816EE0A}">
      <dsp:nvSpPr>
        <dsp:cNvPr id="0" name=""/>
        <dsp:cNvSpPr/>
      </dsp:nvSpPr>
      <dsp:spPr>
        <a:xfrm>
          <a:off x="3118246" y="1607709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118246" y="1669495"/>
        <a:ext cx="184860" cy="185359"/>
      </dsp:txXfrm>
    </dsp:sp>
    <dsp:sp modelId="{6E417538-2A0C-9545-B878-E8E5B00A8C66}">
      <dsp:nvSpPr>
        <dsp:cNvPr id="0" name=""/>
        <dsp:cNvSpPr/>
      </dsp:nvSpPr>
      <dsp:spPr>
        <a:xfrm>
          <a:off x="3491954" y="1300879"/>
          <a:ext cx="1245691" cy="922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Web</a:t>
          </a:r>
          <a:r>
            <a:rPr lang="zh-CN" altLang="en-US" sz="1800" kern="1200" dirty="0"/>
            <a:t>框架</a:t>
          </a:r>
        </a:p>
      </dsp:txBody>
      <dsp:txXfrm>
        <a:off x="3518976" y="1327901"/>
        <a:ext cx="1191647" cy="868546"/>
      </dsp:txXfrm>
    </dsp:sp>
    <dsp:sp modelId="{16046E23-B07F-8A4A-97F7-4075C5BE1710}">
      <dsp:nvSpPr>
        <dsp:cNvPr id="0" name=""/>
        <dsp:cNvSpPr/>
      </dsp:nvSpPr>
      <dsp:spPr>
        <a:xfrm>
          <a:off x="4862214" y="1607709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62214" y="1669495"/>
        <a:ext cx="184860" cy="185359"/>
      </dsp:txXfrm>
    </dsp:sp>
    <dsp:sp modelId="{D3AA7772-0497-1A44-8C0E-EDF5B805E1AF}">
      <dsp:nvSpPr>
        <dsp:cNvPr id="0" name=""/>
        <dsp:cNvSpPr/>
      </dsp:nvSpPr>
      <dsp:spPr>
        <a:xfrm>
          <a:off x="5235922" y="1300879"/>
          <a:ext cx="1245691" cy="922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业务逻辑</a:t>
          </a:r>
        </a:p>
      </dsp:txBody>
      <dsp:txXfrm>
        <a:off x="5262944" y="1327901"/>
        <a:ext cx="1191647" cy="868546"/>
      </dsp:txXfrm>
    </dsp:sp>
    <dsp:sp modelId="{55E26C0D-113A-4544-BCAE-250F1F89BE99}">
      <dsp:nvSpPr>
        <dsp:cNvPr id="0" name=""/>
        <dsp:cNvSpPr/>
      </dsp:nvSpPr>
      <dsp:spPr>
        <a:xfrm>
          <a:off x="6606182" y="1607709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606182" y="1669495"/>
        <a:ext cx="184860" cy="185359"/>
      </dsp:txXfrm>
    </dsp:sp>
    <dsp:sp modelId="{14A14553-9AA0-714F-A5B8-E405E08B519C}">
      <dsp:nvSpPr>
        <dsp:cNvPr id="0" name=""/>
        <dsp:cNvSpPr/>
      </dsp:nvSpPr>
      <dsp:spPr>
        <a:xfrm>
          <a:off x="6979890" y="1300879"/>
          <a:ext cx="1245691" cy="9225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数据库缓存</a:t>
          </a:r>
        </a:p>
      </dsp:txBody>
      <dsp:txXfrm>
        <a:off x="7006912" y="1327901"/>
        <a:ext cx="1191647" cy="868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61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2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7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9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0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9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3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3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2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311774" y="1923678"/>
            <a:ext cx="456804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后端面试技术栈</a:t>
            </a:r>
            <a:endParaRPr lang="en-US" altLang="zh-CN" sz="3000" b="1" kern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系统设计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后端系统常用组件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缓存、数据库、消息队列等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设计原则，如何分析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技术选型和实现（短网址服务，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Feed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流系统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技术之外，软实力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业务理解能力，沟通交流能力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学习能力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心态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C7680-0CEB-124E-A482-AD1C50E8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请求的流程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87CA5A4-42EB-984F-AB68-98D6B94ACC30}"/>
              </a:ext>
            </a:extLst>
          </p:cNvPr>
          <p:cNvGraphicFramePr/>
          <p:nvPr>
            <p:extLst/>
          </p:nvPr>
        </p:nvGraphicFramePr>
        <p:xfrm>
          <a:off x="457200" y="1063624"/>
          <a:ext cx="8229600" cy="35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3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75457C-D7F4-9B41-897D-752D437FE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DE75457C-D7F4-9B41-897D-752D437FE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DE75457C-D7F4-9B41-897D-752D437FE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ABD2E9-18F0-704F-A496-AEC3AC46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83ABD2E9-18F0-704F-A496-AEC3AC46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83ABD2E9-18F0-704F-A496-AEC3AC467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972575-4787-764E-9043-ECF06AFAC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D8972575-4787-764E-9043-ECF06AFAC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D8972575-4787-764E-9043-ECF06AFAC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B06116-9A8B-8041-8323-82DD5816E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7EB06116-9A8B-8041-8323-82DD5816E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7EB06116-9A8B-8041-8323-82DD5816E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417538-2A0C-9545-B878-E8E5B00A8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6E417538-2A0C-9545-B878-E8E5B00A8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6E417538-2A0C-9545-B878-E8E5B00A8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046E23-B07F-8A4A-97F7-4075C5BE1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graphicEl>
                                              <a:dgm id="{16046E23-B07F-8A4A-97F7-4075C5BE1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graphicEl>
                                              <a:dgm id="{16046E23-B07F-8A4A-97F7-4075C5BE1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AA7772-0497-1A44-8C0E-EDF5B805E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D3AA7772-0497-1A44-8C0E-EDF5B805E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D3AA7772-0497-1A44-8C0E-EDF5B805E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E26C0D-113A-4544-BCAE-250F1F89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dgm id="{55E26C0D-113A-4544-BCAE-250F1F89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dgm id="{55E26C0D-113A-4544-BCAE-250F1F89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A14553-9AA0-714F-A5B8-E405E08B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graphicEl>
                                              <a:dgm id="{14A14553-9AA0-714F-A5B8-E405E08B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graphicEl>
                                              <a:dgm id="{14A14553-9AA0-714F-A5B8-E405E08B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Python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语言基础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语法基础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语言特点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高级特性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算法与数据结构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分析时间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空间复杂度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常用算法和数据结构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实现常见数据结构和算法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编程范式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常用设计模式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面向对象编程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函数式编程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操作系统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线程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Linux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命令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内存管理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网络编程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Socket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编程基础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常用协议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TCP/IP/HTTP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并发库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数据库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关系型和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NoSQL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的使用场景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常考，索引优化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缓存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 Web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框架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WSGI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常用框架对比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RESTful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eb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安全问题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后端技术栈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777</TotalTime>
  <Words>219</Words>
  <Application>Microsoft Macintosh PowerPoint</Application>
  <PresentationFormat>全屏显示(16:9)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web 请求的流程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35</cp:revision>
  <dcterms:created xsi:type="dcterms:W3CDTF">2016-04-25T01:54:29Z</dcterms:created>
  <dcterms:modified xsi:type="dcterms:W3CDTF">2018-12-02T08:04:45Z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