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8"/>
  </p:notesMasterIdLst>
  <p:sldIdLst>
    <p:sldId id="275" r:id="rId3"/>
    <p:sldId id="256" r:id="rId4"/>
    <p:sldId id="285" r:id="rId5"/>
    <p:sldId id="287" r:id="rId6"/>
    <p:sldId id="286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7" autoAdjust="0"/>
    <p:restoredTop sz="50000" autoAdjust="0"/>
  </p:normalViewPr>
  <p:slideViewPr>
    <p:cSldViewPr>
      <p:cViewPr varScale="1">
        <p:scale>
          <a:sx n="156" d="100"/>
          <a:sy n="156" d="100"/>
        </p:scale>
        <p:origin x="192" y="39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9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0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9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615274" y="1923678"/>
            <a:ext cx="596105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初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中级工程师技能要求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初级工程师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代码规范，风格良好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扎实的计算机理论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基础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能在指导下靠谱地完成业务需求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初级工程师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中级工程师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能独立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设计和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完成项目需求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扎实的计算机基础和丰富的项目经验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熟悉常用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组件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缓存、消息队列等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，具备一定的系统设计能力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中级工程师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软技能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沟通交流能力，团队协作能力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具有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产品意识，技术引导产品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领导</a:t>
            </a:r>
            <a:r>
              <a:rPr lang="zh-CN" altLang="en-US" sz="2000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能力和影响力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902586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软实力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面试造核弹，工作拧螺丝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平台决定成长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业务体量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工作内容和业务紧密相关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准备面试需要有的放矢，跟职位相匹配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面试准备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1404</TotalTime>
  <Words>132</Words>
  <Application>Microsoft Macintosh PowerPoint</Application>
  <PresentationFormat>全屏显示(16:9)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38</cp:revision>
  <dcterms:created xsi:type="dcterms:W3CDTF">2016-04-25T01:54:29Z</dcterms:created>
  <dcterms:modified xsi:type="dcterms:W3CDTF">2018-12-02T08:36:02Z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