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1"/>
  </p:notesMasterIdLst>
  <p:sldIdLst>
    <p:sldId id="275" r:id="rId3"/>
    <p:sldId id="256" r:id="rId4"/>
    <p:sldId id="285" r:id="rId5"/>
    <p:sldId id="286" r:id="rId6"/>
    <p:sldId id="289" r:id="rId7"/>
    <p:sldId id="287" r:id="rId8"/>
    <p:sldId id="290" r:id="rId9"/>
    <p:sldId id="288" r:id="rId10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7" autoAdjust="0"/>
    <p:restoredTop sz="50000" autoAdjust="0"/>
  </p:normalViewPr>
  <p:slideViewPr>
    <p:cSldViewPr>
      <p:cViewPr varScale="1">
        <p:scale>
          <a:sx n="138" d="100"/>
          <a:sy n="138" d="100"/>
        </p:scale>
        <p:origin x="192" y="19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609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98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88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06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710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48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667646" y="1923678"/>
            <a:ext cx="3856312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简历书写与自我介绍</a:t>
            </a:r>
            <a:endParaRPr lang="en-US" altLang="zh-CN" sz="3000" b="1" kern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表现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个人优势，突出关键信息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职业技能（编程语言，框架，数据库，开发工具等）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基本信息（姓名，学校，学历，联系方式等）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关键项目经验（担任职责，用到了哪些技术）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6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简历内容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可有可无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最终还是面试官评价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简历自我评价可有可无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如果要写保证见谅内容简洁、态度真诚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简历自我评价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9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脱颖而出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技术栈比较匹配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知名项目经验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开源项目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技术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blog/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linux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unix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geek)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17866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简历加分项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8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简历有什么需要注意的？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注意格式，推荐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pdf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（保证跨平台打开格式一致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内容精简，突出重点。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不宜超过两页。</a:t>
            </a:r>
            <a:r>
              <a:rPr lang="zh-CN" altLang="en-US" sz="2000" u="none" strike="noStrike" kern="1200" cap="none" spc="0" baseline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可以套用模板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信息真实，不弄虚作假。技能要和岗位匹配，没有太多无关内容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简历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注意事项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自我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介绍说什么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掌握的技术，参与过的项目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个人信息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应聘的岗位，表达对该岗位的看法和兴趣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6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自我介绍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6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准备表格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6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自我介绍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BDC4F2E-A337-CE43-83E3-0E7EE6D7C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559537"/>
              </p:ext>
            </p:extLst>
          </p:nvPr>
        </p:nvGraphicFramePr>
        <p:xfrm>
          <a:off x="1349572" y="1961517"/>
          <a:ext cx="6462788" cy="265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394">
                  <a:extLst>
                    <a:ext uri="{9D8B030D-6E8A-4147-A177-3AD203B41FA5}">
                      <a16:colId xmlns:a16="http://schemas.microsoft.com/office/drawing/2014/main" val="3263263613"/>
                    </a:ext>
                  </a:extLst>
                </a:gridCol>
                <a:gridCol w="3231394">
                  <a:extLst>
                    <a:ext uri="{9D8B030D-6E8A-4147-A177-3AD203B41FA5}">
                      <a16:colId xmlns:a16="http://schemas.microsoft.com/office/drawing/2014/main" val="529528131"/>
                    </a:ext>
                  </a:extLst>
                </a:gridCol>
              </a:tblGrid>
              <a:tr h="827480">
                <a:tc>
                  <a:txBody>
                    <a:bodyPr/>
                    <a:lstStyle/>
                    <a:p>
                      <a:r>
                        <a:rPr lang="zh-CN" altLang="en-US" dirty="0"/>
                        <a:t>个人信息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您好，我叫</a:t>
                      </a:r>
                      <a:r>
                        <a:rPr lang="en-US" altLang="zh-CN" dirty="0"/>
                        <a:t>…</a:t>
                      </a:r>
                      <a:r>
                        <a:rPr lang="zh-CN" altLang="en-US" dirty="0"/>
                        <a:t>，毕业于</a:t>
                      </a:r>
                      <a:r>
                        <a:rPr lang="en-US" altLang="zh-CN" dirty="0"/>
                        <a:t>…</a:t>
                      </a:r>
                      <a:r>
                        <a:rPr lang="zh-CN" altLang="en-US" dirty="0"/>
                        <a:t>，所学专业是</a:t>
                      </a: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767135"/>
                  </a:ext>
                </a:extLst>
              </a:tr>
              <a:tr h="827480"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实习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项目经历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之前就职于</a:t>
                      </a:r>
                      <a:r>
                        <a:rPr lang="en-US" altLang="zh-CN" dirty="0"/>
                        <a:t> XX </a:t>
                      </a:r>
                      <a:r>
                        <a:rPr lang="zh-CN" altLang="en-US" dirty="0"/>
                        <a:t>公司，担任后端工程师，负责 </a:t>
                      </a:r>
                      <a:r>
                        <a:rPr lang="en-US" altLang="zh-CN" dirty="0"/>
                        <a:t>XX </a:t>
                      </a:r>
                      <a:r>
                        <a:rPr lang="zh-CN" altLang="en-US" dirty="0"/>
                        <a:t>项目，对</a:t>
                      </a:r>
                      <a:r>
                        <a:rPr lang="en-US" altLang="zh-CN" dirty="0"/>
                        <a:t> XX </a:t>
                      </a:r>
                      <a:r>
                        <a:rPr lang="zh-CN" altLang="en-US" dirty="0"/>
                        <a:t>技术比较熟悉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40970"/>
                  </a:ext>
                </a:extLst>
              </a:tr>
              <a:tr h="827480">
                <a:tc>
                  <a:txBody>
                    <a:bodyPr/>
                    <a:lstStyle/>
                    <a:p>
                      <a:r>
                        <a:rPr lang="zh-CN" altLang="en-US" dirty="0"/>
                        <a:t>求职意向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我的工作经验和目前这个岗位较为</a:t>
                      </a:r>
                      <a:r>
                        <a:rPr lang="zh-CN" altLang="en-US"/>
                        <a:t>匹配，希望</a:t>
                      </a:r>
                      <a:r>
                        <a:rPr lang="zh-CN" altLang="en-US" dirty="0"/>
                        <a:t>能够应聘到这个岗位</a:t>
                      </a: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974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87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不太会表达的同学怎么办？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准备开场白讲稿，面试前多练习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早准备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找一个同伴好友模拟面试，消除紧张心理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自我介绍准备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8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1400</TotalTime>
  <Words>302</Words>
  <Application>Microsoft Macintosh PowerPoint</Application>
  <PresentationFormat>全屏显示(16:9)</PresentationFormat>
  <Paragraphs>46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46</cp:revision>
  <dcterms:created xsi:type="dcterms:W3CDTF">2016-04-25T01:54:29Z</dcterms:created>
  <dcterms:modified xsi:type="dcterms:W3CDTF">2018-12-02T02:13:52Z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