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1"/>
  </p:notesMasterIdLst>
  <p:sldIdLst>
    <p:sldId id="275" r:id="rId3"/>
    <p:sldId id="256" r:id="rId4"/>
    <p:sldId id="276" r:id="rId5"/>
    <p:sldId id="278" r:id="rId6"/>
    <p:sldId id="279" r:id="rId7"/>
    <p:sldId id="281" r:id="rId8"/>
    <p:sldId id="280" r:id="rId9"/>
    <p:sldId id="282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6" autoAdjust="0"/>
    <p:restoredTop sz="50000" autoAdjust="0"/>
  </p:normalViewPr>
  <p:slideViewPr>
    <p:cSldViewPr>
      <p:cViewPr varScale="1">
        <p:scale>
          <a:sx n="179" d="100"/>
          <a:sy n="179" d="100"/>
        </p:scale>
        <p:origin x="216" y="26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9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62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0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4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1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463261" y="1923678"/>
            <a:ext cx="4265078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行为面试题与回答技巧</a:t>
            </a:r>
            <a:endParaRPr lang="en-US" altLang="zh-CN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根据候选人过去的行为评测其胜任能力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人在面对相似的场景时会倾向于重复过去的行为模式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理论依据：行为的连贯性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评判人的业务能力，沟通交流能力，语言表达能力，抗压能力等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45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什么是行为面试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行为面试的套路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说说你做过的这个项目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提问方式：说说你曾经。。。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说说你碰到过的技术难题？你是如何解决的？有哪些收获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4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行为面试常见问法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80383" y="497054"/>
            <a:ext cx="19832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STAR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模型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43BAEE-515A-9440-8454-EF0A24056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84"/>
              </p:ext>
            </p:extLst>
          </p:nvPr>
        </p:nvGraphicFramePr>
        <p:xfrm>
          <a:off x="899592" y="1783604"/>
          <a:ext cx="7560840" cy="2732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277">
                  <a:extLst>
                    <a:ext uri="{9D8B030D-6E8A-4147-A177-3AD203B41FA5}">
                      <a16:colId xmlns:a16="http://schemas.microsoft.com/office/drawing/2014/main" val="3736054218"/>
                    </a:ext>
                  </a:extLst>
                </a:gridCol>
                <a:gridCol w="3871563">
                  <a:extLst>
                    <a:ext uri="{9D8B030D-6E8A-4147-A177-3AD203B41FA5}">
                      <a16:colId xmlns:a16="http://schemas.microsoft.com/office/drawing/2014/main" val="1488327611"/>
                    </a:ext>
                  </a:extLst>
                </a:gridCol>
              </a:tblGrid>
              <a:tr h="683091">
                <a:tc>
                  <a:txBody>
                    <a:bodyPr/>
                    <a:lstStyle/>
                    <a:p>
                      <a:r>
                        <a:rPr lang="zh-CN" altLang="en-US" dirty="0"/>
                        <a:t>情境</a:t>
                      </a:r>
                      <a:r>
                        <a:rPr lang="en-US" altLang="zh-CN" dirty="0"/>
                        <a:t>(situation)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什么情况下发生的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014"/>
                  </a:ext>
                </a:extLst>
              </a:tr>
              <a:tr h="683091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(task)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你是如何明确你的任务的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64666"/>
                  </a:ext>
                </a:extLst>
              </a:tr>
              <a:tr h="683091">
                <a:tc>
                  <a:txBody>
                    <a:bodyPr/>
                    <a:lstStyle/>
                    <a:p>
                      <a:r>
                        <a:rPr lang="zh-CN" altLang="en-US" dirty="0"/>
                        <a:t>行动</a:t>
                      </a:r>
                      <a:r>
                        <a:rPr lang="en-US" altLang="zh-CN" dirty="0"/>
                        <a:t>(action)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采取了什么样的行动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3754"/>
                  </a:ext>
                </a:extLst>
              </a:tr>
              <a:tr h="683091"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  <a:r>
                        <a:rPr lang="en-US" altLang="zh-CN" dirty="0"/>
                        <a:t>(result)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结果怎么样？学到了什么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70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95662" y="497054"/>
            <a:ext cx="27526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STAR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模型举例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3B27BED-6E15-0248-A758-DAC9210E0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24918"/>
              </p:ext>
            </p:extLst>
          </p:nvPr>
        </p:nvGraphicFramePr>
        <p:xfrm>
          <a:off x="971600" y="1058862"/>
          <a:ext cx="72008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408107025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854867883"/>
                    </a:ext>
                  </a:extLst>
                </a:gridCol>
              </a:tblGrid>
              <a:tr h="864276">
                <a:tc>
                  <a:txBody>
                    <a:bodyPr/>
                    <a:lstStyle/>
                    <a:p>
                      <a:r>
                        <a:rPr lang="zh-CN" altLang="en-US" dirty="0"/>
                        <a:t>情境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近年来短视频日渐火爆，深受大众喜爱，公司决定启动自己的短视频业务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85453"/>
                  </a:ext>
                </a:extLst>
              </a:tr>
              <a:tr h="864276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负责搭建支撑整个公司的视频业务系统，为其他项目提供视频服务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12942"/>
                  </a:ext>
                </a:extLst>
              </a:tr>
              <a:tr h="864276">
                <a:tc>
                  <a:txBody>
                    <a:bodyPr/>
                    <a:lstStyle/>
                    <a:p>
                      <a:r>
                        <a:rPr lang="zh-CN" altLang="en-US" dirty="0"/>
                        <a:t>行动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组建视频团队，调研云服务。采用阿里云服务搭建视频上传和转码系统，提供给其他业务方使用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47851"/>
                  </a:ext>
                </a:extLst>
              </a:tr>
              <a:tr h="864276"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成功搭建了公司的视频业务系统，支撑了整个公司的视频上传、转码、播放服务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5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提前准备一份表格应对常见问题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556064" y="497054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制定表格应对常见问题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3EB975-8974-D241-A9FA-2D1A466E7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50782"/>
              </p:ext>
            </p:extLst>
          </p:nvPr>
        </p:nvGraphicFramePr>
        <p:xfrm>
          <a:off x="1115617" y="1830070"/>
          <a:ext cx="6984777" cy="2407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259">
                  <a:extLst>
                    <a:ext uri="{9D8B030D-6E8A-4147-A177-3AD203B41FA5}">
                      <a16:colId xmlns:a16="http://schemas.microsoft.com/office/drawing/2014/main" val="2022789036"/>
                    </a:ext>
                  </a:extLst>
                </a:gridCol>
                <a:gridCol w="2328259">
                  <a:extLst>
                    <a:ext uri="{9D8B030D-6E8A-4147-A177-3AD203B41FA5}">
                      <a16:colId xmlns:a16="http://schemas.microsoft.com/office/drawing/2014/main" val="1292159055"/>
                    </a:ext>
                  </a:extLst>
                </a:gridCol>
                <a:gridCol w="2328259">
                  <a:extLst>
                    <a:ext uri="{9D8B030D-6E8A-4147-A177-3AD203B41FA5}">
                      <a16:colId xmlns:a16="http://schemas.microsoft.com/office/drawing/2014/main" val="3364815481"/>
                    </a:ext>
                  </a:extLst>
                </a:gridCol>
              </a:tblGrid>
              <a:tr h="563462">
                <a:tc>
                  <a:txBody>
                    <a:bodyPr/>
                    <a:lstStyle/>
                    <a:p>
                      <a:r>
                        <a:rPr lang="zh-CN" altLang="en-US" dirty="0"/>
                        <a:t>常见问题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16187"/>
                  </a:ext>
                </a:extLst>
              </a:tr>
              <a:tr h="563462">
                <a:tc>
                  <a:txBody>
                    <a:bodyPr/>
                    <a:lstStyle/>
                    <a:p>
                      <a:r>
                        <a:rPr lang="zh-CN" altLang="en-US" dirty="0"/>
                        <a:t>用到了哪些技术？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Flask/</a:t>
                      </a:r>
                      <a:r>
                        <a:rPr lang="en-US" altLang="zh-CN" dirty="0" err="1"/>
                        <a:t>Redis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Mysql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Celery/</a:t>
                      </a:r>
                      <a:r>
                        <a:rPr lang="en-US" altLang="zh-CN" dirty="0" err="1"/>
                        <a:t>gevent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11869"/>
                  </a:ext>
                </a:extLst>
              </a:tr>
              <a:tr h="563462">
                <a:tc>
                  <a:txBody>
                    <a:bodyPr/>
                    <a:lstStyle/>
                    <a:p>
                      <a:r>
                        <a:rPr lang="zh-CN" altLang="en-US" dirty="0"/>
                        <a:t>碰到了哪些技术难题？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如何解决的？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并发性能不够，使用</a:t>
                      </a:r>
                      <a:r>
                        <a:rPr lang="en-US" altLang="zh-CN" dirty="0" err="1"/>
                        <a:t>gevent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并发库解决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69588"/>
                  </a:ext>
                </a:extLst>
              </a:tr>
              <a:tr h="563462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项目最大的什么收获？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异步编程性能优化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面试官一般会问：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你还有什么要问我的吗？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表现出兴趣：问问工作内容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业务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、技术栈、团队、项目等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你可千万别说没了，直接说没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了表明你对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岗位缺乏了解和兴趣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问自己的感兴趣的一些技术问题，架构问题等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常见问题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聊天是个重要的软技能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言简意赅，突出重点，省略细枝末节。适当模拟练习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态度真诚，力求真实，不要弄虚作假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采用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STAR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模型让回答</a:t>
            </a:r>
            <a:r>
              <a:rPr lang="zh-CN" altLang="en-US" sz="2000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更有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条理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2144</TotalTime>
  <Words>408</Words>
  <Application>Microsoft Macintosh PowerPoint</Application>
  <PresentationFormat>全屏显示(16:9)</PresentationFormat>
  <Paragraphs>63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51</cp:revision>
  <dcterms:created xsi:type="dcterms:W3CDTF">2016-04-25T01:54:29Z</dcterms:created>
  <dcterms:modified xsi:type="dcterms:W3CDTF">2018-12-03T01:49:40Z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