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4"/>
  </p:notesMasterIdLst>
  <p:sldIdLst>
    <p:sldId id="275" r:id="rId2"/>
    <p:sldId id="287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710225" y="1923678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本章习题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行为面试题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你做了哪些工作？承担的职责是什么？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讲讲你做过的最有难度的项目？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你遇到的困难是什么？如何解决的？（行为面试准备表格）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786622" y="497054"/>
            <a:ext cx="55707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讲讲你觉得最有技术含量的项目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2032</TotalTime>
  <Words>57</Words>
  <Application>Microsoft Macintosh PowerPoint</Application>
  <PresentationFormat>全屏显示(16:9)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63</cp:revision>
  <dcterms:created xsi:type="dcterms:W3CDTF">2016-04-25T01:54:29Z</dcterms:created>
  <dcterms:modified xsi:type="dcterms:W3CDTF">2019-02-12T14:11:44Z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