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10"/>
  </p:notesMasterIdLst>
  <p:sldIdLst>
    <p:sldId id="275" r:id="rId3"/>
    <p:sldId id="280" r:id="rId4"/>
    <p:sldId id="281" r:id="rId5"/>
    <p:sldId id="282" r:id="rId6"/>
    <p:sldId id="283" r:id="rId7"/>
    <p:sldId id="284" r:id="rId8"/>
    <p:sldId id="286" r:id="rId9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0" autoAdjust="0"/>
    <p:restoredTop sz="50000" autoAdjust="0"/>
  </p:normalViewPr>
  <p:slideViewPr>
    <p:cSldViewPr>
      <p:cViewPr varScale="1">
        <p:scale>
          <a:sx n="135" d="100"/>
          <a:sy n="135" d="100"/>
        </p:scale>
        <p:origin x="176" y="232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 smtClean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zh-CN" altLang="en-US" smtClean="0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2019/1/12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2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0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3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80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69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6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0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2019/1/11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521353" y="1923678"/>
            <a:ext cx="414889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Python2/3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差异常考题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编码问题。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Python3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不再有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Unicode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对象，默认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str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就是 </a:t>
            </a:r>
            <a:r>
              <a:rPr lang="en-US" altLang="zh-CN" sz="2000" u="none" strike="noStrike" kern="1200" cap="none" spc="0" baseline="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unicode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rint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成为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函数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除法变化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Python3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除号返回浮点数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57634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Python3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改进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优化的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super()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方便直接调用父类函数。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类型注解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(type hint)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。帮助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IDE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实现类型检查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高级解包操作。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a, b, *rest = range(10)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57634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Python3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改进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5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Chained exceptions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。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Python3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重新抛出异常不会丢失栈信息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Keyword only arguments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。限定关键字参数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131245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一切返回迭代器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range, zip, map, </a:t>
            </a:r>
            <a:r>
              <a:rPr lang="en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dict.values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etc. are all iterators.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57634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Python3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改进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asyncio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内置库，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async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/await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原生协程支持异步编程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yield from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链接子生成器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新的内置库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enum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mock,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asyncio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ipaddress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concurrent.futures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r>
              <a:rPr lang="en-US" altLang="zh-CN" dirty="0"/>
              <a:t> 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57634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Python3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新增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7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一些内置库的修改。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urllib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, selector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生成的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pyc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文件统一放到 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__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pycache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__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性能优化等。。。</a:t>
            </a:r>
            <a:r>
              <a:rPr lang="en-US" altLang="zh-CN" dirty="0"/>
              <a:t> 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340151" y="497054"/>
            <a:ext cx="257634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Python3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改进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 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熟悉一些兼容</a:t>
            </a:r>
            <a:r>
              <a:rPr lang="en-US" altLang="zh-CN" sz="2200" dirty="0">
                <a:solidFill>
                  <a:srgbClr val="212121"/>
                </a:solidFill>
                <a:cs typeface="Times New Roman" charset="0"/>
              </a:rPr>
              <a:t>2/3</a:t>
            </a:r>
            <a:r>
              <a:rPr lang="zh-CN" altLang="en-US" sz="2200" dirty="0">
                <a:solidFill>
                  <a:srgbClr val="212121"/>
                </a:solidFill>
                <a:cs typeface="Times New Roman" charset="0"/>
              </a:rPr>
              <a:t>的工具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2to3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等工具转换代码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/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six 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模块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__future__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074635" y="497054"/>
            <a:ext cx="299473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Python2/3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</a:rPr>
              <a:t>工具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6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2307</TotalTime>
  <Words>195</Words>
  <Application>Microsoft Macintosh PowerPoint</Application>
  <PresentationFormat>全屏显示(16:9)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YaHei</vt:lpstr>
      <vt:lpstr>Microsoft YaHei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pegasus wang</cp:lastModifiedBy>
  <cp:revision>36</cp:revision>
  <dcterms:created xsi:type="dcterms:W3CDTF">2016-04-25T01:54:29Z</dcterms:created>
  <dcterms:modified xsi:type="dcterms:W3CDTF">2019-01-12T03:50:23Z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