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7"/>
  </p:notesMasterIdLst>
  <p:sldIdLst>
    <p:sldId id="275" r:id="rId2"/>
    <p:sldId id="287" r:id="rId3"/>
    <p:sldId id="291" r:id="rId4"/>
    <p:sldId id="288" r:id="rId5"/>
    <p:sldId id="290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8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7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7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7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464452" y="1923678"/>
            <a:ext cx="42627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异常机制常考题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使用异常处理错误（有些语言使用错误码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SystemExit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KeyboardInterrupt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GeneratorExit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BaseExcepti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on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Exception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27824" y="497054"/>
            <a:ext cx="42883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的异常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什么时候需要捕获处理异常呢？看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内置异常的类型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资源访问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权限问题、资源不存在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网络请求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超时、连接错误等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代码逻辑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越界访问、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KeyError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使用异常的常见场景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搞懂几个关键字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19195" y="497054"/>
            <a:ext cx="41056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如何处理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Python 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异常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881BA7-A9F0-AD47-A3AC-7C10C33A1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61294"/>
            <a:ext cx="8407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如何自定义自己的异常？为什么需要定义自己的异常？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给异常加上一些附加信息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继承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Exception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实现自定义异常（想想为什么不是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BaseException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处理一些业务相关的特定异常（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raise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MyException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如何自定义异常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1421</TotalTime>
  <Words>145</Words>
  <Application>Microsoft Macintosh PowerPoint</Application>
  <PresentationFormat>全屏显示(16:9)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47</cp:revision>
  <dcterms:created xsi:type="dcterms:W3CDTF">2016-04-25T01:54:29Z</dcterms:created>
  <dcterms:modified xsi:type="dcterms:W3CDTF">2019-01-13T02:19:10Z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