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5"/>
  </p:notesMasterIdLst>
  <p:sldIdLst>
    <p:sldId id="275" r:id="rId2"/>
    <p:sldId id="287" r:id="rId3"/>
    <p:sldId id="292" r:id="rId4"/>
    <p:sldId id="291" r:id="rId5"/>
    <p:sldId id="290" r:id="rId6"/>
    <p:sldId id="300" r:id="rId7"/>
    <p:sldId id="301" r:id="rId8"/>
    <p:sldId id="293" r:id="rId9"/>
    <p:sldId id="294" r:id="rId10"/>
    <p:sldId id="295" r:id="rId11"/>
    <p:sldId id="296" r:id="rId12"/>
    <p:sldId id="297" r:id="rId13"/>
    <p:sldId id="298" r:id="rId1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30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82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08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1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3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0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7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7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461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37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2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5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1457768" y="1923678"/>
            <a:ext cx="62760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性能分析与优化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, GIL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非原子操作不是线程安全的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661588" y="497054"/>
            <a:ext cx="582082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为什么有了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还要关注线程安全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818F90-80F2-AB43-91C2-E2E3F1366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53" y="2008159"/>
            <a:ext cx="7361855" cy="297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使用各种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profile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工具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(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内置或第三方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)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内置的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profile/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cprofile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等工具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二八定律，大部分时间耗时在少量代码上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pyflame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uber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开源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的火焰图工具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4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如何剖析程序性能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Web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应用一般语言不会成为瓶颈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数据库层：索引优化，慢查询消除，批量操作减少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IO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NoSQL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数据结构与算法优化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网络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IO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：批量操作，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pipeline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操作 减少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IO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8424" y="497054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服务端性能优化措施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1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Web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应用一般语言不会成为瓶颈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异步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asyncio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celery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缓存：使用内存数据库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memcached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并发：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gevent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多线程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8424" y="497054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服务端性能优化措施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0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GIL, Global Interpreter Lock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保护多线程情况下对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Python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对象的访问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Cpython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解释器的内存管理并不是线程安全的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Cpython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使用简单的锁机制避免多个线程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同时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执行字节码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427824" y="497054"/>
            <a:ext cx="384913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Cpython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GIL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限制了程序的多核执行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CPU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密集程序难以利用多核优势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同一个时间只能有一个线程执行字节码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IO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期间会释放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，对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IO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密集程序影响不大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85192" y="497054"/>
            <a:ext cx="19736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的影响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2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对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IO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密集程序影响不大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28285" y="497054"/>
            <a:ext cx="208743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GIL 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的影响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B8D0CA-9EAC-5A41-9D04-0EE25B39E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20" y="1750786"/>
            <a:ext cx="6804248" cy="227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区分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CPU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和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IO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密集程序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IO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密集使用多线程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密集可以使用多进程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进程池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cython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扩展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008111" y="497054"/>
            <a:ext cx="31277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规避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影响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28285" y="497054"/>
            <a:ext cx="208743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GIL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的实现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33C1BB-D788-C640-AECC-20542B004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94" y="1061294"/>
            <a:ext cx="5423612" cy="40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171343" y="497054"/>
            <a:ext cx="48013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问题：请问这段代码输出？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B31802-A50A-144A-AD0F-BD90BA97D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43" y="1051052"/>
            <a:ext cx="48133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8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中什么操作才是原子的？一步到位执行完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原子的是可以保证线程安全的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一个操作如果是一个字节码指令可以完成就是原子的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dis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操作来分析字节码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661588" y="497054"/>
            <a:ext cx="582082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为什么有了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还要关注线程安全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原子操作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661588" y="497054"/>
            <a:ext cx="582082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为什么有了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还要关注线程安全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68DC09-F79F-0F49-A9D8-CAAD940C4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58730"/>
            <a:ext cx="6667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2232</TotalTime>
  <Words>362</Words>
  <Application>Microsoft Macintosh PowerPoint</Application>
  <PresentationFormat>全屏显示(16:9)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56</cp:revision>
  <dcterms:created xsi:type="dcterms:W3CDTF">2016-04-25T01:54:29Z</dcterms:created>
  <dcterms:modified xsi:type="dcterms:W3CDTF">2019-01-13T06:29:57Z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