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"/>
  </p:notesMasterIdLst>
  <p:sldIdLst>
    <p:sldId id="275" r:id="rId2"/>
    <p:sldId id="287" r:id="rId3"/>
    <p:sldId id="300" r:id="rId4"/>
    <p:sldId id="292" r:id="rId5"/>
    <p:sldId id="301" r:id="rId6"/>
    <p:sldId id="303" r:id="rId7"/>
    <p:sldId id="304" r:id="rId8"/>
    <p:sldId id="305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50000" autoAdjust="0"/>
  </p:normalViewPr>
  <p:slideViewPr>
    <p:cSldViewPr>
      <p:cViewPr varScale="1">
        <p:scale>
          <a:sx n="153" d="100"/>
          <a:sy n="153" d="100"/>
        </p:scale>
        <p:origin x="176" y="344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2018/12/8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2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0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0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896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55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6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2018/12/8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633008" y="1923678"/>
            <a:ext cx="387798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生成器与协程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Generator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当一个函数里有了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yield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关键字就成了生成器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生成器就是可以生成值的函数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生成器可以挂起执行并且保持当前执行的状态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什么是生成器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Generator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示例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什么是生成器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18BF65-F2A9-0E4E-B718-0A72BE73A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66863"/>
            <a:ext cx="6480720" cy="29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Python3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之前没有原生协程，只有基于生成器的协程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生成器可以通过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yield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暂停执行和产出数据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pep 342(Coroutines via Enhanced Generators)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增强生成器功能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同时支持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send()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向生成器发送数据和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throw()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向生成器抛异常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基于生成器的协程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Generator Based Coroutine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示例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40784" y="497054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基于生成器的协程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365692-7CF8-6645-BFCE-F9384D4F4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923678"/>
            <a:ext cx="8064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协程注意点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25505" y="497054"/>
            <a:ext cx="249299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协程的注意点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0229EF-2B89-E642-A5D0-55A3B2EF6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008159"/>
            <a:ext cx="8510629" cy="25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避免每次都要用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send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预激它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517866" y="497054"/>
            <a:ext cx="21082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协程装饰器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1FB6B8-13C5-1D4E-B5E7-316E242A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851670"/>
            <a:ext cx="619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Python3.5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引入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 </a:t>
            </a:r>
            <a:r>
              <a:rPr lang="en-US" altLang="zh-CN" sz="2200" dirty="0" err="1">
                <a:solidFill>
                  <a:srgbClr val="212121"/>
                </a:solidFill>
                <a:cs typeface="Times New Roman" charset="0"/>
              </a:rPr>
              <a:t>async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/await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支持原生协程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(native coroutine)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842200" y="497054"/>
            <a:ext cx="345960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Python3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原生协程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9BB7C0-E91B-FB45-8790-BBD525B0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707654"/>
            <a:ext cx="6680200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2000</TotalTime>
  <Words>160</Words>
  <Application>Microsoft Macintosh PowerPoint</Application>
  <PresentationFormat>全屏显示(16:9)</PresentationFormat>
  <Paragraphs>28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Arial</vt:lpstr>
      <vt:lpstr>Calibri</vt:lpstr>
      <vt:lpstr>Wingdings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54</cp:revision>
  <dcterms:created xsi:type="dcterms:W3CDTF">2016-04-25T01:54:29Z</dcterms:created>
  <dcterms:modified xsi:type="dcterms:W3CDTF">2018-12-08T07:39:44Z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