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"/>
  </p:notesMasterIdLst>
  <p:sldIdLst>
    <p:sldId id="275" r:id="rId2"/>
    <p:sldId id="287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825372" y="1923678"/>
            <a:ext cx="34932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基础练习题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深拷贝与浅拷贝的区别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中如何实现深拷贝？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什么是深拷贝？什么是浅拷贝？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思考：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中如何正确初始化一个二维数组？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83741" y="497054"/>
            <a:ext cx="437651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深拷贝与浅拷贝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2052</TotalTime>
  <Words>42</Words>
  <Application>Microsoft Macintosh PowerPoint</Application>
  <PresentationFormat>全屏显示(16:9)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65</cp:revision>
  <dcterms:created xsi:type="dcterms:W3CDTF">2016-04-25T01:54:29Z</dcterms:created>
  <dcterms:modified xsi:type="dcterms:W3CDTF">2019-02-13T02:51:47Z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