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11"/>
  </p:notesMasterIdLst>
  <p:sldIdLst>
    <p:sldId id="275" r:id="rId2"/>
    <p:sldId id="283" r:id="rId3"/>
    <p:sldId id="287" r:id="rId4"/>
    <p:sldId id="306" r:id="rId5"/>
    <p:sldId id="277" r:id="rId6"/>
    <p:sldId id="278" r:id="rId7"/>
    <p:sldId id="309" r:id="rId8"/>
    <p:sldId id="307" r:id="rId9"/>
    <p:sldId id="308" r:id="rId10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10" autoAdjust="0"/>
    <p:restoredTop sz="50000" autoAdjust="0"/>
  </p:normalViewPr>
  <p:slideViewPr>
    <p:cSldViewPr>
      <p:cViewPr varScale="1">
        <p:scale>
          <a:sx n="135" d="100"/>
          <a:sy n="135" d="100"/>
        </p:scale>
        <p:origin x="176" y="232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60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0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38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357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582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428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90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97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380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1863566" y="1923678"/>
            <a:ext cx="541686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Python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内置数据结构算法常考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仔细回想一下你用过哪些内置的算法数据结构？</a:t>
            </a: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dict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/list/set/tuple …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sorted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问题：想的不全或者压根没了解和使用过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1209541" y="497054"/>
            <a:ext cx="672491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你使用过哪些常用内置算法和数据结构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83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363703" y="497054"/>
            <a:ext cx="441659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常用内置数据结构和算法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A59D1F-EB94-4747-BB8F-AD9260B0E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58863"/>
            <a:ext cx="7613352" cy="367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1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collections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模块提供了一些内置数据结构的扩展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234661" y="497054"/>
            <a:ext cx="467467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有用过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collections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模块吗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BE7BB5-F11C-5441-932D-C03D67448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4" y="2033301"/>
            <a:ext cx="79248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5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 err="1">
                <a:solidFill>
                  <a:srgbClr val="212121"/>
                </a:solidFill>
                <a:cs typeface="Times New Roman" charset="0"/>
              </a:rPr>
              <a:t>dict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底层使用的哈希表 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哈希表平均查找时间复杂度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O(1)</a:t>
            </a: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为了支持快速查找使用了哈希表作为底层结构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CPython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解释器使用二次探查解决哈希冲突问题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540835" y="497054"/>
            <a:ext cx="406233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Python 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dict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底层结构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72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l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ist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vs</a:t>
            </a:r>
            <a:r>
              <a:rPr lang="zh-CN" altLang="en-US" sz="2200" u="none" strike="noStrike" kern="0" cap="none" spc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u="none" strike="noStrike" kern="0" cap="none" spc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tuple</a:t>
            </a:r>
            <a:r>
              <a:rPr lang="zh-CN" altLang="en-US" sz="2200" u="none" strike="noStrike" kern="0" cap="none" spc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ist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是可变对象，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tuple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保存的引用不可变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都是线性结构，支持下标访问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list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没法作为字典的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key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tuple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可以（可变对象不可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hash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408587" y="497054"/>
            <a:ext cx="432682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P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ython list/tuple </a:t>
            </a:r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区别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1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Least-Recently-Used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替换掉最近最少使用的对象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常见的有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LRU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LFU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缓存剔除策略，当缓存空间不够用的时候需要一种方式剔除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key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LRU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通过使用一个循环双端队列不断把最新访问的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key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放到表头实现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687510" y="497054"/>
            <a:ext cx="376898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什么是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LRUCache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？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29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687510" y="497054"/>
            <a:ext cx="376898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什么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是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LRUCache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？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8D7FFD-8628-6D41-ABD5-30837C236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50" y="1154746"/>
            <a:ext cx="6486299" cy="398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85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字典用来缓存，循环双端链表用来记录访问顺序</a:t>
            </a:r>
            <a:r>
              <a:rPr lang="zh-CN" altLang="en-US" sz="2200" u="none" strike="noStrike" kern="0" cap="none" spc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dict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用来当做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k/v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键值对的缓存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利用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Python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内置的 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dict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+ 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collections.OrderedDict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实现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OrderedDict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用来实现更新最近访问的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key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495150" y="497054"/>
            <a:ext cx="415370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如何实现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LRUCache</a:t>
            </a:r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？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37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2150</TotalTime>
  <Words>274</Words>
  <Application>Microsoft Macintosh PowerPoint</Application>
  <PresentationFormat>全屏显示(16:9)</PresentationFormat>
  <Paragraphs>40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微软雅黑</vt:lpstr>
      <vt:lpstr>Arial</vt:lpstr>
      <vt:lpstr>Calibri</vt:lpstr>
      <vt:lpstr>Wingdings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pegasus wang</cp:lastModifiedBy>
  <cp:revision>65</cp:revision>
  <dcterms:created xsi:type="dcterms:W3CDTF">2016-04-25T01:54:29Z</dcterms:created>
  <dcterms:modified xsi:type="dcterms:W3CDTF">2019-01-13T09:16:19Z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