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3"/>
  </p:notesMasterIdLst>
  <p:sldIdLst>
    <p:sldId id="275" r:id="rId2"/>
    <p:sldId id="283" r:id="rId3"/>
    <p:sldId id="287" r:id="rId4"/>
    <p:sldId id="310" r:id="rId5"/>
    <p:sldId id="311" r:id="rId6"/>
    <p:sldId id="312" r:id="rId7"/>
    <p:sldId id="315" r:id="rId8"/>
    <p:sldId id="316" r:id="rId9"/>
    <p:sldId id="317" r:id="rId10"/>
    <p:sldId id="313" r:id="rId11"/>
    <p:sldId id="314" r:id="rId1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85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14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65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3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0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10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4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7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825368" y="1923678"/>
            <a:ext cx="349326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算法常考题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二分经常让手写，注意边界（其实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 有个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bisect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模块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5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请写出二分查找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F3C69B-9E7C-F24C-9AD9-B5747895C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15742"/>
            <a:ext cx="8034784" cy="33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递归方式实现二分，注意递归出口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5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请写出二分查找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2E425B-8E60-8F43-BD1F-C70037CBC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923678"/>
            <a:ext cx="6451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排序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+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查找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，重中之重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线性查找，二分查找等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常考排序算法：冒泡排序、快速排序、归并排序、堆排序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能独立实现代码（手写），能够分析时间空间复杂度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算法常考点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171343" y="497054"/>
            <a:ext cx="48013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常用排序算法的时空复杂度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B19FF3-CEC4-5249-975B-2F006BE79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419622"/>
            <a:ext cx="8115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什么是排序算法的稳定性？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r[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]=r[j]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且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r[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]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在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r[j]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之前，排序之后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r[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]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依然在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r[j]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之前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相同大小的元素在排序之后依然保持相对位置不变，就是稳定的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稳定性对于排序一个复杂结构，并且需要保持原有排序才有意义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748424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排序算法中的稳定性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9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快排经常问：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分治法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(divide and conquer)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，快排三步走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对两个子数组分别快排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Partition: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选择基准分割数组为两个子数组，小于基准和大于基准的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合并结果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5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请写出快速排序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不用背，很简单，几乎就是在翻译快排三步走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5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请写出快速排序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18681-E83E-F843-8751-86D4C4210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08159"/>
            <a:ext cx="6350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合并两个有序数组，要求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a[n], b[m], O(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n+m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5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合并两个有序数组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A937EB-A213-6C40-8B66-ABCDB49D3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83605"/>
            <a:ext cx="4336007" cy="30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5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前边我们实现了合并两个有序数组，在此基础上实现归并排序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5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请实现归并排序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687ACE-72E0-324F-833B-68245E20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888912"/>
            <a:ext cx="57785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5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短时间内实现堆还是有困难的，但可以借助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heapq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模块快速实现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4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请实现堆排序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5B3528-C9E9-ED43-BB60-A88E449D0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673" y="2008159"/>
            <a:ext cx="6122654" cy="18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2306</TotalTime>
  <Words>335</Words>
  <Application>Microsoft Macintosh PowerPoint</Application>
  <PresentationFormat>全屏显示(16:9)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70</cp:revision>
  <dcterms:created xsi:type="dcterms:W3CDTF">2016-04-25T01:54:29Z</dcterms:created>
  <dcterms:modified xsi:type="dcterms:W3CDTF">2019-01-13T13:21:32Z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