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4"/>
  </p:notesMasterIdLst>
  <p:sldIdLst>
    <p:sldId id="275" r:id="rId2"/>
    <p:sldId id="309" r:id="rId3"/>
    <p:sldId id="322" r:id="rId4"/>
    <p:sldId id="323" r:id="rId5"/>
    <p:sldId id="324" r:id="rId6"/>
    <p:sldId id="318" r:id="rId7"/>
    <p:sldId id="316" r:id="rId8"/>
    <p:sldId id="317" r:id="rId9"/>
    <p:sldId id="319" r:id="rId10"/>
    <p:sldId id="320" r:id="rId11"/>
    <p:sldId id="321" r:id="rId12"/>
    <p:sldId id="325" r:id="rId1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0" autoAdjust="0"/>
    <p:restoredTop sz="50000" autoAdjust="0"/>
  </p:normalViewPr>
  <p:slideViewPr>
    <p:cSldViewPr>
      <p:cViewPr varScale="1">
        <p:scale>
          <a:sx n="135" d="100"/>
          <a:sy n="135" d="100"/>
        </p:scale>
        <p:origin x="176" y="23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272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041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403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099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899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22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941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423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378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375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81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71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440648" y="1923678"/>
            <a:ext cx="426270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数据结构常考题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先序遍历，其实很简单，递归代码里先处理根就好了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树的遍历方式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B2A7F0-3B22-3F4C-B69C-58267F537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1783605"/>
            <a:ext cx="60452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7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中序遍历，调整下把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print(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subtree.data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)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 放中间就好啦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树的遍历方式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688A32-B413-7441-87A3-08F3CF365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994" y="2283718"/>
            <a:ext cx="48387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9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堆其实是完全二叉树，有最大堆和最小堆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最大堆支持每次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pop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操作获取最大的元素，最小堆获取最小元素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467544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最大堆：对于每个非叶子节点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V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V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的值都比它的两个孩子大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常见问题：用堆来完成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topk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问题，从海量数字中寻找最大的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k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个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40784" y="497054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常考数据结构之堆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51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Python web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后端常考数据结构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使用内置结构实现高级数据结构，比如内置的 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list/deque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实现栈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常见的数据结构链表、队列、栈、二叉树、堆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Leetcode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或者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《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剑指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offer》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上的常见题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26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常考题型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85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链表有单链表、双链表、循环双端链表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实现链表常见操作，比如插入节点，反转链表，合并多个链表等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如何使用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Python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来表示链表结构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Leetcode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练习常见链表题目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748424" y="497054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常考数据结构之链表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33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队列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(queue)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是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先进先出结构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实现队列的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apend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和 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pop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操作，如何做到先进先出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如何使用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Python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实现队列？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用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的 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list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或者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collections.deque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实现队列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748424" y="497054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常考数据结构之队列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30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栈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(stack)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是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后进先出结构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实现栈的 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push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和 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pop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操作，如何做到后进先出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如何使用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Python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实现栈？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同样可以用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list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或者 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collections.deque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实现栈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748424" y="497054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常考数据结构之栈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84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借助内置的数据结构非常容易实现一个栈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(Stack)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，后入先出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805330" y="497054"/>
            <a:ext cx="353334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请你实现一个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Stack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C78B6F-33D1-9945-A81D-A9609DD01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850" y="1851670"/>
            <a:ext cx="41783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3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Python 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dict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/set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底层都是哈希表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根据哈希函数快速定位一个元素，平均查找 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O(1)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，非常快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哈希表的实现原理，底层其实就是一个数组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不断加入元素会引起哈希表重新开辟空间，拷贝之前元素到新数组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145695" y="497054"/>
            <a:ext cx="485261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常考数据结构之字典与集合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9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链接法和开放寻址法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开放寻址法是冲突之后根据一种方式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二次探查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寻找下一个可用的槽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元素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key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冲突之后使用一个链表填充相同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key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的元素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cpython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使用的二次探查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748424" y="497054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哈希表如何解决冲突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12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先序、中序、后序遍历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中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根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序：先处理左子树，然后是跟，然后是右子树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先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根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序：先处理根，之后是左子树，然后是右子树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后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根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序：先处理左子树，然后是右子树，最后是根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556064" y="497054"/>
            <a:ext cx="40318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常考数据结构之二叉树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6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2261</TotalTime>
  <Words>525</Words>
  <Application>Microsoft Macintosh PowerPoint</Application>
  <PresentationFormat>全屏显示(16:9)</PresentationFormat>
  <Paragraphs>60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Arial</vt:lpstr>
      <vt:lpstr>Calibri</vt:lpstr>
      <vt:lpstr>Wingdings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77</cp:revision>
  <dcterms:created xsi:type="dcterms:W3CDTF">2016-04-25T01:54:29Z</dcterms:created>
  <dcterms:modified xsi:type="dcterms:W3CDTF">2019-01-13T15:01:49Z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