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"/>
  </p:notesMasterIdLst>
  <p:sldIdLst>
    <p:sldId id="275" r:id="rId2"/>
    <p:sldId id="309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863570" y="1923678"/>
            <a:ext cx="54168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数据结构常考题之链表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链表涉及到指针操作较为复杂，容易出错，经常用作考题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常考题：删除一个链表节点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熟悉链表的定义和常见操作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常考题：合并两个有序链表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4094947" y="497054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链表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2272</TotalTime>
  <Words>50</Words>
  <Application>Microsoft Macintosh PowerPoint</Application>
  <PresentationFormat>全屏显示(16:9)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79</cp:revision>
  <dcterms:created xsi:type="dcterms:W3CDTF">2016-04-25T01:54:29Z</dcterms:created>
  <dcterms:modified xsi:type="dcterms:W3CDTF">2019-01-17T11:14:27Z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