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8"/>
  </p:notesMasterIdLst>
  <p:sldIdLst>
    <p:sldId id="275" r:id="rId2"/>
    <p:sldId id="309" r:id="rId3"/>
    <p:sldId id="316" r:id="rId4"/>
    <p:sldId id="317" r:id="rId5"/>
    <p:sldId id="323" r:id="rId6"/>
    <p:sldId id="322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2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9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7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8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097605" y="1923678"/>
            <a:ext cx="49487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白板编程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手写代码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传说中的手写算法题，白纸或者白板上手写代码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刷题。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LeetCode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《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剑指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offer》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，看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题解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对于没有参加过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ACM/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蓝桥杯之类算法竞赛的同学比较吃亏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最近某大型互联网公司多年经验跳槽出来因为算法题面挂小公司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什么是白板编程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工作用不到，为啥还要考？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针对刚出校门的同学问得多，有经验的反而算法考得少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偏工程经验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有些公司为了筛选编程能力强的同学，近年来对算法要求越来越高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竞争越来越激烈，大家水平差不多的优先选取有算法竞赛经验的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4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为啥要手写算法题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没有太多好的方式，刷常见题。防止业务代码写多了算法手生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面试之前系统整理之前做过的题目，不要靠记忆而是真正理解掌握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刷题，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LeetCode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常见题。看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《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剑指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offer》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之类的面试算法书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打好基础是重点，面试可以刷常见题突击，保持手感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如何准备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刷题（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leetcode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+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剑指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offer+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看面经）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把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leetcode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上常见分类题目刷一遍（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搜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leetcode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分类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《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剑指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offer》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上常见题目用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Python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常见排序算法和数据结构能手写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面试前练习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针对没有算法竞赛经验的同学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问面试官这种题目工作中的使用场景，还是想仅仅刁难你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有些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公司是硬性标准，想要筛选参加过算法竞赛的同学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如果不会可以一点一点和面试官交流，解释下自己这方面较薄弱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不会怎么办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2184</TotalTime>
  <Words>315</Words>
  <Application>Microsoft Macintosh PowerPoint</Application>
  <PresentationFormat>全屏显示(16:9)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80</cp:revision>
  <dcterms:created xsi:type="dcterms:W3CDTF">2016-04-25T01:54:29Z</dcterms:created>
  <dcterms:modified xsi:type="dcterms:W3CDTF">2019-01-14T03:55:57Z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