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9"/>
  </p:notesMasterIdLst>
  <p:sldIdLst>
    <p:sldId id="275" r:id="rId2"/>
    <p:sldId id="283" r:id="rId3"/>
    <p:sldId id="287" r:id="rId4"/>
    <p:sldId id="310" r:id="rId5"/>
    <p:sldId id="277" r:id="rId6"/>
    <p:sldId id="278" r:id="rId7"/>
    <p:sldId id="309" r:id="rId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3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9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8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28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0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1421939" y="1923678"/>
            <a:ext cx="630012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面向对象基础及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类常考问题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Object Oriented Programming(OOP)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数据封装、继承、多态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把对象作为基本单元，把对象抽象成类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(Class)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，包含成员和方法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中使用类来实现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556063" y="497054"/>
            <a:ext cx="403187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什么是面向对象编程？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440647" y="497054"/>
            <a:ext cx="426270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中如何创建类？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56EE69-6B4B-CD4D-BE23-A57D4F9B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50" y="1701800"/>
            <a:ext cx="48133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1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优先使用组合而非继承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子类继承父类的属性和方法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(Is a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关系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组合是使用其他的类实例作为自己的一个属性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(Has-a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关系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优先使用组合保持代码简单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组合与继承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4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区分类变量和实例变量 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实例变量由实例单独享有，不同实例之间不影响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类变量由所有实例共享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当我们需要在一个类的不同实例之间共享变量的时候使用类变量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363703" y="497054"/>
            <a:ext cx="44165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类变量和实例变量的区别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classmethod</a:t>
            </a:r>
            <a:r>
              <a:rPr lang="zh-CN" altLang="en-US" sz="2200" u="none" strike="noStrike" kern="0" cap="none" spc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u="none" strike="noStrike" kern="0" cap="none" spc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vs </a:t>
            </a:r>
            <a:r>
              <a:rPr lang="en-US" altLang="zh-CN" sz="2200" u="none" strike="noStrike" kern="0" cap="none" spc="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staticmethod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classmethod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第一个参数是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cls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，可以引用类变量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都可以通过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Class.method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()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的方式使用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staticmethod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使用起来和普通函数一样，只不过放在类里去组织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508501" y="497054"/>
            <a:ext cx="612699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c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lassmethod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staticmethod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区别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1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元类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(Meta Class)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是创建类的类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type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来定义元类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元类允许我们控制类的生成，比如修改类的属性等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元类最常见的一个使用场景就是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ORM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框架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556064" y="497054"/>
            <a:ext cx="40318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什么是元类？使用场景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9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2188</TotalTime>
  <Words>252</Words>
  <Application>Microsoft Macintosh PowerPoint</Application>
  <PresentationFormat>全屏显示(16:9)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69</cp:revision>
  <dcterms:created xsi:type="dcterms:W3CDTF">2016-04-25T01:54:29Z</dcterms:created>
  <dcterms:modified xsi:type="dcterms:W3CDTF">2019-01-14T02:31:08Z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