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7"/>
  </p:notesMasterIdLst>
  <p:sldIdLst>
    <p:sldId id="275" r:id="rId2"/>
    <p:sldId id="283" r:id="rId3"/>
    <p:sldId id="287" r:id="rId4"/>
    <p:sldId id="310" r:id="rId5"/>
    <p:sldId id="277" r:id="rId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0" autoAdjust="0"/>
    <p:restoredTop sz="50000" autoAdjust="0"/>
  </p:normalViewPr>
  <p:slideViewPr>
    <p:cSldViewPr>
      <p:cViewPr varScale="1">
        <p:scale>
          <a:sx n="135" d="100"/>
          <a:sy n="135" d="100"/>
        </p:scale>
        <p:origin x="176" y="23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6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3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49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58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440648" y="1923678"/>
            <a:ext cx="426270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装饰器常见考题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Decorator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装饰器是接受函数作为参数，添加功能后返回一个新函数的函数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类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中一切皆对象，函数也可以当做参数传递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中通过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@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使用装饰器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什么是装饰器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3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1786626" y="497054"/>
            <a:ext cx="557075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编写一个记录函数耗时的装饰器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116760-EB65-9A4F-A345-3CE2C8FC2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1058863"/>
            <a:ext cx="53086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1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363703" y="497054"/>
            <a:ext cx="44165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如何使用类编写装饰器？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5A48EB-79B5-AD46-90D1-DED0E3472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051052"/>
            <a:ext cx="54737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4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使用类装饰器比较方便实现装饰器参数 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363703" y="497054"/>
            <a:ext cx="44165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如何给装饰器增加参数？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677755-9B34-D944-8B47-36C5A4200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783605"/>
            <a:ext cx="62230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2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2277</TotalTime>
  <Words>83</Words>
  <Application>Microsoft Macintosh PowerPoint</Application>
  <PresentationFormat>全屏显示(16:9)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74</cp:revision>
  <dcterms:created xsi:type="dcterms:W3CDTF">2016-04-25T01:54:29Z</dcterms:created>
  <dcterms:modified xsi:type="dcterms:W3CDTF">2019-01-14T13:03:13Z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