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"/>
  </p:notesMasterIdLst>
  <p:sldIdLst>
    <p:sldId id="275" r:id="rId2"/>
    <p:sldId id="283" r:id="rId3"/>
    <p:sldId id="287" r:id="rId4"/>
    <p:sldId id="286" r:id="rId5"/>
    <p:sldId id="288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5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901762" y="1923678"/>
            <a:ext cx="73404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设计模式：结构型模式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应用面试题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常见结构型设计模式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代理模式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(Proxy):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把一个对象的操作代理到另一个对象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装饰器模式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(Decorator):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无需子类化扩展对象功能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适配器模式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(Adapter)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：通过一个间接层适配统一接口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结构型模式常考题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常见结构型设计模式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享元模式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(Flyweight):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通过对象复用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池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改善资源利用，比如连接池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外观模式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(Facade):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简化复杂对象的访问问题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Model-View-Controller(MVC)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：解耦展示逻辑和业务逻辑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结构型模式常考题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什么是代理模式（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Proxy)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这里又要提到我们之前实现的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Stack/Queue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，把操作代理到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deque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把一个对象的操作代理到另个一对象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通常使用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has-a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组合关系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34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代理模式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什么是适配器模式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(Adapter)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想象一个多功能充电头，可以给不同的电器充电，充当了适配器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把不同对象的接口适配到同一个接口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当我们需要给不同的对象统一接口的时候可以使用适配器模式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74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适配器模式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7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2346</TotalTime>
  <Words>210</Words>
  <Application>Microsoft Macintosh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78</cp:revision>
  <dcterms:created xsi:type="dcterms:W3CDTF">2016-04-25T01:54:29Z</dcterms:created>
  <dcterms:modified xsi:type="dcterms:W3CDTF">2019-01-14T16:08:00Z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