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7"/>
  </p:notesMasterIdLst>
  <p:sldIdLst>
    <p:sldId id="275" r:id="rId2"/>
    <p:sldId id="283" r:id="rId3"/>
    <p:sldId id="284" r:id="rId4"/>
    <p:sldId id="285" r:id="rId5"/>
    <p:sldId id="286" r:id="rId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30" autoAdjust="0"/>
    <p:restoredTop sz="50000" autoAdjust="0"/>
  </p:normalViewPr>
  <p:slideViewPr>
    <p:cSldViewPr>
      <p:cViewPr varScale="1">
        <p:scale>
          <a:sx n="130" d="100"/>
          <a:sy n="130" d="100"/>
        </p:scale>
        <p:origin x="184" y="328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6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75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3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5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901762" y="1923678"/>
            <a:ext cx="734047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设计模式：行为型模式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应用面试题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常见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学习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行为型设计模式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观察者模式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(Observer):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对象发生改变的时候，观察者执行相应动作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迭代器模式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(Iterator):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通过统一的接口迭代对象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策略模式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(Strategy):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针对不同规模输入使用不同的策略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40789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行为型模式常考题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迭代器模式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(Iterator)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比如我们可以用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for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遍历各种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Iterable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的数据类型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内置对迭代器模式的支持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里可以实现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__next__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__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iter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__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实现迭代器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迭代器模式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2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观察者模式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发布订阅用于解耦逻辑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发布订阅是一种最常用的实现方式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可以通过回调等方式实现，当发生事件时，调用相应的回调函数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观察者模式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88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策略模式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(Strategy)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比如买东西超过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10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个打八折，超过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20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个打七折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根据不同的输入采用不同的策略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对外暴露统一的接口，内部采用不同的策略计算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34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策略模式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2324</TotalTime>
  <Words>183</Words>
  <Application>Microsoft Macintosh PowerPoint</Application>
  <PresentationFormat>全屏显示(16:9)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79</cp:revision>
  <dcterms:created xsi:type="dcterms:W3CDTF">2016-04-25T01:54:29Z</dcterms:created>
  <dcterms:modified xsi:type="dcterms:W3CDTF">2019-01-15T01:44:48Z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